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3F_8A87D376.xml" ContentType="application/vnd.ms-powerpoint.comments+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 id="2147483857" r:id="rId5"/>
    <p:sldMasterId id="2147483833" r:id="rId6"/>
    <p:sldMasterId id="2147483869" r:id="rId7"/>
    <p:sldMasterId id="2147483773" r:id="rId8"/>
    <p:sldMasterId id="2147483797" r:id="rId9"/>
    <p:sldMasterId id="2147483737" r:id="rId10"/>
    <p:sldMasterId id="2147483749" r:id="rId11"/>
    <p:sldMasterId id="2147483845" r:id="rId12"/>
    <p:sldMasterId id="2147483883" r:id="rId13"/>
  </p:sldMasterIdLst>
  <p:notesMasterIdLst>
    <p:notesMasterId r:id="rId28"/>
  </p:notesMasterIdLst>
  <p:sldIdLst>
    <p:sldId id="256" r:id="rId14"/>
    <p:sldId id="257" r:id="rId15"/>
    <p:sldId id="318" r:id="rId16"/>
    <p:sldId id="319" r:id="rId17"/>
    <p:sldId id="320" r:id="rId18"/>
    <p:sldId id="321" r:id="rId19"/>
    <p:sldId id="314" r:id="rId20"/>
    <p:sldId id="322" r:id="rId21"/>
    <p:sldId id="311" r:id="rId22"/>
    <p:sldId id="323" r:id="rId23"/>
    <p:sldId id="261" r:id="rId24"/>
    <p:sldId id="267" r:id="rId25"/>
    <p:sldId id="317" r:id="rId26"/>
    <p:sldId id="316"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A04E27-7751-DD13-8EAC-0535B40C689B}" name="Kath Woods-Townsend" initials="KW" userId="S::kwt1b06@soton.ac.uk::6818a262-d99a-4b23-bcfa-16532cfac47a" providerId="AD"/>
  <p188:author id="{C8526A2C-0AC9-BBF1-6E9F-5BD0685E183A}" name="Hazel Inskip" initials="HI" userId="S::hmi@soton.ac.uk::d339b7e6-8310-41fd-a900-b070bec59112" providerId="AD"/>
  <p188:author id="{B32F044F-6019-9003-0EB2-AD227DC4DE4E}" name="Keith Godfrey" initials="KG" userId="S::kmg@soton.ac.uk::cdedb6be-832f-4234-b0b6-ba1ecdd51110" providerId="AD"/>
  <p188:author id="{7305DB67-3283-1561-D9A7-ED8FF1826185}" name="Rachel Gagen" initials="RG" userId="S::rsg1v20@soton.ac.uk::e2d4e6cd-5d89-46d8-93dc-e64a27afb7b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 Woods-Townsend" initials="KWT" lastIdx="3" clrIdx="0">
    <p:extLst>
      <p:ext uri="{19B8F6BF-5375-455C-9EA6-DF929625EA0E}">
        <p15:presenceInfo xmlns:p15="http://schemas.microsoft.com/office/powerpoint/2012/main" userId="S::kwt1b06@soton.ac.uk::6818a262-d99a-4b23-bcfa-16532cfac47a" providerId="AD"/>
      </p:ext>
    </p:extLst>
  </p:cmAuthor>
  <p:cmAuthor id="2" name="Rachel Gagen" initials="RG" lastIdx="3" clrIdx="1">
    <p:extLst>
      <p:ext uri="{19B8F6BF-5375-455C-9EA6-DF929625EA0E}">
        <p15:presenceInfo xmlns:p15="http://schemas.microsoft.com/office/powerpoint/2012/main" userId="S::rsg1v20@soton.ac.uk::e2d4e6cd-5d89-46d8-93dc-e64a27afb7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EEC"/>
    <a:srgbClr val="EDB834"/>
    <a:srgbClr val="EC632B"/>
    <a:srgbClr val="712E88"/>
    <a:srgbClr val="E26FA9"/>
    <a:srgbClr val="D30D4F"/>
    <a:srgbClr val="E26EA8"/>
    <a:srgbClr val="D2639A"/>
    <a:srgbClr val="3699E0"/>
    <a:srgbClr val="4FA5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C82A59-A6E8-4EB9-A855-CB99CF9A9E34}" v="3" dt="2022-03-16T23:35:25.106"/>
    <p1510:client id="{DC869FCE-6A66-766F-A28A-7A9BBEACFA8E}" v="6" dt="2022-03-16T23:32:30.6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136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slide" Target="slides/slide8.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ith Godfrey" userId="S::kmg@soton.ac.uk::cdedb6be-832f-4234-b0b6-ba1ecdd51110" providerId="AD" clId="Web-{80931B93-76C2-D24A-2C46-1100876453DE}"/>
    <pc:docChg chg="mod">
      <pc:chgData name="Keith Godfrey" userId="S::kmg@soton.ac.uk::cdedb6be-832f-4234-b0b6-ba1ecdd51110" providerId="AD" clId="Web-{80931B93-76C2-D24A-2C46-1100876453DE}" dt="2022-03-01T17:52:10.210" v="2"/>
      <pc:docMkLst>
        <pc:docMk/>
      </pc:docMkLst>
      <pc:sldChg chg="addCm">
        <pc:chgData name="Keith Godfrey" userId="S::kmg@soton.ac.uk::cdedb6be-832f-4234-b0b6-ba1ecdd51110" providerId="AD" clId="Web-{80931B93-76C2-D24A-2C46-1100876453DE}" dt="2022-03-01T17:52:10.210" v="2"/>
        <pc:sldMkLst>
          <pc:docMk/>
          <pc:sldMk cId="2275731343" sldId="318"/>
        </pc:sldMkLst>
      </pc:sldChg>
    </pc:docChg>
  </pc:docChgLst>
  <pc:docChgLst>
    <pc:chgData name="Hazel Inskip" userId="d339b7e6-8310-41fd-a900-b070bec59112" providerId="ADAL" clId="{F7A1C5D4-E5D1-4AED-96DA-DC3BCD37F228}"/>
    <pc:docChg chg="modSld">
      <pc:chgData name="Hazel Inskip" userId="d339b7e6-8310-41fd-a900-b070bec59112" providerId="ADAL" clId="{F7A1C5D4-E5D1-4AED-96DA-DC3BCD37F228}" dt="2022-03-08T12:38:49.179" v="2"/>
      <pc:docMkLst>
        <pc:docMk/>
      </pc:docMkLst>
      <pc:sldChg chg="modSp addCm modCm">
        <pc:chgData name="Hazel Inskip" userId="d339b7e6-8310-41fd-a900-b070bec59112" providerId="ADAL" clId="{F7A1C5D4-E5D1-4AED-96DA-DC3BCD37F228}" dt="2022-03-08T12:38:49.179" v="2"/>
        <pc:sldMkLst>
          <pc:docMk/>
          <pc:sldMk cId="2324157302" sldId="319"/>
        </pc:sldMkLst>
        <pc:picChg chg="mod">
          <ac:chgData name="Hazel Inskip" userId="d339b7e6-8310-41fd-a900-b070bec59112" providerId="ADAL" clId="{F7A1C5D4-E5D1-4AED-96DA-DC3BCD37F228}" dt="2022-03-08T12:30:55.369" v="0" actId="1076"/>
          <ac:picMkLst>
            <pc:docMk/>
            <pc:sldMk cId="2324157302" sldId="319"/>
            <ac:picMk id="2050" creationId="{848A2B01-D4C7-4EDF-AB52-D25B718E5E61}"/>
          </ac:picMkLst>
        </pc:picChg>
      </pc:sldChg>
    </pc:docChg>
  </pc:docChgLst>
  <pc:docChgLst>
    <pc:chgData name="Rachel Gagen" userId="S::rsg1v20@soton.ac.uk::e2d4e6cd-5d89-46d8-93dc-e64a27afb7be" providerId="AD" clId="Web-{AEE6F642-E768-3D08-0ECA-23F796002521}"/>
    <pc:docChg chg="mod modSld">
      <pc:chgData name="Rachel Gagen" userId="S::rsg1v20@soton.ac.uk::e2d4e6cd-5d89-46d8-93dc-e64a27afb7be" providerId="AD" clId="Web-{AEE6F642-E768-3D08-0ECA-23F796002521}" dt="2022-03-02T11:28:08.845" v="25" actId="20577"/>
      <pc:docMkLst>
        <pc:docMk/>
      </pc:docMkLst>
      <pc:sldChg chg="modSp">
        <pc:chgData name="Rachel Gagen" userId="S::rsg1v20@soton.ac.uk::e2d4e6cd-5d89-46d8-93dc-e64a27afb7be" providerId="AD" clId="Web-{AEE6F642-E768-3D08-0ECA-23F796002521}" dt="2022-03-02T11:28:08.845" v="25" actId="20577"/>
        <pc:sldMkLst>
          <pc:docMk/>
          <pc:sldMk cId="933243173" sldId="302"/>
        </pc:sldMkLst>
        <pc:spChg chg="mod">
          <ac:chgData name="Rachel Gagen" userId="S::rsg1v20@soton.ac.uk::e2d4e6cd-5d89-46d8-93dc-e64a27afb7be" providerId="AD" clId="Web-{AEE6F642-E768-3D08-0ECA-23F796002521}" dt="2022-03-02T11:28:08.845" v="25" actId="20577"/>
          <ac:spMkLst>
            <pc:docMk/>
            <pc:sldMk cId="933243173" sldId="302"/>
            <ac:spMk id="13" creationId="{9119777E-28E3-4764-85B6-4B9862CC91F6}"/>
          </ac:spMkLst>
        </pc:spChg>
        <pc:spChg chg="mod">
          <ac:chgData name="Rachel Gagen" userId="S::rsg1v20@soton.ac.uk::e2d4e6cd-5d89-46d8-93dc-e64a27afb7be" providerId="AD" clId="Web-{AEE6F642-E768-3D08-0ECA-23F796002521}" dt="2022-03-02T11:28:01.548" v="23" actId="14100"/>
          <ac:spMkLst>
            <pc:docMk/>
            <pc:sldMk cId="933243173" sldId="302"/>
            <ac:spMk id="16" creationId="{B8DC7C18-0B76-49CA-82E9-6D960FB23F89}"/>
          </ac:spMkLst>
        </pc:spChg>
      </pc:sldChg>
      <pc:sldChg chg="modCm">
        <pc:chgData name="Rachel Gagen" userId="S::rsg1v20@soton.ac.uk::e2d4e6cd-5d89-46d8-93dc-e64a27afb7be" providerId="AD" clId="Web-{AEE6F642-E768-3D08-0ECA-23F796002521}" dt="2022-03-02T11:14:09.655" v="22"/>
        <pc:sldMkLst>
          <pc:docMk/>
          <pc:sldMk cId="1114045790" sldId="309"/>
        </pc:sldMkLst>
      </pc:sldChg>
      <pc:sldChg chg="modSp modCm">
        <pc:chgData name="Rachel Gagen" userId="S::rsg1v20@soton.ac.uk::e2d4e6cd-5d89-46d8-93dc-e64a27afb7be" providerId="AD" clId="Web-{AEE6F642-E768-3D08-0ECA-23F796002521}" dt="2022-03-02T11:06:06.753" v="21"/>
        <pc:sldMkLst>
          <pc:docMk/>
          <pc:sldMk cId="2275731343" sldId="318"/>
        </pc:sldMkLst>
        <pc:spChg chg="mod">
          <ac:chgData name="Rachel Gagen" userId="S::rsg1v20@soton.ac.uk::e2d4e6cd-5d89-46d8-93dc-e64a27afb7be" providerId="AD" clId="Web-{AEE6F642-E768-3D08-0ECA-23F796002521}" dt="2022-03-02T11:00:21.730" v="6" actId="20577"/>
          <ac:spMkLst>
            <pc:docMk/>
            <pc:sldMk cId="2275731343" sldId="318"/>
            <ac:spMk id="2" creationId="{340E3CAD-5BEA-4BA6-AC17-8F0AF6B1AC7F}"/>
          </ac:spMkLst>
        </pc:spChg>
        <pc:spChg chg="mod">
          <ac:chgData name="Rachel Gagen" userId="S::rsg1v20@soton.ac.uk::e2d4e6cd-5d89-46d8-93dc-e64a27afb7be" providerId="AD" clId="Web-{AEE6F642-E768-3D08-0ECA-23F796002521}" dt="2022-03-02T11:04:09.423" v="12" actId="20577"/>
          <ac:spMkLst>
            <pc:docMk/>
            <pc:sldMk cId="2275731343" sldId="318"/>
            <ac:spMk id="6" creationId="{FD0E68FD-59D9-45ED-8961-2F83BA6433CD}"/>
          </ac:spMkLst>
        </pc:spChg>
        <pc:spChg chg="mod">
          <ac:chgData name="Rachel Gagen" userId="S::rsg1v20@soton.ac.uk::e2d4e6cd-5d89-46d8-93dc-e64a27afb7be" providerId="AD" clId="Web-{AEE6F642-E768-3D08-0ECA-23F796002521}" dt="2022-03-02T11:04:28.173" v="14" actId="20577"/>
          <ac:spMkLst>
            <pc:docMk/>
            <pc:sldMk cId="2275731343" sldId="318"/>
            <ac:spMk id="7" creationId="{F3397436-C0F0-4CB6-849B-2AC91EAB749B}"/>
          </ac:spMkLst>
        </pc:spChg>
        <pc:spChg chg="mod">
          <ac:chgData name="Rachel Gagen" userId="S::rsg1v20@soton.ac.uk::e2d4e6cd-5d89-46d8-93dc-e64a27afb7be" providerId="AD" clId="Web-{AEE6F642-E768-3D08-0ECA-23F796002521}" dt="2022-03-02T11:04:52.580" v="17" actId="20577"/>
          <ac:spMkLst>
            <pc:docMk/>
            <pc:sldMk cId="2275731343" sldId="318"/>
            <ac:spMk id="8" creationId="{A6C9F94A-78F7-4D1A-AC24-50C413F738FF}"/>
          </ac:spMkLst>
        </pc:spChg>
        <pc:spChg chg="mod">
          <ac:chgData name="Rachel Gagen" userId="S::rsg1v20@soton.ac.uk::e2d4e6cd-5d89-46d8-93dc-e64a27afb7be" providerId="AD" clId="Web-{AEE6F642-E768-3D08-0ECA-23F796002521}" dt="2022-03-02T11:05:06.658" v="19" actId="20577"/>
          <ac:spMkLst>
            <pc:docMk/>
            <pc:sldMk cId="2275731343" sldId="318"/>
            <ac:spMk id="9" creationId="{BFA090CB-6588-4409-9EF3-20236FE9E44B}"/>
          </ac:spMkLst>
        </pc:spChg>
        <pc:picChg chg="mod">
          <ac:chgData name="Rachel Gagen" userId="S::rsg1v20@soton.ac.uk::e2d4e6cd-5d89-46d8-93dc-e64a27afb7be" providerId="AD" clId="Web-{AEE6F642-E768-3D08-0ECA-23F796002521}" dt="2022-03-02T11:05:21.440" v="20" actId="1076"/>
          <ac:picMkLst>
            <pc:docMk/>
            <pc:sldMk cId="2275731343" sldId="318"/>
            <ac:picMk id="13" creationId="{88C138A6-BF81-4460-BBA0-0B39431C5B6E}"/>
          </ac:picMkLst>
        </pc:picChg>
      </pc:sldChg>
    </pc:docChg>
  </pc:docChgLst>
  <pc:docChgLst>
    <pc:chgData name="Kath Woods-Townsend" userId="S::kwt1b06@soton.ac.uk::6818a262-d99a-4b23-bcfa-16532cfac47a" providerId="AD" clId="Web-{DC869FCE-6A66-766F-A28A-7A9BBEACFA8E}"/>
    <pc:docChg chg="modSld">
      <pc:chgData name="Kath Woods-Townsend" userId="S::kwt1b06@soton.ac.uk::6818a262-d99a-4b23-bcfa-16532cfac47a" providerId="AD" clId="Web-{DC869FCE-6A66-766F-A28A-7A9BBEACFA8E}" dt="2022-03-16T23:32:29.771" v="4" actId="20577"/>
      <pc:docMkLst>
        <pc:docMk/>
      </pc:docMkLst>
      <pc:sldChg chg="modSp">
        <pc:chgData name="Kath Woods-Townsend" userId="S::kwt1b06@soton.ac.uk::6818a262-d99a-4b23-bcfa-16532cfac47a" providerId="AD" clId="Web-{DC869FCE-6A66-766F-A28A-7A9BBEACFA8E}" dt="2022-03-16T23:32:29.771" v="4" actId="20577"/>
        <pc:sldMkLst>
          <pc:docMk/>
          <pc:sldMk cId="3838240487" sldId="256"/>
        </pc:sldMkLst>
        <pc:spChg chg="mod">
          <ac:chgData name="Kath Woods-Townsend" userId="S::kwt1b06@soton.ac.uk::6818a262-d99a-4b23-bcfa-16532cfac47a" providerId="AD" clId="Web-{DC869FCE-6A66-766F-A28A-7A9BBEACFA8E}" dt="2022-03-16T23:32:29.771" v="4" actId="20577"/>
          <ac:spMkLst>
            <pc:docMk/>
            <pc:sldMk cId="3838240487" sldId="256"/>
            <ac:spMk id="9" creationId="{E779FA76-E7D5-0A47-9DC6-34E5F5ED3167}"/>
          </ac:spMkLst>
        </pc:spChg>
      </pc:sldChg>
    </pc:docChg>
  </pc:docChgLst>
  <pc:docChgLst>
    <pc:chgData name="Rachel Gagen" userId="b8147b453b790b83" providerId="LiveId" clId="{7C3DECFB-9DF2-4C98-9F77-1B82801A80AA}"/>
    <pc:docChg chg="undo custSel addSld delSld modSld">
      <pc:chgData name="Rachel Gagen" userId="b8147b453b790b83" providerId="LiveId" clId="{7C3DECFB-9DF2-4C98-9F77-1B82801A80AA}" dt="2022-03-04T14:29:11.453" v="111" actId="1076"/>
      <pc:docMkLst>
        <pc:docMk/>
      </pc:docMkLst>
      <pc:sldChg chg="modSp mod">
        <pc:chgData name="Rachel Gagen" userId="b8147b453b790b83" providerId="LiveId" clId="{7C3DECFB-9DF2-4C98-9F77-1B82801A80AA}" dt="2022-03-02T13:21:41.032" v="6" actId="1076"/>
        <pc:sldMkLst>
          <pc:docMk/>
          <pc:sldMk cId="3838240487" sldId="256"/>
        </pc:sldMkLst>
        <pc:spChg chg="mod">
          <ac:chgData name="Rachel Gagen" userId="b8147b453b790b83" providerId="LiveId" clId="{7C3DECFB-9DF2-4C98-9F77-1B82801A80AA}" dt="2022-03-02T13:21:41.032" v="6" actId="1076"/>
          <ac:spMkLst>
            <pc:docMk/>
            <pc:sldMk cId="3838240487" sldId="256"/>
            <ac:spMk id="9" creationId="{E779FA76-E7D5-0A47-9DC6-34E5F5ED3167}"/>
          </ac:spMkLst>
        </pc:spChg>
      </pc:sldChg>
      <pc:sldChg chg="del delCm">
        <pc:chgData name="Rachel Gagen" userId="b8147b453b790b83" providerId="LiveId" clId="{7C3DECFB-9DF2-4C98-9F77-1B82801A80AA}" dt="2022-03-04T13:13:49.526" v="102" actId="47"/>
        <pc:sldMkLst>
          <pc:docMk/>
          <pc:sldMk cId="933243173" sldId="302"/>
        </pc:sldMkLst>
      </pc:sldChg>
      <pc:sldChg chg="addSp delSp modSp del mod modAnim delCm">
        <pc:chgData name="Rachel Gagen" userId="b8147b453b790b83" providerId="LiveId" clId="{7C3DECFB-9DF2-4C98-9F77-1B82801A80AA}" dt="2022-03-03T11:25:21.002" v="42" actId="47"/>
        <pc:sldMkLst>
          <pc:docMk/>
          <pc:sldMk cId="1371093626" sldId="312"/>
        </pc:sldMkLst>
        <pc:spChg chg="add del">
          <ac:chgData name="Rachel Gagen" userId="b8147b453b790b83" providerId="LiveId" clId="{7C3DECFB-9DF2-4C98-9F77-1B82801A80AA}" dt="2022-03-03T11:22:43.732" v="30" actId="478"/>
          <ac:spMkLst>
            <pc:docMk/>
            <pc:sldMk cId="1371093626" sldId="312"/>
            <ac:spMk id="2" creationId="{4736B18A-E4DD-4FD0-B373-F91A680CC246}"/>
          </ac:spMkLst>
        </pc:spChg>
        <pc:spChg chg="add del mod">
          <ac:chgData name="Rachel Gagen" userId="b8147b453b790b83" providerId="LiveId" clId="{7C3DECFB-9DF2-4C98-9F77-1B82801A80AA}" dt="2022-03-03T11:24:05.401" v="41" actId="1076"/>
          <ac:spMkLst>
            <pc:docMk/>
            <pc:sldMk cId="1371093626" sldId="312"/>
            <ac:spMk id="6" creationId="{6BE0472D-CDBF-4E53-8B14-82FCD275DDA8}"/>
          </ac:spMkLst>
        </pc:spChg>
        <pc:spChg chg="add del mod">
          <ac:chgData name="Rachel Gagen" userId="b8147b453b790b83" providerId="LiveId" clId="{7C3DECFB-9DF2-4C98-9F77-1B82801A80AA}" dt="2022-03-03T11:22:49.507" v="33" actId="478"/>
          <ac:spMkLst>
            <pc:docMk/>
            <pc:sldMk cId="1371093626" sldId="312"/>
            <ac:spMk id="13" creationId="{B6CD3AD1-439C-4E3C-B01F-42D8EAE4A66A}"/>
          </ac:spMkLst>
        </pc:spChg>
        <pc:spChg chg="add del mod">
          <ac:chgData name="Rachel Gagen" userId="b8147b453b790b83" providerId="LiveId" clId="{7C3DECFB-9DF2-4C98-9F77-1B82801A80AA}" dt="2022-03-03T11:22:26.430" v="24"/>
          <ac:spMkLst>
            <pc:docMk/>
            <pc:sldMk cId="1371093626" sldId="312"/>
            <ac:spMk id="14" creationId="{8554B1F9-C0FC-47DA-A2AB-B260D92B03AF}"/>
          </ac:spMkLst>
        </pc:spChg>
        <pc:picChg chg="add mod">
          <ac:chgData name="Rachel Gagen" userId="b8147b453b790b83" providerId="LiveId" clId="{7C3DECFB-9DF2-4C98-9F77-1B82801A80AA}" dt="2022-03-03T11:22:57.980" v="36" actId="1076"/>
          <ac:picMkLst>
            <pc:docMk/>
            <pc:sldMk cId="1371093626" sldId="312"/>
            <ac:picMk id="3" creationId="{626EABF9-54F5-4EF1-9B68-03460841E819}"/>
          </ac:picMkLst>
        </pc:picChg>
        <pc:picChg chg="add del">
          <ac:chgData name="Rachel Gagen" userId="b8147b453b790b83" providerId="LiveId" clId="{7C3DECFB-9DF2-4C98-9F77-1B82801A80AA}" dt="2022-03-03T11:22:45.284" v="31" actId="478"/>
          <ac:picMkLst>
            <pc:docMk/>
            <pc:sldMk cId="1371093626" sldId="312"/>
            <ac:picMk id="4" creationId="{2A8E6EC4-E243-47FE-8E38-2CE28B7D3433}"/>
          </ac:picMkLst>
        </pc:picChg>
        <pc:picChg chg="add mod">
          <ac:chgData name="Rachel Gagen" userId="b8147b453b790b83" providerId="LiveId" clId="{7C3DECFB-9DF2-4C98-9F77-1B82801A80AA}" dt="2022-03-03T11:23:53.675" v="39" actId="1076"/>
          <ac:picMkLst>
            <pc:docMk/>
            <pc:sldMk cId="1371093626" sldId="312"/>
            <ac:picMk id="7" creationId="{1500823B-42AE-4282-A101-2E27816D229A}"/>
          </ac:picMkLst>
        </pc:picChg>
        <pc:cxnChg chg="add del mod">
          <ac:chgData name="Rachel Gagen" userId="b8147b453b790b83" providerId="LiveId" clId="{7C3DECFB-9DF2-4C98-9F77-1B82801A80AA}" dt="2022-03-03T11:22:51.697" v="34" actId="478"/>
          <ac:cxnSpMkLst>
            <pc:docMk/>
            <pc:sldMk cId="1371093626" sldId="312"/>
            <ac:cxnSpMk id="8" creationId="{2AD010C2-1AF7-4B86-B941-0286F01EDE24}"/>
          </ac:cxnSpMkLst>
        </pc:cxnChg>
        <pc:cxnChg chg="add del">
          <ac:chgData name="Rachel Gagen" userId="b8147b453b790b83" providerId="LiveId" clId="{7C3DECFB-9DF2-4C98-9F77-1B82801A80AA}" dt="2022-03-03T11:22:53.848" v="35" actId="478"/>
          <ac:cxnSpMkLst>
            <pc:docMk/>
            <pc:sldMk cId="1371093626" sldId="312"/>
            <ac:cxnSpMk id="15" creationId="{31319FB7-5A3A-4885-A1E9-BE20F5049F1E}"/>
          </ac:cxnSpMkLst>
        </pc:cxnChg>
      </pc:sldChg>
      <pc:sldChg chg="add del">
        <pc:chgData name="Rachel Gagen" userId="b8147b453b790b83" providerId="LiveId" clId="{7C3DECFB-9DF2-4C98-9F77-1B82801A80AA}" dt="2022-03-03T11:31:13.356" v="76" actId="47"/>
        <pc:sldMkLst>
          <pc:docMk/>
          <pc:sldMk cId="114665572" sldId="313"/>
        </pc:sldMkLst>
      </pc:sldChg>
      <pc:sldChg chg="addSp delSp modSp add del mod modAnim">
        <pc:chgData name="Rachel Gagen" userId="b8147b453b790b83" providerId="LiveId" clId="{7C3DECFB-9DF2-4C98-9F77-1B82801A80AA}" dt="2022-03-03T14:03:18.597" v="98" actId="14100"/>
        <pc:sldMkLst>
          <pc:docMk/>
          <pc:sldMk cId="2161569620" sldId="314"/>
        </pc:sldMkLst>
        <pc:spChg chg="mod">
          <ac:chgData name="Rachel Gagen" userId="b8147b453b790b83" providerId="LiveId" clId="{7C3DECFB-9DF2-4C98-9F77-1B82801A80AA}" dt="2022-03-03T11:26:31.368" v="51" actId="1076"/>
          <ac:spMkLst>
            <pc:docMk/>
            <pc:sldMk cId="2161569620" sldId="314"/>
            <ac:spMk id="4" creationId="{F392F2CA-B432-4F88-943D-937A32A9E46A}"/>
          </ac:spMkLst>
        </pc:spChg>
        <pc:spChg chg="mod">
          <ac:chgData name="Rachel Gagen" userId="b8147b453b790b83" providerId="LiveId" clId="{7C3DECFB-9DF2-4C98-9F77-1B82801A80AA}" dt="2022-03-03T11:29:46.026" v="66" actId="14100"/>
          <ac:spMkLst>
            <pc:docMk/>
            <pc:sldMk cId="2161569620" sldId="314"/>
            <ac:spMk id="15" creationId="{731EB287-CC8E-4DA2-A106-B486AC2BB9BF}"/>
          </ac:spMkLst>
        </pc:spChg>
        <pc:spChg chg="add mod">
          <ac:chgData name="Rachel Gagen" userId="b8147b453b790b83" providerId="LiveId" clId="{7C3DECFB-9DF2-4C98-9F77-1B82801A80AA}" dt="2022-03-03T11:28:30.625" v="57" actId="14100"/>
          <ac:spMkLst>
            <pc:docMk/>
            <pc:sldMk cId="2161569620" sldId="314"/>
            <ac:spMk id="52" creationId="{CACD9348-628B-48F6-B616-061B06B3E122}"/>
          </ac:spMkLst>
        </pc:spChg>
        <pc:spChg chg="del">
          <ac:chgData name="Rachel Gagen" userId="b8147b453b790b83" providerId="LiveId" clId="{7C3DECFB-9DF2-4C98-9F77-1B82801A80AA}" dt="2022-03-03T11:28:06.791" v="53" actId="478"/>
          <ac:spMkLst>
            <pc:docMk/>
            <pc:sldMk cId="2161569620" sldId="314"/>
            <ac:spMk id="58" creationId="{A0AF77E8-4E22-4974-922C-269DA0D884C6}"/>
          </ac:spMkLst>
        </pc:spChg>
        <pc:spChg chg="mod">
          <ac:chgData name="Rachel Gagen" userId="b8147b453b790b83" providerId="LiveId" clId="{7C3DECFB-9DF2-4C98-9F77-1B82801A80AA}" dt="2022-03-03T11:30:43.958" v="74" actId="1076"/>
          <ac:spMkLst>
            <pc:docMk/>
            <pc:sldMk cId="2161569620" sldId="314"/>
            <ac:spMk id="61" creationId="{5E9B2A84-28A7-4373-9371-F57B36F95F0A}"/>
          </ac:spMkLst>
        </pc:spChg>
        <pc:spChg chg="del">
          <ac:chgData name="Rachel Gagen" userId="b8147b453b790b83" providerId="LiveId" clId="{7C3DECFB-9DF2-4C98-9F77-1B82801A80AA}" dt="2022-03-03T11:25:59.389" v="45" actId="478"/>
          <ac:spMkLst>
            <pc:docMk/>
            <pc:sldMk cId="2161569620" sldId="314"/>
            <ac:spMk id="66" creationId="{4C7C1D85-BAF4-44B2-9444-B9E1A1A361B5}"/>
          </ac:spMkLst>
        </pc:spChg>
        <pc:picChg chg="mod">
          <ac:chgData name="Rachel Gagen" userId="b8147b453b790b83" providerId="LiveId" clId="{7C3DECFB-9DF2-4C98-9F77-1B82801A80AA}" dt="2022-03-03T11:28:34.983" v="58" actId="1076"/>
          <ac:picMkLst>
            <pc:docMk/>
            <pc:sldMk cId="2161569620" sldId="314"/>
            <ac:picMk id="59" creationId="{FD02F214-E845-4163-B198-4932EFEBE84B}"/>
          </ac:picMkLst>
        </pc:picChg>
        <pc:picChg chg="mod">
          <ac:chgData name="Rachel Gagen" userId="b8147b453b790b83" providerId="LiveId" clId="{7C3DECFB-9DF2-4C98-9F77-1B82801A80AA}" dt="2022-03-03T11:28:38.073" v="59" actId="1076"/>
          <ac:picMkLst>
            <pc:docMk/>
            <pc:sldMk cId="2161569620" sldId="314"/>
            <ac:picMk id="64" creationId="{5B4C291C-1472-40F5-9C27-F0C3D4D4A211}"/>
          </ac:picMkLst>
        </pc:picChg>
        <pc:picChg chg="del">
          <ac:chgData name="Rachel Gagen" userId="b8147b453b790b83" providerId="LiveId" clId="{7C3DECFB-9DF2-4C98-9F77-1B82801A80AA}" dt="2022-03-03T11:25:55.300" v="44" actId="478"/>
          <ac:picMkLst>
            <pc:docMk/>
            <pc:sldMk cId="2161569620" sldId="314"/>
            <ac:picMk id="65" creationId="{9EF3D9DF-BA5C-48FB-95CE-C72CCB427F56}"/>
          </ac:picMkLst>
        </pc:picChg>
        <pc:cxnChg chg="mod">
          <ac:chgData name="Rachel Gagen" userId="b8147b453b790b83" providerId="LiveId" clId="{7C3DECFB-9DF2-4C98-9F77-1B82801A80AA}" dt="2022-03-03T14:03:07.294" v="96" actId="1076"/>
          <ac:cxnSpMkLst>
            <pc:docMk/>
            <pc:sldMk cId="2161569620" sldId="314"/>
            <ac:cxnSpMk id="5" creationId="{2388A99D-5A33-4AF4-86D2-42BFC83FE4EE}"/>
          </ac:cxnSpMkLst>
        </pc:cxnChg>
        <pc:cxnChg chg="mod">
          <ac:chgData name="Rachel Gagen" userId="b8147b453b790b83" providerId="LiveId" clId="{7C3DECFB-9DF2-4C98-9F77-1B82801A80AA}" dt="2022-03-03T14:03:18.597" v="98" actId="14100"/>
          <ac:cxnSpMkLst>
            <pc:docMk/>
            <pc:sldMk cId="2161569620" sldId="314"/>
            <ac:cxnSpMk id="51" creationId="{49F7EA20-F3C4-426C-8EA3-D9B86C53F195}"/>
          </ac:cxnSpMkLst>
        </pc:cxnChg>
      </pc:sldChg>
      <pc:sldChg chg="del">
        <pc:chgData name="Rachel Gagen" userId="b8147b453b790b83" providerId="LiveId" clId="{7C3DECFB-9DF2-4C98-9F77-1B82801A80AA}" dt="2022-03-04T13:15:07.966" v="106" actId="47"/>
        <pc:sldMkLst>
          <pc:docMk/>
          <pc:sldMk cId="0" sldId="315"/>
        </pc:sldMkLst>
      </pc:sldChg>
      <pc:sldChg chg="delCm">
        <pc:chgData name="Rachel Gagen" userId="b8147b453b790b83" providerId="LiveId" clId="{7C3DECFB-9DF2-4C98-9F77-1B82801A80AA}" dt="2022-03-03T14:03:53.737" v="100"/>
        <pc:sldMkLst>
          <pc:docMk/>
          <pc:sldMk cId="1686690213" sldId="316"/>
        </pc:sldMkLst>
      </pc:sldChg>
      <pc:sldChg chg="modSp mod">
        <pc:chgData name="Rachel Gagen" userId="b8147b453b790b83" providerId="LiveId" clId="{7C3DECFB-9DF2-4C98-9F77-1B82801A80AA}" dt="2022-03-04T14:29:11.453" v="111" actId="1076"/>
        <pc:sldMkLst>
          <pc:docMk/>
          <pc:sldMk cId="2275731343" sldId="318"/>
        </pc:sldMkLst>
        <pc:spChg chg="mod">
          <ac:chgData name="Rachel Gagen" userId="b8147b453b790b83" providerId="LiveId" clId="{7C3DECFB-9DF2-4C98-9F77-1B82801A80AA}" dt="2022-03-04T14:29:06.981" v="110" actId="14100"/>
          <ac:spMkLst>
            <pc:docMk/>
            <pc:sldMk cId="2275731343" sldId="318"/>
            <ac:spMk id="5" creationId="{2122AC09-4C11-4CD5-B3E6-402B1EBB8922}"/>
          </ac:spMkLst>
        </pc:spChg>
        <pc:picChg chg="mod">
          <ac:chgData name="Rachel Gagen" userId="b8147b453b790b83" providerId="LiveId" clId="{7C3DECFB-9DF2-4C98-9F77-1B82801A80AA}" dt="2022-03-04T14:29:11.453" v="111" actId="1076"/>
          <ac:picMkLst>
            <pc:docMk/>
            <pc:sldMk cId="2275731343" sldId="318"/>
            <ac:picMk id="11" creationId="{AE0AEE0D-AE61-4702-9937-3B69A76B75DA}"/>
          </ac:picMkLst>
        </pc:picChg>
      </pc:sldChg>
      <pc:sldChg chg="modSp mod">
        <pc:chgData name="Rachel Gagen" userId="b8147b453b790b83" providerId="LiveId" clId="{7C3DECFB-9DF2-4C98-9F77-1B82801A80AA}" dt="2022-03-03T11:25:32.732" v="43" actId="1076"/>
        <pc:sldMkLst>
          <pc:docMk/>
          <pc:sldMk cId="2619093150" sldId="321"/>
        </pc:sldMkLst>
        <pc:spChg chg="mod">
          <ac:chgData name="Rachel Gagen" userId="b8147b453b790b83" providerId="LiveId" clId="{7C3DECFB-9DF2-4C98-9F77-1B82801A80AA}" dt="2022-03-03T11:25:32.732" v="43" actId="1076"/>
          <ac:spMkLst>
            <pc:docMk/>
            <pc:sldMk cId="2619093150" sldId="321"/>
            <ac:spMk id="10" creationId="{7AFEEB84-B724-469D-A315-56DEDD315017}"/>
          </ac:spMkLst>
        </pc:spChg>
      </pc:sldChg>
      <pc:sldChg chg="add">
        <pc:chgData name="Rachel Gagen" userId="b8147b453b790b83" providerId="LiveId" clId="{7C3DECFB-9DF2-4C98-9F77-1B82801A80AA}" dt="2022-03-04T13:13:45.177" v="101"/>
        <pc:sldMkLst>
          <pc:docMk/>
          <pc:sldMk cId="325235356" sldId="322"/>
        </pc:sldMkLst>
      </pc:sldChg>
      <pc:sldChg chg="add del">
        <pc:chgData name="Rachel Gagen" userId="b8147b453b790b83" providerId="LiveId" clId="{7C3DECFB-9DF2-4C98-9F77-1B82801A80AA}" dt="2022-03-03T11:31:09.464" v="75" actId="47"/>
        <pc:sldMkLst>
          <pc:docMk/>
          <pc:sldMk cId="3805305086" sldId="322"/>
        </pc:sldMkLst>
      </pc:sldChg>
      <pc:sldChg chg="add del delCm modCm">
        <pc:chgData name="Rachel Gagen" userId="b8147b453b790b83" providerId="LiveId" clId="{7C3DECFB-9DF2-4C98-9F77-1B82801A80AA}" dt="2022-03-04T13:16:13.586" v="108" actId="1592"/>
        <pc:sldMkLst>
          <pc:docMk/>
          <pc:sldMk cId="0" sldId="323"/>
        </pc:sldMkLst>
      </pc:sldChg>
    </pc:docChg>
  </pc:docChgLst>
  <pc:docChgLst>
    <pc:chgData name="Rachel Gagen" userId="S::rsg1v20@soton.ac.uk::e2d4e6cd-5d89-46d8-93dc-e64a27afb7be" providerId="AD" clId="Web-{1F672B95-F117-CBA4-AB3B-87D3214CCF34}"/>
    <pc:docChg chg="modSld">
      <pc:chgData name="Rachel Gagen" userId="S::rsg1v20@soton.ac.uk::e2d4e6cd-5d89-46d8-93dc-e64a27afb7be" providerId="AD" clId="Web-{1F672B95-F117-CBA4-AB3B-87D3214CCF34}" dt="2022-03-01T09:36:12.339" v="20" actId="14100"/>
      <pc:docMkLst>
        <pc:docMk/>
      </pc:docMkLst>
      <pc:sldChg chg="delSp">
        <pc:chgData name="Rachel Gagen" userId="S::rsg1v20@soton.ac.uk::e2d4e6cd-5d89-46d8-93dc-e64a27afb7be" providerId="AD" clId="Web-{1F672B95-F117-CBA4-AB3B-87D3214CCF34}" dt="2022-03-01T09:32:49.709" v="0"/>
        <pc:sldMkLst>
          <pc:docMk/>
          <pc:sldMk cId="1153686409" sldId="308"/>
        </pc:sldMkLst>
        <pc:picChg chg="del">
          <ac:chgData name="Rachel Gagen" userId="S::rsg1v20@soton.ac.uk::e2d4e6cd-5d89-46d8-93dc-e64a27afb7be" providerId="AD" clId="Web-{1F672B95-F117-CBA4-AB3B-87D3214CCF34}" dt="2022-03-01T09:32:49.709" v="0"/>
          <ac:picMkLst>
            <pc:docMk/>
            <pc:sldMk cId="1153686409" sldId="308"/>
            <ac:picMk id="1026" creationId="{ECAA78D1-61DB-49D5-A736-8B5E8B5B3624}"/>
          </ac:picMkLst>
        </pc:picChg>
      </pc:sldChg>
      <pc:sldChg chg="modSp">
        <pc:chgData name="Rachel Gagen" userId="S::rsg1v20@soton.ac.uk::e2d4e6cd-5d89-46d8-93dc-e64a27afb7be" providerId="AD" clId="Web-{1F672B95-F117-CBA4-AB3B-87D3214CCF34}" dt="2022-03-01T09:34:07.117" v="7" actId="20577"/>
        <pc:sldMkLst>
          <pc:docMk/>
          <pc:sldMk cId="1114045790" sldId="309"/>
        </pc:sldMkLst>
        <pc:spChg chg="mod">
          <ac:chgData name="Rachel Gagen" userId="S::rsg1v20@soton.ac.uk::e2d4e6cd-5d89-46d8-93dc-e64a27afb7be" providerId="AD" clId="Web-{1F672B95-F117-CBA4-AB3B-87D3214CCF34}" dt="2022-03-01T09:34:07.117" v="7" actId="20577"/>
          <ac:spMkLst>
            <pc:docMk/>
            <pc:sldMk cId="1114045790" sldId="309"/>
            <ac:spMk id="6" creationId="{C05DFC17-12BA-48D4-A2B0-10FE23C83D20}"/>
          </ac:spMkLst>
        </pc:spChg>
      </pc:sldChg>
      <pc:sldChg chg="modSp">
        <pc:chgData name="Rachel Gagen" userId="S::rsg1v20@soton.ac.uk::e2d4e6cd-5d89-46d8-93dc-e64a27afb7be" providerId="AD" clId="Web-{1F672B95-F117-CBA4-AB3B-87D3214CCF34}" dt="2022-03-01T09:35:22.635" v="14" actId="20577"/>
        <pc:sldMkLst>
          <pc:docMk/>
          <pc:sldMk cId="1371093626" sldId="312"/>
        </pc:sldMkLst>
        <pc:spChg chg="mod">
          <ac:chgData name="Rachel Gagen" userId="S::rsg1v20@soton.ac.uk::e2d4e6cd-5d89-46d8-93dc-e64a27afb7be" providerId="AD" clId="Web-{1F672B95-F117-CBA4-AB3B-87D3214CCF34}" dt="2022-03-01T09:35:22.635" v="14" actId="20577"/>
          <ac:spMkLst>
            <pc:docMk/>
            <pc:sldMk cId="1371093626" sldId="312"/>
            <ac:spMk id="6" creationId="{6BE0472D-CDBF-4E53-8B14-82FCD275DDA8}"/>
          </ac:spMkLst>
        </pc:spChg>
      </pc:sldChg>
      <pc:sldChg chg="modSp">
        <pc:chgData name="Rachel Gagen" userId="S::rsg1v20@soton.ac.uk::e2d4e6cd-5d89-46d8-93dc-e64a27afb7be" providerId="AD" clId="Web-{1F672B95-F117-CBA4-AB3B-87D3214CCF34}" dt="2022-03-01T09:36:12.339" v="20" actId="14100"/>
        <pc:sldMkLst>
          <pc:docMk/>
          <pc:sldMk cId="2161569620" sldId="314"/>
        </pc:sldMkLst>
        <pc:spChg chg="mod">
          <ac:chgData name="Rachel Gagen" userId="S::rsg1v20@soton.ac.uk::e2d4e6cd-5d89-46d8-93dc-e64a27afb7be" providerId="AD" clId="Web-{1F672B95-F117-CBA4-AB3B-87D3214CCF34}" dt="2022-03-01T09:35:44.339" v="18" actId="1076"/>
          <ac:spMkLst>
            <pc:docMk/>
            <pc:sldMk cId="2161569620" sldId="314"/>
            <ac:spMk id="3" creationId="{BD2A9D87-0EF8-4B50-A0B1-DB8D6867C940}"/>
          </ac:spMkLst>
        </pc:spChg>
        <pc:spChg chg="mod">
          <ac:chgData name="Rachel Gagen" userId="S::rsg1v20@soton.ac.uk::e2d4e6cd-5d89-46d8-93dc-e64a27afb7be" providerId="AD" clId="Web-{1F672B95-F117-CBA4-AB3B-87D3214CCF34}" dt="2022-03-01T09:36:12.339" v="20" actId="14100"/>
          <ac:spMkLst>
            <pc:docMk/>
            <pc:sldMk cId="2161569620" sldId="314"/>
            <ac:spMk id="58" creationId="{A0AF77E8-4E22-4974-922C-269DA0D884C6}"/>
          </ac:spMkLst>
        </pc:spChg>
        <pc:spChg chg="mod">
          <ac:chgData name="Rachel Gagen" userId="S::rsg1v20@soton.ac.uk::e2d4e6cd-5d89-46d8-93dc-e64a27afb7be" providerId="AD" clId="Web-{1F672B95-F117-CBA4-AB3B-87D3214CCF34}" dt="2022-03-01T09:36:01.011" v="19" actId="14100"/>
          <ac:spMkLst>
            <pc:docMk/>
            <pc:sldMk cId="2161569620" sldId="314"/>
            <ac:spMk id="66" creationId="{4C7C1D85-BAF4-44B2-9444-B9E1A1A361B5}"/>
          </ac:spMkLst>
        </pc:spChg>
      </pc:sldChg>
    </pc:docChg>
  </pc:docChgLst>
  <pc:docChgLst>
    <pc:chgData name="Rachel Gagen" userId="b8147b453b790b83" providerId="LiveId" clId="{02ADDEBF-332C-400C-927B-A903D84AEA3C}"/>
    <pc:docChg chg="undo custSel addSld delSld modSld">
      <pc:chgData name="Rachel Gagen" userId="b8147b453b790b83" providerId="LiveId" clId="{02ADDEBF-332C-400C-927B-A903D84AEA3C}" dt="2022-03-01T11:37:16.971" v="114" actId="47"/>
      <pc:docMkLst>
        <pc:docMk/>
      </pc:docMkLst>
      <pc:sldChg chg="add">
        <pc:chgData name="Rachel Gagen" userId="b8147b453b790b83" providerId="LiveId" clId="{02ADDEBF-332C-400C-927B-A903D84AEA3C}" dt="2022-02-04T12:14:22.561" v="0"/>
        <pc:sldMkLst>
          <pc:docMk/>
          <pc:sldMk cId="3838240487" sldId="256"/>
        </pc:sldMkLst>
      </pc:sldChg>
      <pc:sldChg chg="add">
        <pc:chgData name="Rachel Gagen" userId="b8147b453b790b83" providerId="LiveId" clId="{02ADDEBF-332C-400C-927B-A903D84AEA3C}" dt="2022-02-04T12:14:22.561" v="0"/>
        <pc:sldMkLst>
          <pc:docMk/>
          <pc:sldMk cId="1674533984" sldId="257"/>
        </pc:sldMkLst>
      </pc:sldChg>
      <pc:sldChg chg="add">
        <pc:chgData name="Rachel Gagen" userId="b8147b453b790b83" providerId="LiveId" clId="{02ADDEBF-332C-400C-927B-A903D84AEA3C}" dt="2022-02-04T12:14:22.561" v="0"/>
        <pc:sldMkLst>
          <pc:docMk/>
          <pc:sldMk cId="2015771844" sldId="261"/>
        </pc:sldMkLst>
      </pc:sldChg>
      <pc:sldChg chg="add">
        <pc:chgData name="Rachel Gagen" userId="b8147b453b790b83" providerId="LiveId" clId="{02ADDEBF-332C-400C-927B-A903D84AEA3C}" dt="2022-02-04T12:14:22.561" v="0"/>
        <pc:sldMkLst>
          <pc:docMk/>
          <pc:sldMk cId="1406289196" sldId="267"/>
        </pc:sldMkLst>
      </pc:sldChg>
      <pc:sldChg chg="del">
        <pc:chgData name="Rachel Gagen" userId="b8147b453b790b83" providerId="LiveId" clId="{02ADDEBF-332C-400C-927B-A903D84AEA3C}" dt="2022-02-04T12:18:44.074" v="12" actId="47"/>
        <pc:sldMkLst>
          <pc:docMk/>
          <pc:sldMk cId="2141227752" sldId="286"/>
        </pc:sldMkLst>
      </pc:sldChg>
      <pc:sldChg chg="del">
        <pc:chgData name="Rachel Gagen" userId="b8147b453b790b83" providerId="LiveId" clId="{02ADDEBF-332C-400C-927B-A903D84AEA3C}" dt="2022-02-04T12:18:44.793" v="13" actId="47"/>
        <pc:sldMkLst>
          <pc:docMk/>
          <pc:sldMk cId="4201883447" sldId="287"/>
        </pc:sldMkLst>
      </pc:sldChg>
      <pc:sldChg chg="del">
        <pc:chgData name="Rachel Gagen" userId="b8147b453b790b83" providerId="LiveId" clId="{02ADDEBF-332C-400C-927B-A903D84AEA3C}" dt="2022-02-04T12:18:51.876" v="18" actId="47"/>
        <pc:sldMkLst>
          <pc:docMk/>
          <pc:sldMk cId="1651227424" sldId="288"/>
        </pc:sldMkLst>
      </pc:sldChg>
      <pc:sldChg chg="del">
        <pc:chgData name="Rachel Gagen" userId="b8147b453b790b83" providerId="LiveId" clId="{02ADDEBF-332C-400C-927B-A903D84AEA3C}" dt="2022-02-04T12:18:49.149" v="15" actId="47"/>
        <pc:sldMkLst>
          <pc:docMk/>
          <pc:sldMk cId="3506126365" sldId="290"/>
        </pc:sldMkLst>
      </pc:sldChg>
      <pc:sldChg chg="del">
        <pc:chgData name="Rachel Gagen" userId="b8147b453b790b83" providerId="LiveId" clId="{02ADDEBF-332C-400C-927B-A903D84AEA3C}" dt="2022-02-04T12:18:51.120" v="17" actId="47"/>
        <pc:sldMkLst>
          <pc:docMk/>
          <pc:sldMk cId="1152563904" sldId="292"/>
        </pc:sldMkLst>
      </pc:sldChg>
      <pc:sldChg chg="del">
        <pc:chgData name="Rachel Gagen" userId="b8147b453b790b83" providerId="LiveId" clId="{02ADDEBF-332C-400C-927B-A903D84AEA3C}" dt="2022-02-04T12:18:52.829" v="19" actId="47"/>
        <pc:sldMkLst>
          <pc:docMk/>
          <pc:sldMk cId="1974776008" sldId="293"/>
        </pc:sldMkLst>
      </pc:sldChg>
      <pc:sldChg chg="modSp del">
        <pc:chgData name="Rachel Gagen" userId="b8147b453b790b83" providerId="LiveId" clId="{02ADDEBF-332C-400C-927B-A903D84AEA3C}" dt="2022-02-04T12:18:53.812" v="20" actId="47"/>
        <pc:sldMkLst>
          <pc:docMk/>
          <pc:sldMk cId="480856902" sldId="294"/>
        </pc:sldMkLst>
        <pc:spChg chg="mod">
          <ac:chgData name="Rachel Gagen" userId="b8147b453b790b83" providerId="LiveId" clId="{02ADDEBF-332C-400C-927B-A903D84AEA3C}" dt="2022-02-04T12:14:51.871" v="1"/>
          <ac:spMkLst>
            <pc:docMk/>
            <pc:sldMk cId="480856902" sldId="294"/>
            <ac:spMk id="2" creationId="{01E387BF-4BAA-4C2E-9922-47948C72E752}"/>
          </ac:spMkLst>
        </pc:spChg>
        <pc:spChg chg="mod">
          <ac:chgData name="Rachel Gagen" userId="b8147b453b790b83" providerId="LiveId" clId="{02ADDEBF-332C-400C-927B-A903D84AEA3C}" dt="2022-02-04T12:14:51.871" v="1"/>
          <ac:spMkLst>
            <pc:docMk/>
            <pc:sldMk cId="480856902" sldId="294"/>
            <ac:spMk id="3" creationId="{D1DAD43F-577D-4F6E-9161-1CE5764CBB47}"/>
          </ac:spMkLst>
        </pc:spChg>
      </pc:sldChg>
      <pc:sldChg chg="del">
        <pc:chgData name="Rachel Gagen" userId="b8147b453b790b83" providerId="LiveId" clId="{02ADDEBF-332C-400C-927B-A903D84AEA3C}" dt="2022-02-04T12:18:49.140" v="14" actId="47"/>
        <pc:sldMkLst>
          <pc:docMk/>
          <pc:sldMk cId="2269068817" sldId="295"/>
        </pc:sldMkLst>
      </pc:sldChg>
      <pc:sldChg chg="del">
        <pc:chgData name="Rachel Gagen" userId="b8147b453b790b83" providerId="LiveId" clId="{02ADDEBF-332C-400C-927B-A903D84AEA3C}" dt="2022-02-04T12:18:49.156" v="16" actId="47"/>
        <pc:sldMkLst>
          <pc:docMk/>
          <pc:sldMk cId="3774715035" sldId="296"/>
        </pc:sldMkLst>
      </pc:sldChg>
      <pc:sldChg chg="add mod modClrScheme chgLayout">
        <pc:chgData name="Rachel Gagen" userId="b8147b453b790b83" providerId="LiveId" clId="{02ADDEBF-332C-400C-927B-A903D84AEA3C}" dt="2022-02-04T12:17:18.976" v="6" actId="700"/>
        <pc:sldMkLst>
          <pc:docMk/>
          <pc:sldMk cId="933243173" sldId="302"/>
        </pc:sldMkLst>
      </pc:sldChg>
      <pc:sldChg chg="add">
        <pc:chgData name="Rachel Gagen" userId="b8147b453b790b83" providerId="LiveId" clId="{02ADDEBF-332C-400C-927B-A903D84AEA3C}" dt="2022-02-04T12:14:22.561" v="0"/>
        <pc:sldMkLst>
          <pc:docMk/>
          <pc:sldMk cId="2662819167" sldId="307"/>
        </pc:sldMkLst>
      </pc:sldChg>
      <pc:sldChg chg="add del mod modClrScheme chgLayout">
        <pc:chgData name="Rachel Gagen" userId="b8147b453b790b83" providerId="LiveId" clId="{02ADDEBF-332C-400C-927B-A903D84AEA3C}" dt="2022-03-01T11:37:16.971" v="114" actId="47"/>
        <pc:sldMkLst>
          <pc:docMk/>
          <pc:sldMk cId="1153686409" sldId="308"/>
        </pc:sldMkLst>
      </pc:sldChg>
      <pc:sldChg chg="add">
        <pc:chgData name="Rachel Gagen" userId="b8147b453b790b83" providerId="LiveId" clId="{02ADDEBF-332C-400C-927B-A903D84AEA3C}" dt="2022-02-04T12:14:22.561" v="0"/>
        <pc:sldMkLst>
          <pc:docMk/>
          <pc:sldMk cId="1114045790" sldId="309"/>
        </pc:sldMkLst>
      </pc:sldChg>
      <pc:sldChg chg="add mod modClrScheme chgLayout">
        <pc:chgData name="Rachel Gagen" userId="b8147b453b790b83" providerId="LiveId" clId="{02ADDEBF-332C-400C-927B-A903D84AEA3C}" dt="2022-02-04T12:17:28.362" v="7" actId="700"/>
        <pc:sldMkLst>
          <pc:docMk/>
          <pc:sldMk cId="3235437911" sldId="311"/>
        </pc:sldMkLst>
      </pc:sldChg>
      <pc:sldChg chg="add mod modClrScheme chgLayout">
        <pc:chgData name="Rachel Gagen" userId="b8147b453b790b83" providerId="LiveId" clId="{02ADDEBF-332C-400C-927B-A903D84AEA3C}" dt="2022-02-04T12:16:54.278" v="3" actId="700"/>
        <pc:sldMkLst>
          <pc:docMk/>
          <pc:sldMk cId="1371093626" sldId="312"/>
        </pc:sldMkLst>
      </pc:sldChg>
      <pc:sldChg chg="delSp add del mod modClrScheme chgLayout">
        <pc:chgData name="Rachel Gagen" userId="b8147b453b790b83" providerId="LiveId" clId="{02ADDEBF-332C-400C-927B-A903D84AEA3C}" dt="2022-02-04T12:54:16.731" v="113" actId="47"/>
        <pc:sldMkLst>
          <pc:docMk/>
          <pc:sldMk cId="114665572" sldId="313"/>
        </pc:sldMkLst>
        <pc:spChg chg="del">
          <ac:chgData name="Rachel Gagen" userId="b8147b453b790b83" providerId="LiveId" clId="{02ADDEBF-332C-400C-927B-A903D84AEA3C}" dt="2022-02-04T12:50:34.832" v="66" actId="21"/>
          <ac:spMkLst>
            <pc:docMk/>
            <pc:sldMk cId="114665572" sldId="313"/>
            <ac:spMk id="11" creationId="{4D5353CC-077E-49D5-A2CD-9814CF1A2892}"/>
          </ac:spMkLst>
        </pc:spChg>
        <pc:spChg chg="del">
          <ac:chgData name="Rachel Gagen" userId="b8147b453b790b83" providerId="LiveId" clId="{02ADDEBF-332C-400C-927B-A903D84AEA3C}" dt="2022-02-04T12:52:27.764" v="82" actId="21"/>
          <ac:spMkLst>
            <pc:docMk/>
            <pc:sldMk cId="114665572" sldId="313"/>
            <ac:spMk id="14" creationId="{87695289-356F-43B6-82B6-6342D2FD0ECC}"/>
          </ac:spMkLst>
        </pc:spChg>
        <pc:picChg chg="del">
          <ac:chgData name="Rachel Gagen" userId="b8147b453b790b83" providerId="LiveId" clId="{02ADDEBF-332C-400C-927B-A903D84AEA3C}" dt="2022-02-04T12:53:43.537" v="104" actId="21"/>
          <ac:picMkLst>
            <pc:docMk/>
            <pc:sldMk cId="114665572" sldId="313"/>
            <ac:picMk id="4" creationId="{C83EF6AF-65D6-42EF-8B5E-00E1A799A752}"/>
          </ac:picMkLst>
        </pc:picChg>
        <pc:picChg chg="del">
          <ac:chgData name="Rachel Gagen" userId="b8147b453b790b83" providerId="LiveId" clId="{02ADDEBF-332C-400C-927B-A903D84AEA3C}" dt="2022-02-04T12:53:43.537" v="104" actId="21"/>
          <ac:picMkLst>
            <pc:docMk/>
            <pc:sldMk cId="114665572" sldId="313"/>
            <ac:picMk id="7" creationId="{A8F43BB9-3974-45B0-AB64-30C56486945A}"/>
          </ac:picMkLst>
        </pc:picChg>
      </pc:sldChg>
      <pc:sldChg chg="addSp delSp modSp add mod modClrScheme chgLayout">
        <pc:chgData name="Rachel Gagen" userId="b8147b453b790b83" providerId="LiveId" clId="{02ADDEBF-332C-400C-927B-A903D84AEA3C}" dt="2022-02-04T12:54:10.974" v="112" actId="1076"/>
        <pc:sldMkLst>
          <pc:docMk/>
          <pc:sldMk cId="2161569620" sldId="314"/>
        </pc:sldMkLst>
        <pc:spChg chg="mod">
          <ac:chgData name="Rachel Gagen" userId="b8147b453b790b83" providerId="LiveId" clId="{02ADDEBF-332C-400C-927B-A903D84AEA3C}" dt="2022-02-04T12:27:32.134" v="39" actId="20577"/>
          <ac:spMkLst>
            <pc:docMk/>
            <pc:sldMk cId="2161569620" sldId="314"/>
            <ac:spMk id="4" creationId="{F392F2CA-B432-4F88-943D-937A32A9E46A}"/>
          </ac:spMkLst>
        </pc:spChg>
        <pc:spChg chg="add mod">
          <ac:chgData name="Rachel Gagen" userId="b8147b453b790b83" providerId="LiveId" clId="{02ADDEBF-332C-400C-927B-A903D84AEA3C}" dt="2022-02-04T12:52:12.618" v="80" actId="1076"/>
          <ac:spMkLst>
            <pc:docMk/>
            <pc:sldMk cId="2161569620" sldId="314"/>
            <ac:spMk id="15" creationId="{731EB287-CC8E-4DA2-A106-B486AC2BB9BF}"/>
          </ac:spMkLst>
        </pc:spChg>
        <pc:spChg chg="mod">
          <ac:chgData name="Rachel Gagen" userId="b8147b453b790b83" providerId="LiveId" clId="{02ADDEBF-332C-400C-927B-A903D84AEA3C}" dt="2022-02-04T12:47:12.189" v="55" actId="208"/>
          <ac:spMkLst>
            <pc:docMk/>
            <pc:sldMk cId="2161569620" sldId="314"/>
            <ac:spMk id="49" creationId="{BD37A996-7CB2-4778-9DCF-DDEA6458F9FC}"/>
          </ac:spMkLst>
        </pc:spChg>
        <pc:spChg chg="add del mod">
          <ac:chgData name="Rachel Gagen" userId="b8147b453b790b83" providerId="LiveId" clId="{02ADDEBF-332C-400C-927B-A903D84AEA3C}" dt="2022-02-04T12:52:15.781" v="81" actId="478"/>
          <ac:spMkLst>
            <pc:docMk/>
            <pc:sldMk cId="2161569620" sldId="314"/>
            <ac:spMk id="54" creationId="{F568C9C0-4AD9-4475-BA5C-0D0A944EE9FE}"/>
          </ac:spMkLst>
        </pc:spChg>
        <pc:spChg chg="mod">
          <ac:chgData name="Rachel Gagen" userId="b8147b453b790b83" providerId="LiveId" clId="{02ADDEBF-332C-400C-927B-A903D84AEA3C}" dt="2022-02-04T12:47:10.992" v="54" actId="208"/>
          <ac:spMkLst>
            <pc:docMk/>
            <pc:sldMk cId="2161569620" sldId="314"/>
            <ac:spMk id="56" creationId="{A32A2A73-C2BE-4803-94E8-E510693B02B1}"/>
          </ac:spMkLst>
        </pc:spChg>
        <pc:spChg chg="add mod">
          <ac:chgData name="Rachel Gagen" userId="b8147b453b790b83" providerId="LiveId" clId="{02ADDEBF-332C-400C-927B-A903D84AEA3C}" dt="2022-02-04T12:53:35.424" v="103" actId="1076"/>
          <ac:spMkLst>
            <pc:docMk/>
            <pc:sldMk cId="2161569620" sldId="314"/>
            <ac:spMk id="58" creationId="{A0AF77E8-4E22-4974-922C-269DA0D884C6}"/>
          </ac:spMkLst>
        </pc:spChg>
        <pc:spChg chg="del">
          <ac:chgData name="Rachel Gagen" userId="b8147b453b790b83" providerId="LiveId" clId="{02ADDEBF-332C-400C-927B-A903D84AEA3C}" dt="2022-02-04T12:27:45.140" v="40" actId="478"/>
          <ac:spMkLst>
            <pc:docMk/>
            <pc:sldMk cId="2161569620" sldId="314"/>
            <ac:spMk id="60" creationId="{E18253B0-4F5A-43F5-B571-2FCD671C90BA}"/>
          </ac:spMkLst>
        </pc:spChg>
        <pc:spChg chg="mod">
          <ac:chgData name="Rachel Gagen" userId="b8147b453b790b83" providerId="LiveId" clId="{02ADDEBF-332C-400C-927B-A903D84AEA3C}" dt="2022-02-04T12:49:37.672" v="63" actId="1076"/>
          <ac:spMkLst>
            <pc:docMk/>
            <pc:sldMk cId="2161569620" sldId="314"/>
            <ac:spMk id="61" creationId="{5E9B2A84-28A7-4373-9371-F57B36F95F0A}"/>
          </ac:spMkLst>
        </pc:spChg>
        <pc:spChg chg="del mod">
          <ac:chgData name="Rachel Gagen" userId="b8147b453b790b83" providerId="LiveId" clId="{02ADDEBF-332C-400C-927B-A903D84AEA3C}" dt="2022-02-04T12:27:51.394" v="42" actId="478"/>
          <ac:spMkLst>
            <pc:docMk/>
            <pc:sldMk cId="2161569620" sldId="314"/>
            <ac:spMk id="62" creationId="{041B50A5-272A-4151-9C5F-D85C5BF8B2D3}"/>
          </ac:spMkLst>
        </pc:spChg>
        <pc:spChg chg="del">
          <ac:chgData name="Rachel Gagen" userId="b8147b453b790b83" providerId="LiveId" clId="{02ADDEBF-332C-400C-927B-A903D84AEA3C}" dt="2022-02-04T12:27:54.198" v="43" actId="478"/>
          <ac:spMkLst>
            <pc:docMk/>
            <pc:sldMk cId="2161569620" sldId="314"/>
            <ac:spMk id="63" creationId="{879E0860-7657-44F4-B863-A0359B9605B6}"/>
          </ac:spMkLst>
        </pc:spChg>
        <pc:grpChg chg="mod">
          <ac:chgData name="Rachel Gagen" userId="b8147b453b790b83" providerId="LiveId" clId="{02ADDEBF-332C-400C-927B-A903D84AEA3C}" dt="2022-02-04T12:28:20.174" v="49" actId="1076"/>
          <ac:grpSpMkLst>
            <pc:docMk/>
            <pc:sldMk cId="2161569620" sldId="314"/>
            <ac:grpSpMk id="13" creationId="{92F98FF2-311C-4050-B0B5-997B761D0EDB}"/>
          </ac:grpSpMkLst>
        </pc:grpChg>
        <pc:grpChg chg="mod">
          <ac:chgData name="Rachel Gagen" userId="b8147b453b790b83" providerId="LiveId" clId="{02ADDEBF-332C-400C-927B-A903D84AEA3C}" dt="2022-02-04T12:28:22.087" v="50" actId="1076"/>
          <ac:grpSpMkLst>
            <pc:docMk/>
            <pc:sldMk cId="2161569620" sldId="314"/>
            <ac:grpSpMk id="50" creationId="{13184B37-31E8-44AC-A0D4-21F59F1E9EDA}"/>
          </ac:grpSpMkLst>
        </pc:grpChg>
        <pc:grpChg chg="mod">
          <ac:chgData name="Rachel Gagen" userId="b8147b453b790b83" providerId="LiveId" clId="{02ADDEBF-332C-400C-927B-A903D84AEA3C}" dt="2022-02-04T12:28:25.194" v="51" actId="1076"/>
          <ac:grpSpMkLst>
            <pc:docMk/>
            <pc:sldMk cId="2161569620" sldId="314"/>
            <ac:grpSpMk id="57" creationId="{0326EDB0-CE5B-45D6-B018-669D432BF50F}"/>
          </ac:grpSpMkLst>
        </pc:grpChg>
        <pc:picChg chg="mod">
          <ac:chgData name="Rachel Gagen" userId="b8147b453b790b83" providerId="LiveId" clId="{02ADDEBF-332C-400C-927B-A903D84AEA3C}" dt="2022-02-04T12:47:12.189" v="55" actId="208"/>
          <ac:picMkLst>
            <pc:docMk/>
            <pc:sldMk cId="2161569620" sldId="314"/>
            <ac:picMk id="21" creationId="{0FE4BE68-EC41-4E93-9AFD-8FBA77BC262C}"/>
          </ac:picMkLst>
        </pc:picChg>
        <pc:picChg chg="mod">
          <ac:chgData name="Rachel Gagen" userId="b8147b453b790b83" providerId="LiveId" clId="{02ADDEBF-332C-400C-927B-A903D84AEA3C}" dt="2022-02-04T12:47:12.189" v="55" actId="208"/>
          <ac:picMkLst>
            <pc:docMk/>
            <pc:sldMk cId="2161569620" sldId="314"/>
            <ac:picMk id="22" creationId="{67B28E63-D302-4638-825A-0B60CCACF952}"/>
          </ac:picMkLst>
        </pc:picChg>
        <pc:picChg chg="mod">
          <ac:chgData name="Rachel Gagen" userId="b8147b453b790b83" providerId="LiveId" clId="{02ADDEBF-332C-400C-927B-A903D84AEA3C}" dt="2022-02-04T12:47:12.189" v="55" actId="208"/>
          <ac:picMkLst>
            <pc:docMk/>
            <pc:sldMk cId="2161569620" sldId="314"/>
            <ac:picMk id="23" creationId="{90A3F1D3-FF8E-4A69-9BEA-FA8DEEDA230A}"/>
          </ac:picMkLst>
        </pc:picChg>
        <pc:picChg chg="mod">
          <ac:chgData name="Rachel Gagen" userId="b8147b453b790b83" providerId="LiveId" clId="{02ADDEBF-332C-400C-927B-A903D84AEA3C}" dt="2022-02-04T12:47:12.189" v="55" actId="208"/>
          <ac:picMkLst>
            <pc:docMk/>
            <pc:sldMk cId="2161569620" sldId="314"/>
            <ac:picMk id="24" creationId="{2FA0D8EB-CD3A-485A-B750-413F71B72DEA}"/>
          </ac:picMkLst>
        </pc:picChg>
        <pc:picChg chg="mod">
          <ac:chgData name="Rachel Gagen" userId="b8147b453b790b83" providerId="LiveId" clId="{02ADDEBF-332C-400C-927B-A903D84AEA3C}" dt="2022-02-04T12:47:12.189" v="55" actId="208"/>
          <ac:picMkLst>
            <pc:docMk/>
            <pc:sldMk cId="2161569620" sldId="314"/>
            <ac:picMk id="25" creationId="{44D742A3-326C-41D9-9269-7B61BF531523}"/>
          </ac:picMkLst>
        </pc:picChg>
        <pc:picChg chg="mod">
          <ac:chgData name="Rachel Gagen" userId="b8147b453b790b83" providerId="LiveId" clId="{02ADDEBF-332C-400C-927B-A903D84AEA3C}" dt="2022-02-04T12:47:12.189" v="55" actId="208"/>
          <ac:picMkLst>
            <pc:docMk/>
            <pc:sldMk cId="2161569620" sldId="314"/>
            <ac:picMk id="26" creationId="{67210BBF-DC6B-4125-B3E7-79E0CBC43453}"/>
          </ac:picMkLst>
        </pc:picChg>
        <pc:picChg chg="mod">
          <ac:chgData name="Rachel Gagen" userId="b8147b453b790b83" providerId="LiveId" clId="{02ADDEBF-332C-400C-927B-A903D84AEA3C}" dt="2022-02-04T12:47:12.189" v="55" actId="208"/>
          <ac:picMkLst>
            <pc:docMk/>
            <pc:sldMk cId="2161569620" sldId="314"/>
            <ac:picMk id="27" creationId="{A459A1BE-EB41-4F13-979D-0570EEDA6486}"/>
          </ac:picMkLst>
        </pc:picChg>
        <pc:picChg chg="mod">
          <ac:chgData name="Rachel Gagen" userId="b8147b453b790b83" providerId="LiveId" clId="{02ADDEBF-332C-400C-927B-A903D84AEA3C}" dt="2022-02-04T12:47:12.189" v="55" actId="208"/>
          <ac:picMkLst>
            <pc:docMk/>
            <pc:sldMk cId="2161569620" sldId="314"/>
            <ac:picMk id="28" creationId="{04C82901-6793-4515-B0A8-6158198646ED}"/>
          </ac:picMkLst>
        </pc:picChg>
        <pc:picChg chg="mod">
          <ac:chgData name="Rachel Gagen" userId="b8147b453b790b83" providerId="LiveId" clId="{02ADDEBF-332C-400C-927B-A903D84AEA3C}" dt="2022-02-04T12:47:12.189" v="55" actId="208"/>
          <ac:picMkLst>
            <pc:docMk/>
            <pc:sldMk cId="2161569620" sldId="314"/>
            <ac:picMk id="29" creationId="{34F8009B-171B-4827-B44D-EB2D638FD651}"/>
          </ac:picMkLst>
        </pc:picChg>
        <pc:picChg chg="mod">
          <ac:chgData name="Rachel Gagen" userId="b8147b453b790b83" providerId="LiveId" clId="{02ADDEBF-332C-400C-927B-A903D84AEA3C}" dt="2022-02-04T12:47:12.189" v="55" actId="208"/>
          <ac:picMkLst>
            <pc:docMk/>
            <pc:sldMk cId="2161569620" sldId="314"/>
            <ac:picMk id="30" creationId="{4B0FE44F-1F7F-4FDD-A79F-7DB19C9E45DA}"/>
          </ac:picMkLst>
        </pc:picChg>
        <pc:picChg chg="mod">
          <ac:chgData name="Rachel Gagen" userId="b8147b453b790b83" providerId="LiveId" clId="{02ADDEBF-332C-400C-927B-A903D84AEA3C}" dt="2022-02-04T12:47:12.189" v="55" actId="208"/>
          <ac:picMkLst>
            <pc:docMk/>
            <pc:sldMk cId="2161569620" sldId="314"/>
            <ac:picMk id="31" creationId="{80958D4C-68D3-4F3A-999B-7ACFC0F0339D}"/>
          </ac:picMkLst>
        </pc:picChg>
        <pc:picChg chg="mod">
          <ac:chgData name="Rachel Gagen" userId="b8147b453b790b83" providerId="LiveId" clId="{02ADDEBF-332C-400C-927B-A903D84AEA3C}" dt="2022-02-04T12:47:12.189" v="55" actId="208"/>
          <ac:picMkLst>
            <pc:docMk/>
            <pc:sldMk cId="2161569620" sldId="314"/>
            <ac:picMk id="32" creationId="{02D491A2-4D3C-4E1A-B783-1C7447967B32}"/>
          </ac:picMkLst>
        </pc:picChg>
        <pc:picChg chg="mod">
          <ac:chgData name="Rachel Gagen" userId="b8147b453b790b83" providerId="LiveId" clId="{02ADDEBF-332C-400C-927B-A903D84AEA3C}" dt="2022-02-04T12:47:12.189" v="55" actId="208"/>
          <ac:picMkLst>
            <pc:docMk/>
            <pc:sldMk cId="2161569620" sldId="314"/>
            <ac:picMk id="33" creationId="{97858CC9-8589-4D05-8508-471853736ED7}"/>
          </ac:picMkLst>
        </pc:picChg>
        <pc:picChg chg="mod">
          <ac:chgData name="Rachel Gagen" userId="b8147b453b790b83" providerId="LiveId" clId="{02ADDEBF-332C-400C-927B-A903D84AEA3C}" dt="2022-02-04T12:47:12.189" v="55" actId="208"/>
          <ac:picMkLst>
            <pc:docMk/>
            <pc:sldMk cId="2161569620" sldId="314"/>
            <ac:picMk id="34" creationId="{D3FCBB1D-77D6-4C9D-92FA-4EF50BD05877}"/>
          </ac:picMkLst>
        </pc:picChg>
        <pc:picChg chg="mod">
          <ac:chgData name="Rachel Gagen" userId="b8147b453b790b83" providerId="LiveId" clId="{02ADDEBF-332C-400C-927B-A903D84AEA3C}" dt="2022-02-04T12:47:12.189" v="55" actId="208"/>
          <ac:picMkLst>
            <pc:docMk/>
            <pc:sldMk cId="2161569620" sldId="314"/>
            <ac:picMk id="35" creationId="{C7B123D6-0A15-4F20-8234-4405DBFAE7BC}"/>
          </ac:picMkLst>
        </pc:picChg>
        <pc:picChg chg="mod">
          <ac:chgData name="Rachel Gagen" userId="b8147b453b790b83" providerId="LiveId" clId="{02ADDEBF-332C-400C-927B-A903D84AEA3C}" dt="2022-02-04T12:47:12.189" v="55" actId="208"/>
          <ac:picMkLst>
            <pc:docMk/>
            <pc:sldMk cId="2161569620" sldId="314"/>
            <ac:picMk id="36" creationId="{56C81D80-C6EA-4632-9ED5-C2796F75EC43}"/>
          </ac:picMkLst>
        </pc:picChg>
        <pc:picChg chg="mod">
          <ac:chgData name="Rachel Gagen" userId="b8147b453b790b83" providerId="LiveId" clId="{02ADDEBF-332C-400C-927B-A903D84AEA3C}" dt="2022-02-04T12:47:12.189" v="55" actId="208"/>
          <ac:picMkLst>
            <pc:docMk/>
            <pc:sldMk cId="2161569620" sldId="314"/>
            <ac:picMk id="37" creationId="{461D0465-2E35-4D3F-A122-732FFB2E5AD8}"/>
          </ac:picMkLst>
        </pc:picChg>
        <pc:picChg chg="mod">
          <ac:chgData name="Rachel Gagen" userId="b8147b453b790b83" providerId="LiveId" clId="{02ADDEBF-332C-400C-927B-A903D84AEA3C}" dt="2022-02-04T12:47:12.189" v="55" actId="208"/>
          <ac:picMkLst>
            <pc:docMk/>
            <pc:sldMk cId="2161569620" sldId="314"/>
            <ac:picMk id="38" creationId="{724C07C9-696B-46AB-8AD1-780B09228F7A}"/>
          </ac:picMkLst>
        </pc:picChg>
        <pc:picChg chg="mod">
          <ac:chgData name="Rachel Gagen" userId="b8147b453b790b83" providerId="LiveId" clId="{02ADDEBF-332C-400C-927B-A903D84AEA3C}" dt="2022-02-04T12:47:12.189" v="55" actId="208"/>
          <ac:picMkLst>
            <pc:docMk/>
            <pc:sldMk cId="2161569620" sldId="314"/>
            <ac:picMk id="39" creationId="{4D7FBA02-E704-4336-BC7B-15AFF6E13009}"/>
          </ac:picMkLst>
        </pc:picChg>
        <pc:picChg chg="mod">
          <ac:chgData name="Rachel Gagen" userId="b8147b453b790b83" providerId="LiveId" clId="{02ADDEBF-332C-400C-927B-A903D84AEA3C}" dt="2022-02-04T12:47:12.189" v="55" actId="208"/>
          <ac:picMkLst>
            <pc:docMk/>
            <pc:sldMk cId="2161569620" sldId="314"/>
            <ac:picMk id="40" creationId="{EF641CB8-6CFF-4469-82E0-0D2D08BEDD7D}"/>
          </ac:picMkLst>
        </pc:picChg>
        <pc:picChg chg="mod">
          <ac:chgData name="Rachel Gagen" userId="b8147b453b790b83" providerId="LiveId" clId="{02ADDEBF-332C-400C-927B-A903D84AEA3C}" dt="2022-02-04T12:47:12.189" v="55" actId="208"/>
          <ac:picMkLst>
            <pc:docMk/>
            <pc:sldMk cId="2161569620" sldId="314"/>
            <ac:picMk id="41" creationId="{5480616C-D2A2-4832-B2EB-2B50385F4458}"/>
          </ac:picMkLst>
        </pc:picChg>
        <pc:picChg chg="mod">
          <ac:chgData name="Rachel Gagen" userId="b8147b453b790b83" providerId="LiveId" clId="{02ADDEBF-332C-400C-927B-A903D84AEA3C}" dt="2022-02-04T12:47:12.189" v="55" actId="208"/>
          <ac:picMkLst>
            <pc:docMk/>
            <pc:sldMk cId="2161569620" sldId="314"/>
            <ac:picMk id="42" creationId="{A1B72C4D-0954-4ECC-AF2F-0D7C60D68CA1}"/>
          </ac:picMkLst>
        </pc:picChg>
        <pc:picChg chg="mod">
          <ac:chgData name="Rachel Gagen" userId="b8147b453b790b83" providerId="LiveId" clId="{02ADDEBF-332C-400C-927B-A903D84AEA3C}" dt="2022-02-04T12:47:10.992" v="54" actId="208"/>
          <ac:picMkLst>
            <pc:docMk/>
            <pc:sldMk cId="2161569620" sldId="314"/>
            <ac:picMk id="45" creationId="{A0C5E04F-E3B5-4727-92BB-7351E37C41B6}"/>
          </ac:picMkLst>
        </pc:picChg>
        <pc:picChg chg="mod">
          <ac:chgData name="Rachel Gagen" userId="b8147b453b790b83" providerId="LiveId" clId="{02ADDEBF-332C-400C-927B-A903D84AEA3C}" dt="2022-02-04T12:47:10.992" v="54" actId="208"/>
          <ac:picMkLst>
            <pc:docMk/>
            <pc:sldMk cId="2161569620" sldId="314"/>
            <ac:picMk id="46" creationId="{5932412A-CC48-4C23-91F3-0FC5708AD975}"/>
          </ac:picMkLst>
        </pc:picChg>
        <pc:picChg chg="mod">
          <ac:chgData name="Rachel Gagen" userId="b8147b453b790b83" providerId="LiveId" clId="{02ADDEBF-332C-400C-927B-A903D84AEA3C}" dt="2022-02-04T12:47:10.992" v="54" actId="208"/>
          <ac:picMkLst>
            <pc:docMk/>
            <pc:sldMk cId="2161569620" sldId="314"/>
            <ac:picMk id="47" creationId="{3E24323B-95F2-4631-BA54-503F2EC1FDB3}"/>
          </ac:picMkLst>
        </pc:picChg>
        <pc:picChg chg="mod">
          <ac:chgData name="Rachel Gagen" userId="b8147b453b790b83" providerId="LiveId" clId="{02ADDEBF-332C-400C-927B-A903D84AEA3C}" dt="2022-02-04T12:47:10.992" v="54" actId="208"/>
          <ac:picMkLst>
            <pc:docMk/>
            <pc:sldMk cId="2161569620" sldId="314"/>
            <ac:picMk id="48" creationId="{C0697A4A-8844-436D-8F7F-4C8A22EFADC7}"/>
          </ac:picMkLst>
        </pc:picChg>
        <pc:picChg chg="add mod">
          <ac:chgData name="Rachel Gagen" userId="b8147b453b790b83" providerId="LiveId" clId="{02ADDEBF-332C-400C-927B-A903D84AEA3C}" dt="2022-02-04T12:54:08.679" v="111" actId="1076"/>
          <ac:picMkLst>
            <pc:docMk/>
            <pc:sldMk cId="2161569620" sldId="314"/>
            <ac:picMk id="59" creationId="{FD02F214-E845-4163-B198-4932EFEBE84B}"/>
          </ac:picMkLst>
        </pc:picChg>
        <pc:picChg chg="add mod">
          <ac:chgData name="Rachel Gagen" userId="b8147b453b790b83" providerId="LiveId" clId="{02ADDEBF-332C-400C-927B-A903D84AEA3C}" dt="2022-02-04T12:54:10.974" v="112" actId="1076"/>
          <ac:picMkLst>
            <pc:docMk/>
            <pc:sldMk cId="2161569620" sldId="314"/>
            <ac:picMk id="64" creationId="{5B4C291C-1472-40F5-9C27-F0C3D4D4A211}"/>
          </ac:picMkLst>
        </pc:picChg>
        <pc:cxnChg chg="add mod">
          <ac:chgData name="Rachel Gagen" userId="b8147b453b790b83" providerId="LiveId" clId="{02ADDEBF-332C-400C-927B-A903D84AEA3C}" dt="2022-02-04T12:48:37.660" v="59" actId="208"/>
          <ac:cxnSpMkLst>
            <pc:docMk/>
            <pc:sldMk cId="2161569620" sldId="314"/>
            <ac:cxnSpMk id="5" creationId="{2388A99D-5A33-4AF4-86D2-42BFC83FE4EE}"/>
          </ac:cxnSpMkLst>
        </pc:cxnChg>
        <pc:cxnChg chg="add mod">
          <ac:chgData name="Rachel Gagen" userId="b8147b453b790b83" providerId="LiveId" clId="{02ADDEBF-332C-400C-927B-A903D84AEA3C}" dt="2022-02-04T12:49:59.607" v="65" actId="14100"/>
          <ac:cxnSpMkLst>
            <pc:docMk/>
            <pc:sldMk cId="2161569620" sldId="314"/>
            <ac:cxnSpMk id="51" creationId="{49F7EA20-F3C4-426C-8EA3-D9B86C53F195}"/>
          </ac:cxnSpMkLst>
        </pc:cxnChg>
      </pc:sldChg>
      <pc:sldChg chg="addSp delSp modSp add mod modClrScheme chgLayout">
        <pc:chgData name="Rachel Gagen" userId="b8147b453b790b83" providerId="LiveId" clId="{02ADDEBF-332C-400C-927B-A903D84AEA3C}" dt="2022-02-04T12:17:55.241" v="10" actId="478"/>
        <pc:sldMkLst>
          <pc:docMk/>
          <pc:sldMk cId="0" sldId="315"/>
        </pc:sldMkLst>
        <pc:spChg chg="add del mod ord">
          <ac:chgData name="Rachel Gagen" userId="b8147b453b790b83" providerId="LiveId" clId="{02ADDEBF-332C-400C-927B-A903D84AEA3C}" dt="2022-02-04T12:17:51.176" v="9" actId="478"/>
          <ac:spMkLst>
            <pc:docMk/>
            <pc:sldMk cId="0" sldId="315"/>
            <ac:spMk id="2" creationId="{76665FA5-F648-4A2B-BDDB-C96EB7E1BB15}"/>
          </ac:spMkLst>
        </pc:spChg>
        <pc:spChg chg="add del mod ord">
          <ac:chgData name="Rachel Gagen" userId="b8147b453b790b83" providerId="LiveId" clId="{02ADDEBF-332C-400C-927B-A903D84AEA3C}" dt="2022-02-04T12:17:55.241" v="10" actId="478"/>
          <ac:spMkLst>
            <pc:docMk/>
            <pc:sldMk cId="0" sldId="315"/>
            <ac:spMk id="3" creationId="{CE30127B-1483-4B5C-A73D-2D83FC67081B}"/>
          </ac:spMkLst>
        </pc:spChg>
      </pc:sldChg>
      <pc:sldChg chg="modSp add">
        <pc:chgData name="Rachel Gagen" userId="b8147b453b790b83" providerId="LiveId" clId="{02ADDEBF-332C-400C-927B-A903D84AEA3C}" dt="2022-02-04T12:14:51.871" v="1"/>
        <pc:sldMkLst>
          <pc:docMk/>
          <pc:sldMk cId="1686690213" sldId="316"/>
        </pc:sldMkLst>
        <pc:spChg chg="mod">
          <ac:chgData name="Rachel Gagen" userId="b8147b453b790b83" providerId="LiveId" clId="{02ADDEBF-332C-400C-927B-A903D84AEA3C}" dt="2022-02-04T12:14:51.871" v="1"/>
          <ac:spMkLst>
            <pc:docMk/>
            <pc:sldMk cId="1686690213" sldId="316"/>
            <ac:spMk id="2" creationId="{F1D56992-8731-47F6-8135-80D64017FC3E}"/>
          </ac:spMkLst>
        </pc:spChg>
      </pc:sldChg>
      <pc:sldChg chg="add mod modClrScheme chgLayout">
        <pc:chgData name="Rachel Gagen" userId="b8147b453b790b83" providerId="LiveId" clId="{02ADDEBF-332C-400C-927B-A903D84AEA3C}" dt="2022-02-04T12:18:30.589" v="11" actId="700"/>
        <pc:sldMkLst>
          <pc:docMk/>
          <pc:sldMk cId="2378772157" sldId="317"/>
        </pc:sldMkLst>
      </pc:sldChg>
    </pc:docChg>
  </pc:docChgLst>
  <pc:docChgLst>
    <pc:chgData name="Kath Woods-Townsend" userId="S::kwt1b06@soton.ac.uk::6818a262-d99a-4b23-bcfa-16532cfac47a" providerId="AD" clId="Web-{A00584F1-1903-0105-967B-75017DD421C5}"/>
    <pc:docChg chg="mod addSld modSld">
      <pc:chgData name="Kath Woods-Townsend" userId="S::kwt1b06@soton.ac.uk::6818a262-d99a-4b23-bcfa-16532cfac47a" providerId="AD" clId="Web-{A00584F1-1903-0105-967B-75017DD421C5}" dt="2022-03-02T11:00:51.251" v="17" actId="14100"/>
      <pc:docMkLst>
        <pc:docMk/>
      </pc:docMkLst>
      <pc:sldChg chg="addCm">
        <pc:chgData name="Kath Woods-Townsend" userId="S::kwt1b06@soton.ac.uk::6818a262-d99a-4b23-bcfa-16532cfac47a" providerId="AD" clId="Web-{A00584F1-1903-0105-967B-75017DD421C5}" dt="2022-03-02T11:00:28.984" v="12"/>
        <pc:sldMkLst>
          <pc:docMk/>
          <pc:sldMk cId="1114045790" sldId="309"/>
        </pc:sldMkLst>
      </pc:sldChg>
      <pc:sldChg chg="addSp delSp modSp addCm delCm">
        <pc:chgData name="Kath Woods-Townsend" userId="S::kwt1b06@soton.ac.uk::6818a262-d99a-4b23-bcfa-16532cfac47a" providerId="AD" clId="Web-{A00584F1-1903-0105-967B-75017DD421C5}" dt="2022-03-02T10:58:42.638" v="11"/>
        <pc:sldMkLst>
          <pc:docMk/>
          <pc:sldMk cId="2275731343" sldId="318"/>
        </pc:sldMkLst>
        <pc:spChg chg="add del">
          <ac:chgData name="Kath Woods-Townsend" userId="S::kwt1b06@soton.ac.uk::6818a262-d99a-4b23-bcfa-16532cfac47a" providerId="AD" clId="Web-{A00584F1-1903-0105-967B-75017DD421C5}" dt="2022-03-02T10:56:33.415" v="1"/>
          <ac:spMkLst>
            <pc:docMk/>
            <pc:sldMk cId="2275731343" sldId="318"/>
            <ac:spMk id="3" creationId="{88597BDD-DDB4-4A14-8491-8E67AD280974}"/>
          </ac:spMkLst>
        </pc:spChg>
        <pc:spChg chg="mod">
          <ac:chgData name="Kath Woods-Townsend" userId="S::kwt1b06@soton.ac.uk::6818a262-d99a-4b23-bcfa-16532cfac47a" providerId="AD" clId="Web-{A00584F1-1903-0105-967B-75017DD421C5}" dt="2022-03-02T10:56:52.307" v="6" actId="20577"/>
          <ac:spMkLst>
            <pc:docMk/>
            <pc:sldMk cId="2275731343" sldId="318"/>
            <ac:spMk id="6" creationId="{FD0E68FD-59D9-45ED-8961-2F83BA6433CD}"/>
          </ac:spMkLst>
        </pc:spChg>
      </pc:sldChg>
      <pc:sldChg chg="delSp modSp add replId">
        <pc:chgData name="Kath Woods-Townsend" userId="S::kwt1b06@soton.ac.uk::6818a262-d99a-4b23-bcfa-16532cfac47a" providerId="AD" clId="Web-{A00584F1-1903-0105-967B-75017DD421C5}" dt="2022-03-02T11:00:51.251" v="17" actId="14100"/>
        <pc:sldMkLst>
          <pc:docMk/>
          <pc:sldMk cId="2324157302" sldId="319"/>
        </pc:sldMkLst>
        <pc:spChg chg="del">
          <ac:chgData name="Kath Woods-Townsend" userId="S::kwt1b06@soton.ac.uk::6818a262-d99a-4b23-bcfa-16532cfac47a" providerId="AD" clId="Web-{A00584F1-1903-0105-967B-75017DD421C5}" dt="2022-03-02T11:00:40.297" v="15"/>
          <ac:spMkLst>
            <pc:docMk/>
            <pc:sldMk cId="2324157302" sldId="319"/>
            <ac:spMk id="6" creationId="{C05DFC17-12BA-48D4-A2B0-10FE23C83D20}"/>
          </ac:spMkLst>
        </pc:spChg>
        <pc:picChg chg="mod">
          <ac:chgData name="Kath Woods-Townsend" userId="S::kwt1b06@soton.ac.uk::6818a262-d99a-4b23-bcfa-16532cfac47a" providerId="AD" clId="Web-{A00584F1-1903-0105-967B-75017DD421C5}" dt="2022-03-02T11:00:51.251" v="17" actId="14100"/>
          <ac:picMkLst>
            <pc:docMk/>
            <pc:sldMk cId="2324157302" sldId="319"/>
            <ac:picMk id="2050" creationId="{848A2B01-D4C7-4EDF-AB52-D25B718E5E61}"/>
          </ac:picMkLst>
        </pc:picChg>
      </pc:sldChg>
      <pc:sldChg chg="add replId">
        <pc:chgData name="Kath Woods-Townsend" userId="S::kwt1b06@soton.ac.uk::6818a262-d99a-4b23-bcfa-16532cfac47a" providerId="AD" clId="Web-{A00584F1-1903-0105-967B-75017DD421C5}" dt="2022-03-02T11:00:32.422" v="14"/>
        <pc:sldMkLst>
          <pc:docMk/>
          <pc:sldMk cId="3539922850" sldId="320"/>
        </pc:sldMkLst>
      </pc:sldChg>
    </pc:docChg>
  </pc:docChgLst>
  <pc:docChgLst>
    <pc:chgData name="Rachel Gagen" userId="S::rsg1v20@soton.ac.uk::e2d4e6cd-5d89-46d8-93dc-e64a27afb7be" providerId="AD" clId="Web-{7530F17E-0700-5BA7-FCCE-2E2D9229EEE0}"/>
    <pc:docChg chg="delSld modSld">
      <pc:chgData name="Rachel Gagen" userId="S::rsg1v20@soton.ac.uk::e2d4e6cd-5d89-46d8-93dc-e64a27afb7be" providerId="AD" clId="Web-{7530F17E-0700-5BA7-FCCE-2E2D9229EEE0}" dt="2022-03-02T12:42:17.172" v="118"/>
      <pc:docMkLst>
        <pc:docMk/>
      </pc:docMkLst>
      <pc:sldChg chg="del">
        <pc:chgData name="Rachel Gagen" userId="S::rsg1v20@soton.ac.uk::e2d4e6cd-5d89-46d8-93dc-e64a27afb7be" providerId="AD" clId="Web-{7530F17E-0700-5BA7-FCCE-2E2D9229EEE0}" dt="2022-03-02T12:42:17.172" v="118"/>
        <pc:sldMkLst>
          <pc:docMk/>
          <pc:sldMk cId="2662819167" sldId="307"/>
        </pc:sldMkLst>
      </pc:sldChg>
      <pc:sldChg chg="del">
        <pc:chgData name="Rachel Gagen" userId="S::rsg1v20@soton.ac.uk::e2d4e6cd-5d89-46d8-93dc-e64a27afb7be" providerId="AD" clId="Web-{7530F17E-0700-5BA7-FCCE-2E2D9229EEE0}" dt="2022-03-02T12:06:02.652" v="9"/>
        <pc:sldMkLst>
          <pc:docMk/>
          <pc:sldMk cId="1114045790" sldId="309"/>
        </pc:sldMkLst>
      </pc:sldChg>
      <pc:sldChg chg="modSp delCm">
        <pc:chgData name="Rachel Gagen" userId="S::rsg1v20@soton.ac.uk::e2d4e6cd-5d89-46d8-93dc-e64a27afb7be" providerId="AD" clId="Web-{7530F17E-0700-5BA7-FCCE-2E2D9229EEE0}" dt="2022-03-02T12:36:15.523" v="117" actId="20577"/>
        <pc:sldMkLst>
          <pc:docMk/>
          <pc:sldMk cId="0" sldId="315"/>
        </pc:sldMkLst>
        <pc:spChg chg="mod">
          <ac:chgData name="Rachel Gagen" userId="S::rsg1v20@soton.ac.uk::e2d4e6cd-5d89-46d8-93dc-e64a27afb7be" providerId="AD" clId="Web-{7530F17E-0700-5BA7-FCCE-2E2D9229EEE0}" dt="2022-03-02T12:36:15.523" v="117" actId="20577"/>
          <ac:spMkLst>
            <pc:docMk/>
            <pc:sldMk cId="0" sldId="315"/>
            <ac:spMk id="7" creationId="{556794E8-90F3-4239-B771-68ACD73BB379}"/>
          </ac:spMkLst>
        </pc:spChg>
      </pc:sldChg>
      <pc:sldChg chg="modSp delCm">
        <pc:chgData name="Rachel Gagen" userId="S::rsg1v20@soton.ac.uk::e2d4e6cd-5d89-46d8-93dc-e64a27afb7be" providerId="AD" clId="Web-{7530F17E-0700-5BA7-FCCE-2E2D9229EEE0}" dt="2022-03-02T12:03:39.971" v="8"/>
        <pc:sldMkLst>
          <pc:docMk/>
          <pc:sldMk cId="2275731343" sldId="318"/>
        </pc:sldMkLst>
        <pc:spChg chg="mod">
          <ac:chgData name="Rachel Gagen" userId="S::rsg1v20@soton.ac.uk::e2d4e6cd-5d89-46d8-93dc-e64a27afb7be" providerId="AD" clId="Web-{7530F17E-0700-5BA7-FCCE-2E2D9229EEE0}" dt="2022-03-02T12:02:51.655" v="0" actId="20577"/>
          <ac:spMkLst>
            <pc:docMk/>
            <pc:sldMk cId="2275731343" sldId="318"/>
            <ac:spMk id="6" creationId="{FD0E68FD-59D9-45ED-8961-2F83BA6433CD}"/>
          </ac:spMkLst>
        </pc:spChg>
        <pc:spChg chg="mod">
          <ac:chgData name="Rachel Gagen" userId="S::rsg1v20@soton.ac.uk::e2d4e6cd-5d89-46d8-93dc-e64a27afb7be" providerId="AD" clId="Web-{7530F17E-0700-5BA7-FCCE-2E2D9229EEE0}" dt="2022-03-02T12:02:57.765" v="1" actId="20577"/>
          <ac:spMkLst>
            <pc:docMk/>
            <pc:sldMk cId="2275731343" sldId="318"/>
            <ac:spMk id="7" creationId="{F3397436-C0F0-4CB6-849B-2AC91EAB749B}"/>
          </ac:spMkLst>
        </pc:spChg>
        <pc:spChg chg="mod">
          <ac:chgData name="Rachel Gagen" userId="S::rsg1v20@soton.ac.uk::e2d4e6cd-5d89-46d8-93dc-e64a27afb7be" providerId="AD" clId="Web-{7530F17E-0700-5BA7-FCCE-2E2D9229EEE0}" dt="2022-03-02T12:03:08.640" v="3" actId="20577"/>
          <ac:spMkLst>
            <pc:docMk/>
            <pc:sldMk cId="2275731343" sldId="318"/>
            <ac:spMk id="8" creationId="{A6C9F94A-78F7-4D1A-AC24-50C413F738FF}"/>
          </ac:spMkLst>
        </pc:spChg>
        <pc:spChg chg="mod">
          <ac:chgData name="Rachel Gagen" userId="S::rsg1v20@soton.ac.uk::e2d4e6cd-5d89-46d8-93dc-e64a27afb7be" providerId="AD" clId="Web-{7530F17E-0700-5BA7-FCCE-2E2D9229EEE0}" dt="2022-03-02T12:03:16.766" v="4" actId="20577"/>
          <ac:spMkLst>
            <pc:docMk/>
            <pc:sldMk cId="2275731343" sldId="318"/>
            <ac:spMk id="9" creationId="{BFA090CB-6588-4409-9EF3-20236FE9E44B}"/>
          </ac:spMkLst>
        </pc:spChg>
      </pc:sldChg>
      <pc:sldChg chg="delCm">
        <pc:chgData name="Rachel Gagen" userId="S::rsg1v20@soton.ac.uk::e2d4e6cd-5d89-46d8-93dc-e64a27afb7be" providerId="AD" clId="Web-{7530F17E-0700-5BA7-FCCE-2E2D9229EEE0}" dt="2022-03-02T12:06:20.747" v="10"/>
        <pc:sldMkLst>
          <pc:docMk/>
          <pc:sldMk cId="2324157302" sldId="319"/>
        </pc:sldMkLst>
      </pc:sldChg>
      <pc:sldChg chg="delCm">
        <pc:chgData name="Rachel Gagen" userId="S::rsg1v20@soton.ac.uk::e2d4e6cd-5d89-46d8-93dc-e64a27afb7be" providerId="AD" clId="Web-{7530F17E-0700-5BA7-FCCE-2E2D9229EEE0}" dt="2022-03-02T12:06:27.701" v="11"/>
        <pc:sldMkLst>
          <pc:docMk/>
          <pc:sldMk cId="3539922850" sldId="320"/>
        </pc:sldMkLst>
      </pc:sldChg>
    </pc:docChg>
  </pc:docChgLst>
  <pc:docChgLst>
    <pc:chgData name="Kath Woods-Townsend" userId="6818a262-d99a-4b23-bcfa-16532cfac47a" providerId="ADAL" clId="{23C82A59-A6E8-4EB9-A855-CB99CF9A9E34}"/>
    <pc:docChg chg="custSel modSld sldOrd">
      <pc:chgData name="Kath Woods-Townsend" userId="6818a262-d99a-4b23-bcfa-16532cfac47a" providerId="ADAL" clId="{23C82A59-A6E8-4EB9-A855-CB99CF9A9E34}" dt="2022-03-16T23:35:26.789" v="82" actId="20577"/>
      <pc:docMkLst>
        <pc:docMk/>
      </pc:docMkLst>
      <pc:sldChg chg="addCm">
        <pc:chgData name="Kath Woods-Townsend" userId="6818a262-d99a-4b23-bcfa-16532cfac47a" providerId="ADAL" clId="{23C82A59-A6E8-4EB9-A855-CB99CF9A9E34}" dt="2022-03-02T11:11:54.897" v="74"/>
        <pc:sldMkLst>
          <pc:docMk/>
          <pc:sldMk cId="933243173" sldId="302"/>
        </pc:sldMkLst>
      </pc:sldChg>
      <pc:sldChg chg="addCm">
        <pc:chgData name="Kath Woods-Townsend" userId="6818a262-d99a-4b23-bcfa-16532cfac47a" providerId="ADAL" clId="{23C82A59-A6E8-4EB9-A855-CB99CF9A9E34}" dt="2022-03-02T11:13:57.733" v="76"/>
        <pc:sldMkLst>
          <pc:docMk/>
          <pc:sldMk cId="2662819167" sldId="307"/>
        </pc:sldMkLst>
      </pc:sldChg>
      <pc:sldChg chg="modCm">
        <pc:chgData name="Kath Woods-Townsend" userId="6818a262-d99a-4b23-bcfa-16532cfac47a" providerId="ADAL" clId="{23C82A59-A6E8-4EB9-A855-CB99CF9A9E34}" dt="2022-03-02T11:09:34.063" v="72"/>
        <pc:sldMkLst>
          <pc:docMk/>
          <pc:sldMk cId="1114045790" sldId="309"/>
        </pc:sldMkLst>
      </pc:sldChg>
      <pc:sldChg chg="addCm">
        <pc:chgData name="Kath Woods-Townsend" userId="6818a262-d99a-4b23-bcfa-16532cfac47a" providerId="ADAL" clId="{23C82A59-A6E8-4EB9-A855-CB99CF9A9E34}" dt="2022-03-02T11:10:16.119" v="73"/>
        <pc:sldMkLst>
          <pc:docMk/>
          <pc:sldMk cId="1371093626" sldId="312"/>
        </pc:sldMkLst>
      </pc:sldChg>
      <pc:sldChg chg="addCm">
        <pc:chgData name="Kath Woods-Townsend" userId="6818a262-d99a-4b23-bcfa-16532cfac47a" providerId="ADAL" clId="{23C82A59-A6E8-4EB9-A855-CB99CF9A9E34}" dt="2022-03-02T11:13:05.049" v="75"/>
        <pc:sldMkLst>
          <pc:docMk/>
          <pc:sldMk cId="0" sldId="315"/>
        </pc:sldMkLst>
      </pc:sldChg>
      <pc:sldChg chg="ord addCm">
        <pc:chgData name="Kath Woods-Townsend" userId="6818a262-d99a-4b23-bcfa-16532cfac47a" providerId="ADAL" clId="{23C82A59-A6E8-4EB9-A855-CB99CF9A9E34}" dt="2022-03-02T11:14:36.540" v="79"/>
        <pc:sldMkLst>
          <pc:docMk/>
          <pc:sldMk cId="1686690213" sldId="316"/>
        </pc:sldMkLst>
      </pc:sldChg>
      <pc:sldChg chg="addSp modSp mod modAnim">
        <pc:chgData name="Kath Woods-Townsend" userId="6818a262-d99a-4b23-bcfa-16532cfac47a" providerId="ADAL" clId="{23C82A59-A6E8-4EB9-A855-CB99CF9A9E34}" dt="2022-03-02T11:07:54.783" v="62"/>
        <pc:sldMkLst>
          <pc:docMk/>
          <pc:sldMk cId="2324157302" sldId="319"/>
        </pc:sldMkLst>
        <pc:spChg chg="add mod">
          <ac:chgData name="Kath Woods-Townsend" userId="6818a262-d99a-4b23-bcfa-16532cfac47a" providerId="ADAL" clId="{23C82A59-A6E8-4EB9-A855-CB99CF9A9E34}" dt="2022-03-02T11:02:47.172" v="6" actId="208"/>
          <ac:spMkLst>
            <pc:docMk/>
            <pc:sldMk cId="2324157302" sldId="319"/>
            <ac:spMk id="3" creationId="{528B3842-2A05-4B38-A672-6339566A7107}"/>
          </ac:spMkLst>
        </pc:spChg>
        <pc:spChg chg="add mod">
          <ac:chgData name="Kath Woods-Townsend" userId="6818a262-d99a-4b23-bcfa-16532cfac47a" providerId="ADAL" clId="{23C82A59-A6E8-4EB9-A855-CB99CF9A9E34}" dt="2022-03-02T11:02:55.053" v="8" actId="1076"/>
          <ac:spMkLst>
            <pc:docMk/>
            <pc:sldMk cId="2324157302" sldId="319"/>
            <ac:spMk id="5" creationId="{0B8597EA-D3BA-48D1-958B-3EB0442EF303}"/>
          </ac:spMkLst>
        </pc:spChg>
        <pc:spChg chg="add mod">
          <ac:chgData name="Kath Woods-Townsend" userId="6818a262-d99a-4b23-bcfa-16532cfac47a" providerId="ADAL" clId="{23C82A59-A6E8-4EB9-A855-CB99CF9A9E34}" dt="2022-03-02T11:03:23.426" v="16" actId="1037"/>
          <ac:spMkLst>
            <pc:docMk/>
            <pc:sldMk cId="2324157302" sldId="319"/>
            <ac:spMk id="6" creationId="{BCE2F7AA-EED3-42EE-8CC5-CFE2D10CCCBF}"/>
          </ac:spMkLst>
        </pc:spChg>
        <pc:picChg chg="mod">
          <ac:chgData name="Kath Woods-Townsend" userId="6818a262-d99a-4b23-bcfa-16532cfac47a" providerId="ADAL" clId="{23C82A59-A6E8-4EB9-A855-CB99CF9A9E34}" dt="2022-03-02T11:01:47.322" v="3" actId="1076"/>
          <ac:picMkLst>
            <pc:docMk/>
            <pc:sldMk cId="2324157302" sldId="319"/>
            <ac:picMk id="2050" creationId="{848A2B01-D4C7-4EDF-AB52-D25B718E5E61}"/>
          </ac:picMkLst>
        </pc:picChg>
      </pc:sldChg>
      <pc:sldChg chg="addSp delSp modSp mod modAnim">
        <pc:chgData name="Kath Woods-Townsend" userId="6818a262-d99a-4b23-bcfa-16532cfac47a" providerId="ADAL" clId="{23C82A59-A6E8-4EB9-A855-CB99CF9A9E34}" dt="2022-03-02T11:09:08.297" v="71" actId="1076"/>
        <pc:sldMkLst>
          <pc:docMk/>
          <pc:sldMk cId="3539922850" sldId="320"/>
        </pc:sldMkLst>
        <pc:spChg chg="add mod">
          <ac:chgData name="Kath Woods-Townsend" userId="6818a262-d99a-4b23-bcfa-16532cfac47a" providerId="ADAL" clId="{23C82A59-A6E8-4EB9-A855-CB99CF9A9E34}" dt="2022-03-02T11:08:52.017" v="69" actId="1076"/>
          <ac:spMkLst>
            <pc:docMk/>
            <pc:sldMk cId="3539922850" sldId="320"/>
            <ac:spMk id="5" creationId="{1BA9C2CC-DEAE-4400-B96F-0D55BA55AEC8}"/>
          </ac:spMkLst>
        </pc:spChg>
        <pc:spChg chg="del">
          <ac:chgData name="Kath Woods-Townsend" userId="6818a262-d99a-4b23-bcfa-16532cfac47a" providerId="ADAL" clId="{23C82A59-A6E8-4EB9-A855-CB99CF9A9E34}" dt="2022-03-02T11:08:16.056" v="63" actId="478"/>
          <ac:spMkLst>
            <pc:docMk/>
            <pc:sldMk cId="3539922850" sldId="320"/>
            <ac:spMk id="6" creationId="{C05DFC17-12BA-48D4-A2B0-10FE23C83D20}"/>
          </ac:spMkLst>
        </pc:spChg>
        <pc:spChg chg="add mod">
          <ac:chgData name="Kath Woods-Townsend" userId="6818a262-d99a-4b23-bcfa-16532cfac47a" providerId="ADAL" clId="{23C82A59-A6E8-4EB9-A855-CB99CF9A9E34}" dt="2022-03-02T11:08:55.400" v="70" actId="1076"/>
          <ac:spMkLst>
            <pc:docMk/>
            <pc:sldMk cId="3539922850" sldId="320"/>
            <ac:spMk id="7" creationId="{3F26A003-2E08-42BA-B7F2-5639C6DB97F2}"/>
          </ac:spMkLst>
        </pc:spChg>
        <pc:spChg chg="add mod">
          <ac:chgData name="Kath Woods-Townsend" userId="6818a262-d99a-4b23-bcfa-16532cfac47a" providerId="ADAL" clId="{23C82A59-A6E8-4EB9-A855-CB99CF9A9E34}" dt="2022-03-02T11:09:08.297" v="71" actId="1076"/>
          <ac:spMkLst>
            <pc:docMk/>
            <pc:sldMk cId="3539922850" sldId="320"/>
            <ac:spMk id="8" creationId="{F5AF8B15-41A5-42A9-831F-005FCC8A2D84}"/>
          </ac:spMkLst>
        </pc:spChg>
        <pc:picChg chg="mod">
          <ac:chgData name="Kath Woods-Townsend" userId="6818a262-d99a-4b23-bcfa-16532cfac47a" providerId="ADAL" clId="{23C82A59-A6E8-4EB9-A855-CB99CF9A9E34}" dt="2022-03-02T11:08:36.973" v="67" actId="1076"/>
          <ac:picMkLst>
            <pc:docMk/>
            <pc:sldMk cId="3539922850" sldId="320"/>
            <ac:picMk id="2050" creationId="{848A2B01-D4C7-4EDF-AB52-D25B718E5E61}"/>
          </ac:picMkLst>
        </pc:picChg>
      </pc:sldChg>
      <pc:sldChg chg="modSp mod">
        <pc:chgData name="Kath Woods-Townsend" userId="6818a262-d99a-4b23-bcfa-16532cfac47a" providerId="ADAL" clId="{23C82A59-A6E8-4EB9-A855-CB99CF9A9E34}" dt="2022-03-16T23:35:26.789" v="82" actId="20577"/>
        <pc:sldMkLst>
          <pc:docMk/>
          <pc:sldMk cId="0" sldId="323"/>
        </pc:sldMkLst>
        <pc:spChg chg="mod">
          <ac:chgData name="Kath Woods-Townsend" userId="6818a262-d99a-4b23-bcfa-16532cfac47a" providerId="ADAL" clId="{23C82A59-A6E8-4EB9-A855-CB99CF9A9E34}" dt="2022-03-16T23:35:26.789" v="82" actId="20577"/>
          <ac:spMkLst>
            <pc:docMk/>
            <pc:sldMk cId="0" sldId="323"/>
            <ac:spMk id="5" creationId="{3D92C581-8C2B-48D4-9315-9DB0419D6C49}"/>
          </ac:spMkLst>
        </pc:spChg>
      </pc:sldChg>
    </pc:docChg>
  </pc:docChgLst>
  <pc:docChgLst>
    <pc:chgData name="Rachel Gagen" userId="S::rsg1v20@soton.ac.uk::e2d4e6cd-5d89-46d8-93dc-e64a27afb7be" providerId="AD" clId="Web-{4448CCE9-522B-EF90-AF9C-CC1D237F94D7}"/>
    <pc:docChg chg="">
      <pc:chgData name="Rachel Gagen" userId="S::rsg1v20@soton.ac.uk::e2d4e6cd-5d89-46d8-93dc-e64a27afb7be" providerId="AD" clId="Web-{4448CCE9-522B-EF90-AF9C-CC1D237F94D7}" dt="2022-03-08T12:45:15.710" v="0"/>
      <pc:docMkLst>
        <pc:docMk/>
      </pc:docMkLst>
      <pc:sldChg chg="modCm">
        <pc:chgData name="Rachel Gagen" userId="S::rsg1v20@soton.ac.uk::e2d4e6cd-5d89-46d8-93dc-e64a27afb7be" providerId="AD" clId="Web-{4448CCE9-522B-EF90-AF9C-CC1D237F94D7}" dt="2022-03-08T12:45:15.710" v="0"/>
        <pc:sldMkLst>
          <pc:docMk/>
          <pc:sldMk cId="2324157302" sldId="319"/>
        </pc:sldMkLst>
      </pc:sldChg>
    </pc:docChg>
  </pc:docChgLst>
  <pc:docChgLst>
    <pc:chgData name="Rachel Gagen" userId="S::rsg1v20@soton.ac.uk::e2d4e6cd-5d89-46d8-93dc-e64a27afb7be" providerId="AD" clId="Web-{0F51327D-B322-507F-4C93-9D260D01C639}"/>
    <pc:docChg chg="modSld">
      <pc:chgData name="Rachel Gagen" userId="S::rsg1v20@soton.ac.uk::e2d4e6cd-5d89-46d8-93dc-e64a27afb7be" providerId="AD" clId="Web-{0F51327D-B322-507F-4C93-9D260D01C639}" dt="2022-03-02T09:30:13.650" v="10" actId="1076"/>
      <pc:docMkLst>
        <pc:docMk/>
      </pc:docMkLst>
      <pc:sldChg chg="modSp">
        <pc:chgData name="Rachel Gagen" userId="S::rsg1v20@soton.ac.uk::e2d4e6cd-5d89-46d8-93dc-e64a27afb7be" providerId="AD" clId="Web-{0F51327D-B322-507F-4C93-9D260D01C639}" dt="2022-03-02T09:30:13.650" v="10" actId="1076"/>
        <pc:sldMkLst>
          <pc:docMk/>
          <pc:sldMk cId="2275731343" sldId="318"/>
        </pc:sldMkLst>
        <pc:spChg chg="mod">
          <ac:chgData name="Rachel Gagen" userId="S::rsg1v20@soton.ac.uk::e2d4e6cd-5d89-46d8-93dc-e64a27afb7be" providerId="AD" clId="Web-{0F51327D-B322-507F-4C93-9D260D01C639}" dt="2022-03-02T09:29:38.102" v="5" actId="14100"/>
          <ac:spMkLst>
            <pc:docMk/>
            <pc:sldMk cId="2275731343" sldId="318"/>
            <ac:spMk id="5" creationId="{2122AC09-4C11-4CD5-B3E6-402B1EBB8922}"/>
          </ac:spMkLst>
        </pc:spChg>
        <pc:spChg chg="mod">
          <ac:chgData name="Rachel Gagen" userId="S::rsg1v20@soton.ac.uk::e2d4e6cd-5d89-46d8-93dc-e64a27afb7be" providerId="AD" clId="Web-{0F51327D-B322-507F-4C93-9D260D01C639}" dt="2022-03-02T09:29:58.119" v="7" actId="14100"/>
          <ac:spMkLst>
            <pc:docMk/>
            <pc:sldMk cId="2275731343" sldId="318"/>
            <ac:spMk id="6" creationId="{FD0E68FD-59D9-45ED-8961-2F83BA6433CD}"/>
          </ac:spMkLst>
        </pc:spChg>
        <pc:spChg chg="mod">
          <ac:chgData name="Rachel Gagen" userId="S::rsg1v20@soton.ac.uk::e2d4e6cd-5d89-46d8-93dc-e64a27afb7be" providerId="AD" clId="Web-{0F51327D-B322-507F-4C93-9D260D01C639}" dt="2022-03-02T09:30:10.119" v="9" actId="14100"/>
          <ac:spMkLst>
            <pc:docMk/>
            <pc:sldMk cId="2275731343" sldId="318"/>
            <ac:spMk id="7" creationId="{F3397436-C0F0-4CB6-849B-2AC91EAB749B}"/>
          </ac:spMkLst>
        </pc:spChg>
        <pc:picChg chg="mod">
          <ac:chgData name="Rachel Gagen" userId="S::rsg1v20@soton.ac.uk::e2d4e6cd-5d89-46d8-93dc-e64a27afb7be" providerId="AD" clId="Web-{0F51327D-B322-507F-4C93-9D260D01C639}" dt="2022-03-02T09:29:45.087" v="6" actId="1076"/>
          <ac:picMkLst>
            <pc:docMk/>
            <pc:sldMk cId="2275731343" sldId="318"/>
            <ac:picMk id="11" creationId="{AE0AEE0D-AE61-4702-9937-3B69A76B75DA}"/>
          </ac:picMkLst>
        </pc:picChg>
        <pc:picChg chg="mod">
          <ac:chgData name="Rachel Gagen" userId="S::rsg1v20@soton.ac.uk::e2d4e6cd-5d89-46d8-93dc-e64a27afb7be" providerId="AD" clId="Web-{0F51327D-B322-507F-4C93-9D260D01C639}" dt="2022-03-02T09:30:13.650" v="10" actId="1076"/>
          <ac:picMkLst>
            <pc:docMk/>
            <pc:sldMk cId="2275731343" sldId="318"/>
            <ac:picMk id="13" creationId="{88C138A6-BF81-4460-BBA0-0B39431C5B6E}"/>
          </ac:picMkLst>
        </pc:picChg>
      </pc:sldChg>
    </pc:docChg>
  </pc:docChgLst>
  <pc:docChgLst>
    <pc:chgData name="Rachel Gagen" userId="S::rsg1v20@soton.ac.uk::e2d4e6cd-5d89-46d8-93dc-e64a27afb7be" providerId="AD" clId="Web-{692E84E9-9684-08B1-C7CC-574494D536AD}"/>
    <pc:docChg chg="">
      <pc:chgData name="Rachel Gagen" userId="S::rsg1v20@soton.ac.uk::e2d4e6cd-5d89-46d8-93dc-e64a27afb7be" providerId="AD" clId="Web-{692E84E9-9684-08B1-C7CC-574494D536AD}" dt="2022-03-08T12:36:55.064" v="0"/>
      <pc:docMkLst>
        <pc:docMk/>
      </pc:docMkLst>
      <pc:sldChg chg="modCm">
        <pc:chgData name="Rachel Gagen" userId="S::rsg1v20@soton.ac.uk::e2d4e6cd-5d89-46d8-93dc-e64a27afb7be" providerId="AD" clId="Web-{692E84E9-9684-08B1-C7CC-574494D536AD}" dt="2022-03-08T12:36:55.064" v="0"/>
        <pc:sldMkLst>
          <pc:docMk/>
          <pc:sldMk cId="2324157302" sldId="319"/>
        </pc:sldMkLst>
      </pc:sldChg>
    </pc:docChg>
  </pc:docChgLst>
</pc:chgInfo>
</file>

<file path=ppt/comments/modernComment_13F_8A87D376.xml><?xml version="1.0" encoding="utf-8"?>
<p188:cmLst xmlns:a="http://schemas.openxmlformats.org/drawingml/2006/main" xmlns:r="http://schemas.openxmlformats.org/officeDocument/2006/relationships" xmlns:p188="http://schemas.microsoft.com/office/powerpoint/2018/8/main">
  <p188:cm id="{3EF0733C-D78D-47AC-B383-6C36B414E461}" authorId="{C8526A2C-0AC9-BBF1-6E9F-5BD0685E183A}" created="2022-03-08T12:31:39.707">
    <ac:deMkLst xmlns:ac="http://schemas.microsoft.com/office/drawing/2013/main/command">
      <pc:docMk xmlns:pc="http://schemas.microsoft.com/office/powerpoint/2013/main/command"/>
      <pc:sldMk xmlns:pc="http://schemas.microsoft.com/office/powerpoint/2013/main/command" cId="2324157302" sldId="319"/>
      <ac:picMk id="2050" creationId="{848A2B01-D4C7-4EDF-AB52-D25B718E5E61}"/>
    </ac:deMkLst>
    <p188:replyLst>
      <p188:reply id="{34B060BF-9739-45AB-BA9A-BA7D4D2ED1B3}" authorId="{7305DB67-3283-1561-D9A7-ED8FF1826185}" created="2022-03-08T12:36:55.064">
        <p188:txBody>
          <a:bodyPr/>
          <a:lstStyle/>
          <a:p>
            <a:r>
              <a:rPr lang="en-GB"/>
              <a:t>If you look on presentation mode, the next bit appears on a click. </a:t>
            </a:r>
          </a:p>
        </p188:txBody>
      </p188:reply>
      <p188:reply id="{5BC10AD8-7578-4966-9086-4F9541546D4A}" authorId="{C8526A2C-0AC9-BBF1-6E9F-5BD0685E183A}" created="2022-03-08T12:38:48.947">
        <p188:txBody>
          <a:bodyPr/>
          <a:lstStyle/>
          <a:p>
            <a:r>
              <a:rPr lang="en-GB"/>
              <a:t>Sorry I see it now. I should have gone onto presentation mode.... Apologies. </a:t>
            </a:r>
          </a:p>
        </p188:txBody>
      </p188:reply>
      <p188:reply id="{DA4A7714-513E-4C0F-BFB2-645BD59B2ADC}" authorId="{7305DB67-3283-1561-D9A7-ED8FF1826185}" created="2022-03-08T12:45:15.710">
        <p188:txBody>
          <a:bodyPr/>
          <a:lstStyle/>
          <a:p>
            <a:r>
              <a:rPr lang="en-GB"/>
              <a:t>No problem!</a:t>
            </a:r>
          </a:p>
        </p188:txBody>
      </p188:reply>
    </p188:replyLst>
    <p188:txBody>
      <a:bodyPr/>
      <a:lstStyle/>
      <a:p>
        <a:r>
          <a:rPr lang="en-GB"/>
          <a:t>I think this needs something else so that it reads something like 'then one person is infected and it spreads to many others'.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7F8792-836B-4CBD-AFF1-AF185BC2BD38}" type="datetimeFigureOut">
              <a:rPr lang="en-GB" smtClean="0"/>
              <a:t>16/03/2022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D1DF98-B15A-4D0B-A2A4-9DCD216EC41D}" type="slidenum">
              <a:rPr lang="en-GB" smtClean="0"/>
              <a:t>‹#›</a:t>
            </a:fld>
            <a:endParaRPr lang="en-GB"/>
          </a:p>
        </p:txBody>
      </p:sp>
    </p:spTree>
    <p:extLst>
      <p:ext uri="{BB962C8B-B14F-4D97-AF65-F5344CB8AC3E}">
        <p14:creationId xmlns:p14="http://schemas.microsoft.com/office/powerpoint/2010/main" val="249627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8269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b65152134c_2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8" name="Google Shape;238;gb65152134c_2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72608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abefc0c955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0" name="Google Shape;270;gabefc0c955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89393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16/03/2022</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16/03/2022</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2006C-B5FE-4902-873D-81A409A38F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E9776F-B526-4585-84F0-5FD115442E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1D6328-B4C4-4CC0-A921-BEE944AD29E5}"/>
              </a:ext>
            </a:extLst>
          </p:cNvPr>
          <p:cNvSpPr>
            <a:spLocks noGrp="1"/>
          </p:cNvSpPr>
          <p:nvPr>
            <p:ph type="dt" sz="half" idx="10"/>
          </p:nvPr>
        </p:nvSpPr>
        <p:spPr/>
        <p:txBody>
          <a:bodyPr/>
          <a:lstStyle/>
          <a:p>
            <a:fld id="{48BBE26B-49CC-49B4-AB02-D13493F3E413}" type="datetimeFigureOut">
              <a:rPr lang="en-GB" smtClean="0"/>
              <a:t>16/03/2022</a:t>
            </a:fld>
            <a:endParaRPr lang="en-GB"/>
          </a:p>
        </p:txBody>
      </p:sp>
      <p:sp>
        <p:nvSpPr>
          <p:cNvPr id="5" name="Footer Placeholder 4">
            <a:extLst>
              <a:ext uri="{FF2B5EF4-FFF2-40B4-BE49-F238E27FC236}">
                <a16:creationId xmlns:a16="http://schemas.microsoft.com/office/drawing/2014/main" id="{3B7567EF-D34D-46D2-A680-40AE4C459D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ACB713-B1A9-44EC-8E05-BFA39148765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956515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AF87B2-E667-476B-B3F3-3E9EC27EC142}"/>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C788EA-B06E-438C-ABF5-8A1AA15C3CC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503BBF-27FB-409B-A4D7-D6A21F6AFF0C}"/>
              </a:ext>
            </a:extLst>
          </p:cNvPr>
          <p:cNvSpPr>
            <a:spLocks noGrp="1"/>
          </p:cNvSpPr>
          <p:nvPr>
            <p:ph type="dt" sz="half" idx="10"/>
          </p:nvPr>
        </p:nvSpPr>
        <p:spPr/>
        <p:txBody>
          <a:bodyPr/>
          <a:lstStyle/>
          <a:p>
            <a:fld id="{48BBE26B-49CC-49B4-AB02-D13493F3E413}" type="datetimeFigureOut">
              <a:rPr lang="en-GB" smtClean="0"/>
              <a:t>16/03/2022</a:t>
            </a:fld>
            <a:endParaRPr lang="en-GB"/>
          </a:p>
        </p:txBody>
      </p:sp>
      <p:sp>
        <p:nvSpPr>
          <p:cNvPr id="5" name="Footer Placeholder 4">
            <a:extLst>
              <a:ext uri="{FF2B5EF4-FFF2-40B4-BE49-F238E27FC236}">
                <a16:creationId xmlns:a16="http://schemas.microsoft.com/office/drawing/2014/main" id="{D6AF5D03-2092-417B-A041-F3911EDDA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8C9E13-1FC7-4E17-95EE-15657E511CA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3673112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32144605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16/03/2022</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32912515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104637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8059820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9058311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579144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29255402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249017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16/03/2022</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5439118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9654192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46454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21185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21662383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85554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64140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1"/>
        <p:cNvGrpSpPr/>
        <p:nvPr/>
      </p:nvGrpSpPr>
      <p:grpSpPr>
        <a:xfrm>
          <a:off x="0" y="0"/>
          <a:ext cx="0" cy="0"/>
          <a:chOff x="0" y="0"/>
          <a:chExt cx="0" cy="0"/>
        </a:xfrm>
      </p:grpSpPr>
      <p:sp>
        <p:nvSpPr>
          <p:cNvPr id="12" name="Google Shape;12;p5"/>
          <p:cNvSpPr txBox="1">
            <a:spLocks noGrp="1"/>
          </p:cNvSpPr>
          <p:nvPr>
            <p:ph type="title"/>
          </p:nvPr>
        </p:nvSpPr>
        <p:spPr>
          <a:xfrm>
            <a:off x="492919" y="499533"/>
            <a:ext cx="8079600" cy="1658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l">
              <a:lnSpc>
                <a:spcPct val="85000"/>
              </a:lnSpc>
              <a:spcBef>
                <a:spcPts val="1300"/>
              </a:spcBef>
              <a:spcAft>
                <a:spcPts val="0"/>
              </a:spcAft>
              <a:buClr>
                <a:srgbClr val="262626"/>
              </a:buClr>
              <a:buSzPts val="2400"/>
              <a:buChar char=" "/>
              <a:defRPr/>
            </a:lvl1pPr>
            <a:lvl2pPr lvl="1" algn="l">
              <a:lnSpc>
                <a:spcPct val="85000"/>
              </a:lnSpc>
              <a:spcBef>
                <a:spcPts val="600"/>
              </a:spcBef>
              <a:spcAft>
                <a:spcPts val="0"/>
              </a:spcAft>
              <a:buClr>
                <a:srgbClr val="262626"/>
              </a:buClr>
              <a:buSzPts val="1800"/>
              <a:buChar char=" "/>
              <a:defRPr/>
            </a:lvl2pPr>
            <a:lvl3pPr lvl="2" algn="l">
              <a:lnSpc>
                <a:spcPct val="85000"/>
              </a:lnSpc>
              <a:spcBef>
                <a:spcPts val="600"/>
              </a:spcBef>
              <a:spcAft>
                <a:spcPts val="0"/>
              </a:spcAft>
              <a:buClr>
                <a:srgbClr val="262626"/>
              </a:buClr>
              <a:buSzPts val="1800"/>
              <a:buChar char=" "/>
              <a:defRPr/>
            </a:lvl3pPr>
            <a:lvl4pPr lvl="3" algn="l">
              <a:lnSpc>
                <a:spcPct val="85000"/>
              </a:lnSpc>
              <a:spcBef>
                <a:spcPts val="600"/>
              </a:spcBef>
              <a:spcAft>
                <a:spcPts val="0"/>
              </a:spcAft>
              <a:buClr>
                <a:srgbClr val="262626"/>
              </a:buClr>
              <a:buSzPts val="1800"/>
              <a:buChar char=" "/>
              <a:defRPr/>
            </a:lvl4pPr>
            <a:lvl5pPr lvl="4" algn="l">
              <a:lnSpc>
                <a:spcPct val="85000"/>
              </a:lnSpc>
              <a:spcBef>
                <a:spcPts val="600"/>
              </a:spcBef>
              <a:spcAft>
                <a:spcPts val="0"/>
              </a:spcAft>
              <a:buClr>
                <a:srgbClr val="262626"/>
              </a:buClr>
              <a:buSzPts val="1800"/>
              <a:buChar char=" "/>
              <a:defRPr/>
            </a:lvl5pPr>
            <a:lvl6pPr lvl="5" algn="l">
              <a:lnSpc>
                <a:spcPct val="85000"/>
              </a:lnSpc>
              <a:spcBef>
                <a:spcPts val="600"/>
              </a:spcBef>
              <a:spcAft>
                <a:spcPts val="0"/>
              </a:spcAft>
              <a:buClr>
                <a:srgbClr val="262626"/>
              </a:buClr>
              <a:buSzPts val="1800"/>
              <a:buChar char=" "/>
              <a:defRPr/>
            </a:lvl6pPr>
            <a:lvl7pPr lvl="6" algn="l">
              <a:lnSpc>
                <a:spcPct val="85000"/>
              </a:lnSpc>
              <a:spcBef>
                <a:spcPts val="600"/>
              </a:spcBef>
              <a:spcAft>
                <a:spcPts val="0"/>
              </a:spcAft>
              <a:buClr>
                <a:srgbClr val="262626"/>
              </a:buClr>
              <a:buSzPts val="1800"/>
              <a:buChar char=" "/>
              <a:defRPr/>
            </a:lvl7pPr>
            <a:lvl8pPr lvl="7" algn="l">
              <a:lnSpc>
                <a:spcPct val="85000"/>
              </a:lnSpc>
              <a:spcBef>
                <a:spcPts val="600"/>
              </a:spcBef>
              <a:spcAft>
                <a:spcPts val="0"/>
              </a:spcAft>
              <a:buClr>
                <a:srgbClr val="262626"/>
              </a:buClr>
              <a:buSzPts val="1800"/>
              <a:buChar char=" "/>
              <a:defRPr/>
            </a:lvl8pPr>
            <a:lvl9pPr lvl="8" algn="l">
              <a:lnSpc>
                <a:spcPct val="85000"/>
              </a:lnSpc>
              <a:spcBef>
                <a:spcPts val="600"/>
              </a:spcBef>
              <a:spcAft>
                <a:spcPts val="0"/>
              </a:spcAft>
              <a:buClr>
                <a:srgbClr val="262626"/>
              </a:buClr>
              <a:buSzPts val="1800"/>
              <a:buChar char=" "/>
              <a:defRPr/>
            </a:lvl9pPr>
          </a:lstStyle>
          <a:p>
            <a:endParaRPr/>
          </a:p>
        </p:txBody>
      </p:sp>
    </p:spTree>
    <p:extLst>
      <p:ext uri="{BB962C8B-B14F-4D97-AF65-F5344CB8AC3E}">
        <p14:creationId xmlns:p14="http://schemas.microsoft.com/office/powerpoint/2010/main" val="2407754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423D5-9997-4D3E-AA1C-14E22CF11955}"/>
              </a:ext>
            </a:extLst>
          </p:cNvPr>
          <p:cNvSpPr>
            <a:spLocks noGrp="1"/>
          </p:cNvSpPr>
          <p:nvPr>
            <p:ph type="ctrTitle"/>
          </p:nvPr>
        </p:nvSpPr>
        <p:spPr>
          <a:xfrm>
            <a:off x="1143000" y="1122363"/>
            <a:ext cx="6858000" cy="2387600"/>
          </a:xfrm>
        </p:spPr>
        <p:txBody>
          <a:bodyPr anchor="b"/>
          <a:lstStyle>
            <a:lvl1pPr algn="ctr">
              <a:defRPr sz="6000">
                <a:latin typeface="Gill Sans MT" panose="020B0502020104020203" pitchFamily="34" charset="0"/>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657822B6-3FD3-489D-AA69-467F518EB4A3}"/>
              </a:ext>
            </a:extLst>
          </p:cNvPr>
          <p:cNvSpPr>
            <a:spLocks noGrp="1"/>
          </p:cNvSpPr>
          <p:nvPr>
            <p:ph type="subTitle" idx="1"/>
          </p:nvPr>
        </p:nvSpPr>
        <p:spPr>
          <a:xfrm>
            <a:off x="1143000" y="3602038"/>
            <a:ext cx="6858000" cy="1655762"/>
          </a:xfrm>
        </p:spPr>
        <p:txBody>
          <a:bodyPr/>
          <a:lstStyle>
            <a:lvl1pPr marL="0" indent="0" algn="ctr">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85E285-94C8-4A8E-9532-8777495785FA}"/>
              </a:ext>
            </a:extLst>
          </p:cNvPr>
          <p:cNvSpPr>
            <a:spLocks noGrp="1"/>
          </p:cNvSpPr>
          <p:nvPr>
            <p:ph type="dt" sz="half" idx="10"/>
          </p:nvPr>
        </p:nvSpPr>
        <p:spPr/>
        <p:txBody>
          <a:bodyPr/>
          <a:lstStyle>
            <a:lvl1pPr>
              <a:defRPr>
                <a:latin typeface="Gill Sans MT" panose="020B0502020104020203" pitchFamily="34" charset="0"/>
              </a:defRPr>
            </a:lvl1pPr>
          </a:lstStyle>
          <a:p>
            <a:fld id="{C6E768C0-30A1-4AC6-9DEC-7D24D7F560BF}" type="datetimeFigureOut">
              <a:rPr lang="en-GB" smtClean="0"/>
              <a:pPr/>
              <a:t>16/03/2022</a:t>
            </a:fld>
            <a:endParaRPr lang="en-GB"/>
          </a:p>
        </p:txBody>
      </p:sp>
      <p:sp>
        <p:nvSpPr>
          <p:cNvPr id="5" name="Footer Placeholder 4">
            <a:extLst>
              <a:ext uri="{FF2B5EF4-FFF2-40B4-BE49-F238E27FC236}">
                <a16:creationId xmlns:a16="http://schemas.microsoft.com/office/drawing/2014/main" id="{C212D3BE-79B6-4B4C-B306-1D6C3D92AA5D}"/>
              </a:ext>
            </a:extLst>
          </p:cNvPr>
          <p:cNvSpPr>
            <a:spLocks noGrp="1"/>
          </p:cNvSpPr>
          <p:nvPr>
            <p:ph type="ftr" sz="quarter" idx="11"/>
          </p:nvPr>
        </p:nvSpPr>
        <p:spPr/>
        <p:txBody>
          <a:bodyPr/>
          <a:lstStyle>
            <a:lvl1pPr>
              <a:defRPr>
                <a:latin typeface="Gill Sans MT" panose="020B0502020104020203" pitchFamily="34" charset="0"/>
              </a:defRPr>
            </a:lvl1pPr>
          </a:lstStyle>
          <a:p>
            <a:endParaRPr lang="en-GB"/>
          </a:p>
        </p:txBody>
      </p:sp>
      <p:sp>
        <p:nvSpPr>
          <p:cNvPr id="6" name="Slide Number Placeholder 5">
            <a:extLst>
              <a:ext uri="{FF2B5EF4-FFF2-40B4-BE49-F238E27FC236}">
                <a16:creationId xmlns:a16="http://schemas.microsoft.com/office/drawing/2014/main" id="{D575A493-3B30-4F38-B7D2-519C70ED8ACC}"/>
              </a:ext>
            </a:extLst>
          </p:cNvPr>
          <p:cNvSpPr>
            <a:spLocks noGrp="1"/>
          </p:cNvSpPr>
          <p:nvPr>
            <p:ph type="sldNum" sz="quarter" idx="12"/>
          </p:nvPr>
        </p:nvSpPr>
        <p:spPr/>
        <p:txBody>
          <a:bodyPr/>
          <a:lstStyle>
            <a:lvl1pPr>
              <a:defRPr>
                <a:latin typeface="Gill Sans MT" panose="020B0502020104020203" pitchFamily="34" charset="0"/>
              </a:defRPr>
            </a:lvl1pPr>
          </a:lstStyle>
          <a:p>
            <a:fld id="{7B13764B-372E-49F7-9A0D-35AC17700F93}" type="slidenum">
              <a:rPr lang="en-GB" smtClean="0"/>
              <a:pPr/>
              <a:t>‹#›</a:t>
            </a:fld>
            <a:endParaRPr lang="en-GB"/>
          </a:p>
        </p:txBody>
      </p:sp>
    </p:spTree>
    <p:extLst>
      <p:ext uri="{BB962C8B-B14F-4D97-AF65-F5344CB8AC3E}">
        <p14:creationId xmlns:p14="http://schemas.microsoft.com/office/powerpoint/2010/main" val="1682092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5A22-4F5B-4AFC-9E46-9DAFB6C297C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98F2C8-9ADA-464C-8B53-36F20901A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06C7D-0FF8-4EAD-99A9-E8BCCB0E3CCD}"/>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5" name="Footer Placeholder 4">
            <a:extLst>
              <a:ext uri="{FF2B5EF4-FFF2-40B4-BE49-F238E27FC236}">
                <a16:creationId xmlns:a16="http://schemas.microsoft.com/office/drawing/2014/main" id="{E968DF6E-B841-4C1C-A430-6E46917575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E46D17-0E43-4CF3-9FDD-D40920EDA28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116014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DB67F-6A12-417C-863D-983749753AB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79CCECF-EF8E-4AA7-AF1D-ADC8108C0DD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58404E-2417-4C4F-9737-C0BE2E276D7A}"/>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5" name="Footer Placeholder 4">
            <a:extLst>
              <a:ext uri="{FF2B5EF4-FFF2-40B4-BE49-F238E27FC236}">
                <a16:creationId xmlns:a16="http://schemas.microsoft.com/office/drawing/2014/main" id="{18717E94-BFC8-4957-AAB1-263A9F0CE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B1FFD0-BB42-4117-835D-33E3A9A4A185}"/>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583059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EA269-D7D2-4D9D-B9F0-C2AB29F86DB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1DE30A-9A6B-455F-8E3B-4E7601ACF79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1CC3439-2A8E-458D-AEF0-3C685A381B5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FFBD800-84EF-4030-A8FB-E4F434CC8631}"/>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6" name="Footer Placeholder 5">
            <a:extLst>
              <a:ext uri="{FF2B5EF4-FFF2-40B4-BE49-F238E27FC236}">
                <a16:creationId xmlns:a16="http://schemas.microsoft.com/office/drawing/2014/main" id="{EFF4C471-1291-4681-A3B6-757EEFF6AB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2933233-47C9-4036-AC85-49859871972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21428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6D503-C2CD-451F-9BC8-BEC2A9C62A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4C63800-A7AC-4C71-BD9F-242238C7E74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7AC122-8995-4803-96ED-305BDDD46E6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479B810-9F78-4CB9-BFBB-79D6AB9D54A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145E8-C99B-4F36-9B16-5A5F4485BAC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08C0B50-0EFD-4182-9BA3-062653C166B9}"/>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8" name="Footer Placeholder 7">
            <a:extLst>
              <a:ext uri="{FF2B5EF4-FFF2-40B4-BE49-F238E27FC236}">
                <a16:creationId xmlns:a16="http://schemas.microsoft.com/office/drawing/2014/main" id="{8FE4819A-C2D8-4379-B01E-2CBBCFCA32D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25A39E-5806-40F2-8267-D73E8123249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4009943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642D6-FF05-4A46-A682-5F85BBBF0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DDDE749-E906-4BCC-92F8-6395F837A7B2}"/>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4" name="Footer Placeholder 3">
            <a:extLst>
              <a:ext uri="{FF2B5EF4-FFF2-40B4-BE49-F238E27FC236}">
                <a16:creationId xmlns:a16="http://schemas.microsoft.com/office/drawing/2014/main" id="{BFB01E3C-70D0-4642-9FBE-C51BA4BFFF5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5B1F58E-F7E7-44E7-89E8-D71F4888376E}"/>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706554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16/03/2022</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A80FD3-4179-4224-9C51-761E6F542889}"/>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3" name="Footer Placeholder 2">
            <a:extLst>
              <a:ext uri="{FF2B5EF4-FFF2-40B4-BE49-F238E27FC236}">
                <a16:creationId xmlns:a16="http://schemas.microsoft.com/office/drawing/2014/main" id="{0E612D33-ACEF-4F7C-9851-4C8EE7C2352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F155EE-D2DA-4BD0-B65F-E4724043C8A4}"/>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3067450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63681-8CED-4459-A054-F2B0AA857ED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92C7CB-1FA9-42FC-B5A6-1B20BE91ED8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51E1D0-074C-42C2-A7B5-D4A1DA8BB8F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BBA853-7CBE-4874-87AC-80AC2026353A}"/>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6" name="Footer Placeholder 5">
            <a:extLst>
              <a:ext uri="{FF2B5EF4-FFF2-40B4-BE49-F238E27FC236}">
                <a16:creationId xmlns:a16="http://schemas.microsoft.com/office/drawing/2014/main" id="{B79DB187-E075-4BCF-8E86-3A88692C76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385011-67F1-46F4-8DB4-B28CAA38E46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717310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4A13F-E332-4FDB-B81E-3BF63E2A89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2D53CAA-B4A6-400A-AE06-AA65FF0AC7E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F1C8F3-7CD9-4ED4-B811-4CCBE9780B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84ABC4-10AD-4E52-8F51-583E434FFF1C}"/>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6" name="Footer Placeholder 5">
            <a:extLst>
              <a:ext uri="{FF2B5EF4-FFF2-40B4-BE49-F238E27FC236}">
                <a16:creationId xmlns:a16="http://schemas.microsoft.com/office/drawing/2014/main" id="{061E479E-172A-47CC-847D-F1208E72A9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48EF8-F1D9-4940-81F5-BEC1A2C29AA2}"/>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1955434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EAE9-B026-43CA-9F83-9AE33E685F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71983E5-6621-4F0F-A20E-1288082408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DEC05B-49D8-4702-909C-09097651BB38}"/>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5" name="Footer Placeholder 4">
            <a:extLst>
              <a:ext uri="{FF2B5EF4-FFF2-40B4-BE49-F238E27FC236}">
                <a16:creationId xmlns:a16="http://schemas.microsoft.com/office/drawing/2014/main" id="{DE1D548C-15EF-4409-A721-869FB2C633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C8D323-1146-4DB6-A25F-702A83822D30}"/>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2074050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DCF795-2039-4498-A32F-975C8B90CDF7}"/>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060F09D-750F-412B-B9D8-3FBB333784E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A1AB76-38D2-4F8B-AB48-8279E580761C}"/>
              </a:ext>
            </a:extLst>
          </p:cNvPr>
          <p:cNvSpPr>
            <a:spLocks noGrp="1"/>
          </p:cNvSpPr>
          <p:nvPr>
            <p:ph type="dt" sz="half" idx="10"/>
          </p:nvPr>
        </p:nvSpPr>
        <p:spPr/>
        <p:txBody>
          <a:bodyPr/>
          <a:lstStyle/>
          <a:p>
            <a:fld id="{C6E768C0-30A1-4AC6-9DEC-7D24D7F560BF}" type="datetimeFigureOut">
              <a:rPr lang="en-GB" smtClean="0"/>
              <a:t>16/03/2022</a:t>
            </a:fld>
            <a:endParaRPr lang="en-GB"/>
          </a:p>
        </p:txBody>
      </p:sp>
      <p:sp>
        <p:nvSpPr>
          <p:cNvPr id="5" name="Footer Placeholder 4">
            <a:extLst>
              <a:ext uri="{FF2B5EF4-FFF2-40B4-BE49-F238E27FC236}">
                <a16:creationId xmlns:a16="http://schemas.microsoft.com/office/drawing/2014/main" id="{F611421A-91E5-423D-9462-7380966CA1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F24702-C4D5-47E4-97AE-3603BB1F7DE7}"/>
              </a:ext>
            </a:extLst>
          </p:cNvPr>
          <p:cNvSpPr>
            <a:spLocks noGrp="1"/>
          </p:cNvSpPr>
          <p:nvPr>
            <p:ph type="sldNum" sz="quarter" idx="12"/>
          </p:nvPr>
        </p:nvSpPr>
        <p:spPr/>
        <p:txBody>
          <a:bodyPr/>
          <a:lstStyle/>
          <a:p>
            <a:fld id="{7B13764B-372E-49F7-9A0D-35AC17700F93}" type="slidenum">
              <a:rPr lang="en-GB" smtClean="0"/>
              <a:t>‹#›</a:t>
            </a:fld>
            <a:endParaRPr lang="en-GB"/>
          </a:p>
        </p:txBody>
      </p:sp>
    </p:spTree>
    <p:extLst>
      <p:ext uri="{BB962C8B-B14F-4D97-AF65-F5344CB8AC3E}">
        <p14:creationId xmlns:p14="http://schemas.microsoft.com/office/powerpoint/2010/main" val="691064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336DE-0913-4BD9-85E4-27A17744916C}"/>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558F5FF-6704-477B-A85F-C954E1A6D18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EB5E8EC-580B-47CF-868C-F5714E5692DA}"/>
              </a:ext>
            </a:extLst>
          </p:cNvPr>
          <p:cNvSpPr>
            <a:spLocks noGrp="1"/>
          </p:cNvSpPr>
          <p:nvPr>
            <p:ph type="dt" sz="half" idx="10"/>
          </p:nvPr>
        </p:nvSpPr>
        <p:spPr/>
        <p:txBody>
          <a:bodyPr/>
          <a:lstStyle/>
          <a:p>
            <a:fld id="{311EFBFD-9C2D-479A-88C9-90FE6730ED25}" type="datetimeFigureOut">
              <a:rPr lang="en-GB" smtClean="0"/>
              <a:t>16/03/2022</a:t>
            </a:fld>
            <a:endParaRPr lang="en-GB"/>
          </a:p>
        </p:txBody>
      </p:sp>
      <p:sp>
        <p:nvSpPr>
          <p:cNvPr id="5" name="Footer Placeholder 4">
            <a:extLst>
              <a:ext uri="{FF2B5EF4-FFF2-40B4-BE49-F238E27FC236}">
                <a16:creationId xmlns:a16="http://schemas.microsoft.com/office/drawing/2014/main" id="{3871AF47-C2E1-4318-B999-34B69DE9DA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D9D36E-FD8B-4297-8D0E-59497660E99D}"/>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77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29B0C-9973-4C1E-A133-9511597FA317}"/>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4A4CFA-1663-47FD-886D-FD45547A9A16}"/>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29F225-89CB-4B43-90FE-78261832C42E}"/>
              </a:ext>
            </a:extLst>
          </p:cNvPr>
          <p:cNvSpPr>
            <a:spLocks noGrp="1"/>
          </p:cNvSpPr>
          <p:nvPr>
            <p:ph type="dt" sz="half" idx="10"/>
          </p:nvPr>
        </p:nvSpPr>
        <p:spPr/>
        <p:txBody>
          <a:bodyPr/>
          <a:lstStyle/>
          <a:p>
            <a:fld id="{311EFBFD-9C2D-479A-88C9-90FE6730ED25}" type="datetimeFigureOut">
              <a:rPr lang="en-GB" smtClean="0"/>
              <a:t>16/03/2022</a:t>
            </a:fld>
            <a:endParaRPr lang="en-GB"/>
          </a:p>
        </p:txBody>
      </p:sp>
      <p:sp>
        <p:nvSpPr>
          <p:cNvPr id="5" name="Footer Placeholder 4">
            <a:extLst>
              <a:ext uri="{FF2B5EF4-FFF2-40B4-BE49-F238E27FC236}">
                <a16:creationId xmlns:a16="http://schemas.microsoft.com/office/drawing/2014/main" id="{2F084B2D-595F-4717-9EA3-B1674C6715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6B0F41-A268-46E7-9EE8-0CDF3B7339F5}"/>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056548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82F6-E786-4DB8-9B30-75ED98DF6A59}"/>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E49FA9-C039-4564-B80B-E4E26191F90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602935-76A2-485B-9282-1E7875152629}"/>
              </a:ext>
            </a:extLst>
          </p:cNvPr>
          <p:cNvSpPr>
            <a:spLocks noGrp="1"/>
          </p:cNvSpPr>
          <p:nvPr>
            <p:ph type="dt" sz="half" idx="10"/>
          </p:nvPr>
        </p:nvSpPr>
        <p:spPr/>
        <p:txBody>
          <a:bodyPr/>
          <a:lstStyle/>
          <a:p>
            <a:fld id="{311EFBFD-9C2D-479A-88C9-90FE6730ED25}" type="datetimeFigureOut">
              <a:rPr lang="en-GB" smtClean="0"/>
              <a:t>16/03/2022</a:t>
            </a:fld>
            <a:endParaRPr lang="en-GB"/>
          </a:p>
        </p:txBody>
      </p:sp>
      <p:sp>
        <p:nvSpPr>
          <p:cNvPr id="5" name="Footer Placeholder 4">
            <a:extLst>
              <a:ext uri="{FF2B5EF4-FFF2-40B4-BE49-F238E27FC236}">
                <a16:creationId xmlns:a16="http://schemas.microsoft.com/office/drawing/2014/main" id="{9AAD4D8C-F51D-4B35-9400-046307B06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9B23A6-60D4-40A0-8665-9A116803AFB4}"/>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806441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EBF3-4880-4BFA-95C4-75177100555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E47D58-1B81-4C7F-89FA-5C72AE993AED}"/>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962BEE-B97B-4330-AC2B-0B9999AF5988}"/>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3D31566-F18B-4BE2-8FD0-BB500F87659C}"/>
              </a:ext>
            </a:extLst>
          </p:cNvPr>
          <p:cNvSpPr>
            <a:spLocks noGrp="1"/>
          </p:cNvSpPr>
          <p:nvPr>
            <p:ph type="dt" sz="half" idx="10"/>
          </p:nvPr>
        </p:nvSpPr>
        <p:spPr/>
        <p:txBody>
          <a:bodyPr/>
          <a:lstStyle/>
          <a:p>
            <a:fld id="{311EFBFD-9C2D-479A-88C9-90FE6730ED25}" type="datetimeFigureOut">
              <a:rPr lang="en-GB" smtClean="0"/>
              <a:t>16/03/2022</a:t>
            </a:fld>
            <a:endParaRPr lang="en-GB"/>
          </a:p>
        </p:txBody>
      </p:sp>
      <p:sp>
        <p:nvSpPr>
          <p:cNvPr id="6" name="Footer Placeholder 5">
            <a:extLst>
              <a:ext uri="{FF2B5EF4-FFF2-40B4-BE49-F238E27FC236}">
                <a16:creationId xmlns:a16="http://schemas.microsoft.com/office/drawing/2014/main" id="{981EF009-3402-4C73-B016-1EF99F33AC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DB5A0B-57BA-4B22-8DAA-B55A1031C9E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3607637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5E0B8-0EEF-4C75-8096-1FC9AB0D6489}"/>
              </a:ext>
            </a:extLst>
          </p:cNvPr>
          <p:cNvSpPr>
            <a:spLocks noGrp="1"/>
          </p:cNvSpPr>
          <p:nvPr>
            <p:ph type="title"/>
          </p:nvPr>
        </p:nvSpPr>
        <p:spPr>
          <a:xfrm>
            <a:off x="630238" y="365125"/>
            <a:ext cx="78867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479B164-7A5C-4155-BFBE-AD1851F370E9}"/>
              </a:ext>
            </a:extLst>
          </p:cNvPr>
          <p:cNvSpPr>
            <a:spLocks noGrp="1"/>
          </p:cNvSpPr>
          <p:nvPr>
            <p:ph type="body" idx="1"/>
          </p:nvPr>
        </p:nvSpPr>
        <p:spPr>
          <a:xfrm>
            <a:off x="630238" y="1681163"/>
            <a:ext cx="386873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812E9-FADB-4070-BFC9-335091814009}"/>
              </a:ext>
            </a:extLst>
          </p:cNvPr>
          <p:cNvSpPr>
            <a:spLocks noGrp="1"/>
          </p:cNvSpPr>
          <p:nvPr>
            <p:ph sz="half" idx="2"/>
          </p:nvPr>
        </p:nvSpPr>
        <p:spPr>
          <a:xfrm>
            <a:off x="630238" y="2505075"/>
            <a:ext cx="386873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8807E7-ED33-434F-959E-1EFDBF267B6A}"/>
              </a:ext>
            </a:extLst>
          </p:cNvPr>
          <p:cNvSpPr>
            <a:spLocks noGrp="1"/>
          </p:cNvSpPr>
          <p:nvPr>
            <p:ph type="body" sz="quarter" idx="3"/>
          </p:nvPr>
        </p:nvSpPr>
        <p:spPr>
          <a:xfrm>
            <a:off x="4629150" y="1681163"/>
            <a:ext cx="38877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FF620-18B5-44A9-A938-74D23A654FAC}"/>
              </a:ext>
            </a:extLst>
          </p:cNvPr>
          <p:cNvSpPr>
            <a:spLocks noGrp="1"/>
          </p:cNvSpPr>
          <p:nvPr>
            <p:ph sz="quarter" idx="4"/>
          </p:nvPr>
        </p:nvSpPr>
        <p:spPr>
          <a:xfrm>
            <a:off x="4629150" y="2505075"/>
            <a:ext cx="38877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CECFCB-D04F-4310-A1A5-9D5B67DEDC06}"/>
              </a:ext>
            </a:extLst>
          </p:cNvPr>
          <p:cNvSpPr>
            <a:spLocks noGrp="1"/>
          </p:cNvSpPr>
          <p:nvPr>
            <p:ph type="dt" sz="half" idx="10"/>
          </p:nvPr>
        </p:nvSpPr>
        <p:spPr/>
        <p:txBody>
          <a:bodyPr/>
          <a:lstStyle/>
          <a:p>
            <a:fld id="{311EFBFD-9C2D-479A-88C9-90FE6730ED25}" type="datetimeFigureOut">
              <a:rPr lang="en-GB" smtClean="0"/>
              <a:t>16/03/2022</a:t>
            </a:fld>
            <a:endParaRPr lang="en-GB"/>
          </a:p>
        </p:txBody>
      </p:sp>
      <p:sp>
        <p:nvSpPr>
          <p:cNvPr id="8" name="Footer Placeholder 7">
            <a:extLst>
              <a:ext uri="{FF2B5EF4-FFF2-40B4-BE49-F238E27FC236}">
                <a16:creationId xmlns:a16="http://schemas.microsoft.com/office/drawing/2014/main" id="{07B80B7A-BEFE-417E-8127-14A7F274216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3093DF8-59DA-4FFF-8806-3A76A8E510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0099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16/03/2022</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C3F6-8F58-4D9F-A721-17986C91626C}"/>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F11E66-92AF-4349-AFE8-C63566C104A8}"/>
              </a:ext>
            </a:extLst>
          </p:cNvPr>
          <p:cNvSpPr>
            <a:spLocks noGrp="1"/>
          </p:cNvSpPr>
          <p:nvPr>
            <p:ph type="dt" sz="half" idx="10"/>
          </p:nvPr>
        </p:nvSpPr>
        <p:spPr/>
        <p:txBody>
          <a:bodyPr/>
          <a:lstStyle/>
          <a:p>
            <a:fld id="{311EFBFD-9C2D-479A-88C9-90FE6730ED25}" type="datetimeFigureOut">
              <a:rPr lang="en-GB" smtClean="0"/>
              <a:t>16/03/2022</a:t>
            </a:fld>
            <a:endParaRPr lang="en-GB"/>
          </a:p>
        </p:txBody>
      </p:sp>
      <p:sp>
        <p:nvSpPr>
          <p:cNvPr id="4" name="Footer Placeholder 3">
            <a:extLst>
              <a:ext uri="{FF2B5EF4-FFF2-40B4-BE49-F238E27FC236}">
                <a16:creationId xmlns:a16="http://schemas.microsoft.com/office/drawing/2014/main" id="{D18DCC9D-7832-4C71-82BC-EC07601802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CD9218-BF93-42A9-B00C-A547AC066E97}"/>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66531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3B825-0442-45E6-9E86-89337A4AF61D}"/>
              </a:ext>
            </a:extLst>
          </p:cNvPr>
          <p:cNvSpPr>
            <a:spLocks noGrp="1"/>
          </p:cNvSpPr>
          <p:nvPr>
            <p:ph type="dt" sz="half" idx="10"/>
          </p:nvPr>
        </p:nvSpPr>
        <p:spPr/>
        <p:txBody>
          <a:bodyPr/>
          <a:lstStyle/>
          <a:p>
            <a:fld id="{311EFBFD-9C2D-479A-88C9-90FE6730ED25}" type="datetimeFigureOut">
              <a:rPr lang="en-GB" smtClean="0"/>
              <a:t>16/03/2022</a:t>
            </a:fld>
            <a:endParaRPr lang="en-GB"/>
          </a:p>
        </p:txBody>
      </p:sp>
      <p:sp>
        <p:nvSpPr>
          <p:cNvPr id="3" name="Footer Placeholder 2">
            <a:extLst>
              <a:ext uri="{FF2B5EF4-FFF2-40B4-BE49-F238E27FC236}">
                <a16:creationId xmlns:a16="http://schemas.microsoft.com/office/drawing/2014/main" id="{E416FEEF-59D5-4011-86AD-40589DC042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AFB6610-4591-4032-9649-3323EF5A71B3}"/>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988674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B55A-8663-4205-AE5A-1CC007C8F200}"/>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358568-49E2-434C-A82B-3C3D02C57E9C}"/>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2E2630A-AD69-4300-A7F4-4B5479C6E78A}"/>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9F73CA-4893-49A6-9323-7C2DB5C9019E}"/>
              </a:ext>
            </a:extLst>
          </p:cNvPr>
          <p:cNvSpPr>
            <a:spLocks noGrp="1"/>
          </p:cNvSpPr>
          <p:nvPr>
            <p:ph type="dt" sz="half" idx="10"/>
          </p:nvPr>
        </p:nvSpPr>
        <p:spPr/>
        <p:txBody>
          <a:bodyPr/>
          <a:lstStyle/>
          <a:p>
            <a:fld id="{311EFBFD-9C2D-479A-88C9-90FE6730ED25}" type="datetimeFigureOut">
              <a:rPr lang="en-GB" smtClean="0"/>
              <a:t>16/03/2022</a:t>
            </a:fld>
            <a:endParaRPr lang="en-GB"/>
          </a:p>
        </p:txBody>
      </p:sp>
      <p:sp>
        <p:nvSpPr>
          <p:cNvPr id="6" name="Footer Placeholder 5">
            <a:extLst>
              <a:ext uri="{FF2B5EF4-FFF2-40B4-BE49-F238E27FC236}">
                <a16:creationId xmlns:a16="http://schemas.microsoft.com/office/drawing/2014/main" id="{F0E2CFBD-7BCE-4CE3-9A1A-DFC6EA978B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016CD7-5801-4494-ABE9-A4E9A75F4099}"/>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5522695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782-177A-4E0F-8F62-83997159A4C2}"/>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C8F3361-3B67-4753-8471-3F0CE3161C18}"/>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407C06B-FF17-46B3-9967-7079DA64107C}"/>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5E1448-F4DC-4600-B9E9-396F8E5E9120}"/>
              </a:ext>
            </a:extLst>
          </p:cNvPr>
          <p:cNvSpPr>
            <a:spLocks noGrp="1"/>
          </p:cNvSpPr>
          <p:nvPr>
            <p:ph type="dt" sz="half" idx="10"/>
          </p:nvPr>
        </p:nvSpPr>
        <p:spPr/>
        <p:txBody>
          <a:bodyPr/>
          <a:lstStyle/>
          <a:p>
            <a:fld id="{311EFBFD-9C2D-479A-88C9-90FE6730ED25}" type="datetimeFigureOut">
              <a:rPr lang="en-GB" smtClean="0"/>
              <a:t>16/03/2022</a:t>
            </a:fld>
            <a:endParaRPr lang="en-GB"/>
          </a:p>
        </p:txBody>
      </p:sp>
      <p:sp>
        <p:nvSpPr>
          <p:cNvPr id="6" name="Footer Placeholder 5">
            <a:extLst>
              <a:ext uri="{FF2B5EF4-FFF2-40B4-BE49-F238E27FC236}">
                <a16:creationId xmlns:a16="http://schemas.microsoft.com/office/drawing/2014/main" id="{04E6EDB2-FAA9-407C-8665-B86C6B3877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2D9F49-4234-417B-AA4F-4671BA5D418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3239914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7788A-917A-4CF1-BC1F-04D57713860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8DD2C7-53DC-454D-A6F6-0278E6F9FE08}"/>
              </a:ext>
            </a:extLst>
          </p:cNvPr>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2FD431-C10D-4319-8703-AE5AC5FDB220}"/>
              </a:ext>
            </a:extLst>
          </p:cNvPr>
          <p:cNvSpPr>
            <a:spLocks noGrp="1"/>
          </p:cNvSpPr>
          <p:nvPr>
            <p:ph type="dt" sz="half" idx="10"/>
          </p:nvPr>
        </p:nvSpPr>
        <p:spPr/>
        <p:txBody>
          <a:bodyPr/>
          <a:lstStyle/>
          <a:p>
            <a:fld id="{311EFBFD-9C2D-479A-88C9-90FE6730ED25}" type="datetimeFigureOut">
              <a:rPr lang="en-GB" smtClean="0"/>
              <a:t>16/03/2022</a:t>
            </a:fld>
            <a:endParaRPr lang="en-GB"/>
          </a:p>
        </p:txBody>
      </p:sp>
      <p:sp>
        <p:nvSpPr>
          <p:cNvPr id="5" name="Footer Placeholder 4">
            <a:extLst>
              <a:ext uri="{FF2B5EF4-FFF2-40B4-BE49-F238E27FC236}">
                <a16:creationId xmlns:a16="http://schemas.microsoft.com/office/drawing/2014/main" id="{A28B19F8-CC67-4C65-9D2D-8F4907C1D91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39A625-B36C-4B66-98B5-96889DE18B6C}"/>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21477732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6A1B6-D9E8-44C6-A9DE-CFEE3B3AE57D}"/>
              </a:ext>
            </a:extLst>
          </p:cNvPr>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0A4B8B3-88D1-4EFB-9590-754B0A03B971}"/>
              </a:ext>
            </a:extLst>
          </p:cNvPr>
          <p:cNvSpPr>
            <a:spLocks noGrp="1"/>
          </p:cNvSpPr>
          <p:nvPr>
            <p:ph type="body" orient="vert" idx="1"/>
          </p:nvPr>
        </p:nvSpPr>
        <p:spPr>
          <a:xfrm>
            <a:off x="628650" y="365125"/>
            <a:ext cx="57626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DC52C-B107-4234-BB74-6F9C826124C3}"/>
              </a:ext>
            </a:extLst>
          </p:cNvPr>
          <p:cNvSpPr>
            <a:spLocks noGrp="1"/>
          </p:cNvSpPr>
          <p:nvPr>
            <p:ph type="dt" sz="half" idx="10"/>
          </p:nvPr>
        </p:nvSpPr>
        <p:spPr/>
        <p:txBody>
          <a:bodyPr/>
          <a:lstStyle/>
          <a:p>
            <a:fld id="{311EFBFD-9C2D-479A-88C9-90FE6730ED25}" type="datetimeFigureOut">
              <a:rPr lang="en-GB" smtClean="0"/>
              <a:t>16/03/2022</a:t>
            </a:fld>
            <a:endParaRPr lang="en-GB"/>
          </a:p>
        </p:txBody>
      </p:sp>
      <p:sp>
        <p:nvSpPr>
          <p:cNvPr id="5" name="Footer Placeholder 4">
            <a:extLst>
              <a:ext uri="{FF2B5EF4-FFF2-40B4-BE49-F238E27FC236}">
                <a16:creationId xmlns:a16="http://schemas.microsoft.com/office/drawing/2014/main" id="{E36BCF6B-87B1-4065-AD4C-7F79812C1A0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D3AE22-8E71-415A-8F81-5AF2F3927C98}"/>
              </a:ext>
            </a:extLst>
          </p:cNvPr>
          <p:cNvSpPr>
            <a:spLocks noGrp="1"/>
          </p:cNvSpPr>
          <p:nvPr>
            <p:ph type="sldNum" sz="quarter" idx="12"/>
          </p:nvPr>
        </p:nvSpPr>
        <p:spPr/>
        <p:txBody>
          <a:bodyPr/>
          <a:lstStyle/>
          <a:p>
            <a:fld id="{21F81A3B-6BAF-485C-9573-638FB44FE6D8}" type="slidenum">
              <a:rPr lang="en-GB" smtClean="0"/>
              <a:t>‹#›</a:t>
            </a:fld>
            <a:endParaRPr lang="en-GB"/>
          </a:p>
        </p:txBody>
      </p:sp>
    </p:spTree>
    <p:extLst>
      <p:ext uri="{BB962C8B-B14F-4D97-AF65-F5344CB8AC3E}">
        <p14:creationId xmlns:p14="http://schemas.microsoft.com/office/powerpoint/2010/main" val="1107125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19E7-D0D7-4CBB-AACE-C5FC307A375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CDEEBC-5A7B-4B35-9581-31198D2D404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091FA4-2370-481A-8BCB-608C1684F485}"/>
              </a:ext>
            </a:extLst>
          </p:cNvPr>
          <p:cNvSpPr>
            <a:spLocks noGrp="1"/>
          </p:cNvSpPr>
          <p:nvPr>
            <p:ph type="dt" sz="half" idx="10"/>
          </p:nvPr>
        </p:nvSpPr>
        <p:spPr/>
        <p:txBody>
          <a:bodyPr/>
          <a:lstStyle/>
          <a:p>
            <a:fld id="{789177D8-F209-473E-97B6-F7A1A7814214}" type="datetimeFigureOut">
              <a:rPr lang="en-GB" smtClean="0"/>
              <a:t>16/03/2022</a:t>
            </a:fld>
            <a:endParaRPr lang="en-GB"/>
          </a:p>
        </p:txBody>
      </p:sp>
      <p:sp>
        <p:nvSpPr>
          <p:cNvPr id="5" name="Footer Placeholder 4">
            <a:extLst>
              <a:ext uri="{FF2B5EF4-FFF2-40B4-BE49-F238E27FC236}">
                <a16:creationId xmlns:a16="http://schemas.microsoft.com/office/drawing/2014/main" id="{A4425FB8-6EEC-46AE-92A5-749F1DA758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BF0804-0C4A-4C27-878C-88FEA8833F3D}"/>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562371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EC0DE-12CB-4348-A897-E126D605C2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3B85F3-1B32-49BD-9337-D7DA385CD1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AE112C-3889-446B-B008-0B5DA57EF340}"/>
              </a:ext>
            </a:extLst>
          </p:cNvPr>
          <p:cNvSpPr>
            <a:spLocks noGrp="1"/>
          </p:cNvSpPr>
          <p:nvPr>
            <p:ph type="dt" sz="half" idx="10"/>
          </p:nvPr>
        </p:nvSpPr>
        <p:spPr/>
        <p:txBody>
          <a:bodyPr/>
          <a:lstStyle/>
          <a:p>
            <a:fld id="{789177D8-F209-473E-97B6-F7A1A7814214}" type="datetimeFigureOut">
              <a:rPr lang="en-GB" smtClean="0"/>
              <a:t>16/03/2022</a:t>
            </a:fld>
            <a:endParaRPr lang="en-GB"/>
          </a:p>
        </p:txBody>
      </p:sp>
      <p:sp>
        <p:nvSpPr>
          <p:cNvPr id="5" name="Footer Placeholder 4">
            <a:extLst>
              <a:ext uri="{FF2B5EF4-FFF2-40B4-BE49-F238E27FC236}">
                <a16:creationId xmlns:a16="http://schemas.microsoft.com/office/drawing/2014/main" id="{0A649288-9B2F-4E76-AB20-3092640D39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BDBA22-A989-41AE-878C-0EB24F205CC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06789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4FB90-E603-40DB-88A5-97CD14E743BE}"/>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1EC246B-8A90-4C61-A591-3DE2BC409F28}"/>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E0A0DB-28F8-43B1-B5A3-41E8E23CFE13}"/>
              </a:ext>
            </a:extLst>
          </p:cNvPr>
          <p:cNvSpPr>
            <a:spLocks noGrp="1"/>
          </p:cNvSpPr>
          <p:nvPr>
            <p:ph type="dt" sz="half" idx="10"/>
          </p:nvPr>
        </p:nvSpPr>
        <p:spPr/>
        <p:txBody>
          <a:bodyPr/>
          <a:lstStyle/>
          <a:p>
            <a:fld id="{789177D8-F209-473E-97B6-F7A1A7814214}" type="datetimeFigureOut">
              <a:rPr lang="en-GB" smtClean="0"/>
              <a:t>16/03/2022</a:t>
            </a:fld>
            <a:endParaRPr lang="en-GB"/>
          </a:p>
        </p:txBody>
      </p:sp>
      <p:sp>
        <p:nvSpPr>
          <p:cNvPr id="5" name="Footer Placeholder 4">
            <a:extLst>
              <a:ext uri="{FF2B5EF4-FFF2-40B4-BE49-F238E27FC236}">
                <a16:creationId xmlns:a16="http://schemas.microsoft.com/office/drawing/2014/main" id="{F2C513A3-FA12-4A5F-9046-58865A757E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1AFAD9-1413-4118-B481-D42EA7E9BF4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1733489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16215-2B5E-4BC7-83E8-5367F47BE93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710B254-83D0-4325-B971-1480F220956B}"/>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AB6158-C422-4DB8-9FA6-C53E5CC6E7C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33C50B2-0336-4DEF-95FF-9DF00867758A}"/>
              </a:ext>
            </a:extLst>
          </p:cNvPr>
          <p:cNvSpPr>
            <a:spLocks noGrp="1"/>
          </p:cNvSpPr>
          <p:nvPr>
            <p:ph type="dt" sz="half" idx="10"/>
          </p:nvPr>
        </p:nvSpPr>
        <p:spPr/>
        <p:txBody>
          <a:bodyPr/>
          <a:lstStyle/>
          <a:p>
            <a:fld id="{789177D8-F209-473E-97B6-F7A1A7814214}" type="datetimeFigureOut">
              <a:rPr lang="en-GB" smtClean="0"/>
              <a:t>16/03/2022</a:t>
            </a:fld>
            <a:endParaRPr lang="en-GB"/>
          </a:p>
        </p:txBody>
      </p:sp>
      <p:sp>
        <p:nvSpPr>
          <p:cNvPr id="6" name="Footer Placeholder 5">
            <a:extLst>
              <a:ext uri="{FF2B5EF4-FFF2-40B4-BE49-F238E27FC236}">
                <a16:creationId xmlns:a16="http://schemas.microsoft.com/office/drawing/2014/main" id="{0997D576-C992-49AA-99D3-86A3501114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3FB918-A4DE-4366-B986-46E7501C8BA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28390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16/03/2022</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BA92-F8A7-4476-979B-8CA2C57134A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B493AA4-D7F2-49B2-9DB1-D7FFA19FA4F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B0D446-5381-4677-BE80-1DED58F3BCE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3A056B4-9DBF-4F64-BD3F-8D75235DF84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E8D03-8637-473C-A216-7FF1A8D4EF3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390BF38-7764-4358-A8F9-78B80A6B0B3A}"/>
              </a:ext>
            </a:extLst>
          </p:cNvPr>
          <p:cNvSpPr>
            <a:spLocks noGrp="1"/>
          </p:cNvSpPr>
          <p:nvPr>
            <p:ph type="dt" sz="half" idx="10"/>
          </p:nvPr>
        </p:nvSpPr>
        <p:spPr/>
        <p:txBody>
          <a:bodyPr/>
          <a:lstStyle/>
          <a:p>
            <a:fld id="{789177D8-F209-473E-97B6-F7A1A7814214}" type="datetimeFigureOut">
              <a:rPr lang="en-GB" smtClean="0"/>
              <a:t>16/03/2022</a:t>
            </a:fld>
            <a:endParaRPr lang="en-GB"/>
          </a:p>
        </p:txBody>
      </p:sp>
      <p:sp>
        <p:nvSpPr>
          <p:cNvPr id="8" name="Footer Placeholder 7">
            <a:extLst>
              <a:ext uri="{FF2B5EF4-FFF2-40B4-BE49-F238E27FC236}">
                <a16:creationId xmlns:a16="http://schemas.microsoft.com/office/drawing/2014/main" id="{65F8C702-C7F7-4395-98E9-207E6E9F5F9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6E2425-7F51-4BF4-ADE2-CA7CDFD38445}"/>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355578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66128-DFA8-4FEC-A126-B7901BFB71A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C335252-81F2-474B-89DD-98985E54B898}"/>
              </a:ext>
            </a:extLst>
          </p:cNvPr>
          <p:cNvSpPr>
            <a:spLocks noGrp="1"/>
          </p:cNvSpPr>
          <p:nvPr>
            <p:ph type="dt" sz="half" idx="10"/>
          </p:nvPr>
        </p:nvSpPr>
        <p:spPr/>
        <p:txBody>
          <a:bodyPr/>
          <a:lstStyle/>
          <a:p>
            <a:fld id="{789177D8-F209-473E-97B6-F7A1A7814214}" type="datetimeFigureOut">
              <a:rPr lang="en-GB" smtClean="0"/>
              <a:t>16/03/2022</a:t>
            </a:fld>
            <a:endParaRPr lang="en-GB"/>
          </a:p>
        </p:txBody>
      </p:sp>
      <p:sp>
        <p:nvSpPr>
          <p:cNvPr id="4" name="Footer Placeholder 3">
            <a:extLst>
              <a:ext uri="{FF2B5EF4-FFF2-40B4-BE49-F238E27FC236}">
                <a16:creationId xmlns:a16="http://schemas.microsoft.com/office/drawing/2014/main" id="{3A266CCD-5DE9-4300-BCB7-C4A5F4D537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6394510-2520-4A43-966A-31410FCFE577}"/>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46711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E2A35E-24EF-4776-B81C-EEA809CD05A7}"/>
              </a:ext>
            </a:extLst>
          </p:cNvPr>
          <p:cNvSpPr>
            <a:spLocks noGrp="1"/>
          </p:cNvSpPr>
          <p:nvPr>
            <p:ph type="dt" sz="half" idx="10"/>
          </p:nvPr>
        </p:nvSpPr>
        <p:spPr/>
        <p:txBody>
          <a:bodyPr/>
          <a:lstStyle/>
          <a:p>
            <a:fld id="{789177D8-F209-473E-97B6-F7A1A7814214}" type="datetimeFigureOut">
              <a:rPr lang="en-GB" smtClean="0"/>
              <a:t>16/03/2022</a:t>
            </a:fld>
            <a:endParaRPr lang="en-GB"/>
          </a:p>
        </p:txBody>
      </p:sp>
      <p:sp>
        <p:nvSpPr>
          <p:cNvPr id="3" name="Footer Placeholder 2">
            <a:extLst>
              <a:ext uri="{FF2B5EF4-FFF2-40B4-BE49-F238E27FC236}">
                <a16:creationId xmlns:a16="http://schemas.microsoft.com/office/drawing/2014/main" id="{27285F7D-8391-415F-9960-3A9FE4029D1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44A943B-E868-4C10-AF10-CCDB593A031C}"/>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319241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36610-D411-47D4-82DC-D74788FC01E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A2F3BAC-C5A1-47E3-8929-B20E0959281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A49EA96-94FB-471C-A502-17F3F7164DE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70251B-8CF0-47A6-85B2-B43587443729}"/>
              </a:ext>
            </a:extLst>
          </p:cNvPr>
          <p:cNvSpPr>
            <a:spLocks noGrp="1"/>
          </p:cNvSpPr>
          <p:nvPr>
            <p:ph type="dt" sz="half" idx="10"/>
          </p:nvPr>
        </p:nvSpPr>
        <p:spPr/>
        <p:txBody>
          <a:bodyPr/>
          <a:lstStyle/>
          <a:p>
            <a:fld id="{789177D8-F209-473E-97B6-F7A1A7814214}" type="datetimeFigureOut">
              <a:rPr lang="en-GB" smtClean="0"/>
              <a:t>16/03/2022</a:t>
            </a:fld>
            <a:endParaRPr lang="en-GB"/>
          </a:p>
        </p:txBody>
      </p:sp>
      <p:sp>
        <p:nvSpPr>
          <p:cNvPr id="6" name="Footer Placeholder 5">
            <a:extLst>
              <a:ext uri="{FF2B5EF4-FFF2-40B4-BE49-F238E27FC236}">
                <a16:creationId xmlns:a16="http://schemas.microsoft.com/office/drawing/2014/main" id="{6F4C23D8-D692-4777-B53F-55D0947BD3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9A5CD8-29B0-46BC-9EE2-5AF9CB38FA4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94643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08DE6-AFFC-47B8-86D6-CE363C194F8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BF0186B-F228-4FD7-AEBF-2FFCED5F8CA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6C9126D-B307-44CB-9E20-FBB204E8FD8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2C032-A238-4AB8-8263-4A1961E1E346}"/>
              </a:ext>
            </a:extLst>
          </p:cNvPr>
          <p:cNvSpPr>
            <a:spLocks noGrp="1"/>
          </p:cNvSpPr>
          <p:nvPr>
            <p:ph type="dt" sz="half" idx="10"/>
          </p:nvPr>
        </p:nvSpPr>
        <p:spPr/>
        <p:txBody>
          <a:bodyPr/>
          <a:lstStyle/>
          <a:p>
            <a:fld id="{789177D8-F209-473E-97B6-F7A1A7814214}" type="datetimeFigureOut">
              <a:rPr lang="en-GB" smtClean="0"/>
              <a:t>16/03/2022</a:t>
            </a:fld>
            <a:endParaRPr lang="en-GB"/>
          </a:p>
        </p:txBody>
      </p:sp>
      <p:sp>
        <p:nvSpPr>
          <p:cNvPr id="6" name="Footer Placeholder 5">
            <a:extLst>
              <a:ext uri="{FF2B5EF4-FFF2-40B4-BE49-F238E27FC236}">
                <a16:creationId xmlns:a16="http://schemas.microsoft.com/office/drawing/2014/main" id="{49677205-ED85-41BA-BC8D-0198D4EAD1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771F2D-7809-43AB-B377-E4AAF07B8DAA}"/>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8058232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4BB02-2241-4849-BB2F-95BD76EB1E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399EF7-7ADC-458B-9DE3-71F6C4F789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6632E8-5999-4754-89B8-B20CB4FD686A}"/>
              </a:ext>
            </a:extLst>
          </p:cNvPr>
          <p:cNvSpPr>
            <a:spLocks noGrp="1"/>
          </p:cNvSpPr>
          <p:nvPr>
            <p:ph type="dt" sz="half" idx="10"/>
          </p:nvPr>
        </p:nvSpPr>
        <p:spPr/>
        <p:txBody>
          <a:bodyPr/>
          <a:lstStyle/>
          <a:p>
            <a:fld id="{789177D8-F209-473E-97B6-F7A1A7814214}" type="datetimeFigureOut">
              <a:rPr lang="en-GB" smtClean="0"/>
              <a:t>16/03/2022</a:t>
            </a:fld>
            <a:endParaRPr lang="en-GB"/>
          </a:p>
        </p:txBody>
      </p:sp>
      <p:sp>
        <p:nvSpPr>
          <p:cNvPr id="5" name="Footer Placeholder 4">
            <a:extLst>
              <a:ext uri="{FF2B5EF4-FFF2-40B4-BE49-F238E27FC236}">
                <a16:creationId xmlns:a16="http://schemas.microsoft.com/office/drawing/2014/main" id="{0052882A-9F7B-4758-A2F4-B898FEA15A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1D3125-50A4-4FA6-8777-1AAB533D11F2}"/>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3205883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3829FD-76E6-4248-9031-AF20DEC9B0B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3DFE86-BA64-4CBB-8A7A-0981D0D1D873}"/>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298042-2878-42B0-9EA9-B6F4F7D6C355}"/>
              </a:ext>
            </a:extLst>
          </p:cNvPr>
          <p:cNvSpPr>
            <a:spLocks noGrp="1"/>
          </p:cNvSpPr>
          <p:nvPr>
            <p:ph type="dt" sz="half" idx="10"/>
          </p:nvPr>
        </p:nvSpPr>
        <p:spPr/>
        <p:txBody>
          <a:bodyPr/>
          <a:lstStyle/>
          <a:p>
            <a:fld id="{789177D8-F209-473E-97B6-F7A1A7814214}" type="datetimeFigureOut">
              <a:rPr lang="en-GB" smtClean="0"/>
              <a:t>16/03/2022</a:t>
            </a:fld>
            <a:endParaRPr lang="en-GB"/>
          </a:p>
        </p:txBody>
      </p:sp>
      <p:sp>
        <p:nvSpPr>
          <p:cNvPr id="5" name="Footer Placeholder 4">
            <a:extLst>
              <a:ext uri="{FF2B5EF4-FFF2-40B4-BE49-F238E27FC236}">
                <a16:creationId xmlns:a16="http://schemas.microsoft.com/office/drawing/2014/main" id="{6AA583D6-562A-4568-BDCA-649E26E387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225213-EA3D-4495-B45F-C4C7E6C213EF}"/>
              </a:ext>
            </a:extLst>
          </p:cNvPr>
          <p:cNvSpPr>
            <a:spLocks noGrp="1"/>
          </p:cNvSpPr>
          <p:nvPr>
            <p:ph type="sldNum" sz="quarter" idx="12"/>
          </p:nvPr>
        </p:nvSpPr>
        <p:spPr/>
        <p:txBody>
          <a:bodyPr/>
          <a:lstStyle/>
          <a:p>
            <a:fld id="{F8D38C90-1CA1-444B-9124-281EBDC23D87}" type="slidenum">
              <a:rPr lang="en-GB" smtClean="0"/>
              <a:t>‹#›</a:t>
            </a:fld>
            <a:endParaRPr lang="en-GB"/>
          </a:p>
        </p:txBody>
      </p:sp>
    </p:spTree>
    <p:extLst>
      <p:ext uri="{BB962C8B-B14F-4D97-AF65-F5344CB8AC3E}">
        <p14:creationId xmlns:p14="http://schemas.microsoft.com/office/powerpoint/2010/main" val="25889009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41158-F6C1-47B1-A2D4-6C8C5A11E87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72C4A4-26DB-4347-B592-A38C1F7419B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3D10899-4762-4D1D-BC5A-B9EFDB48F0D4}"/>
              </a:ext>
            </a:extLst>
          </p:cNvPr>
          <p:cNvSpPr>
            <a:spLocks noGrp="1"/>
          </p:cNvSpPr>
          <p:nvPr>
            <p:ph type="dt" sz="half" idx="10"/>
          </p:nvPr>
        </p:nvSpPr>
        <p:spPr/>
        <p:txBody>
          <a:bodyPr/>
          <a:lstStyle/>
          <a:p>
            <a:fld id="{700EAB7A-5B31-4A00-9AFA-6AF9D1985513}" type="datetimeFigureOut">
              <a:rPr lang="en-GB" smtClean="0"/>
              <a:t>16/03/2022</a:t>
            </a:fld>
            <a:endParaRPr lang="en-GB"/>
          </a:p>
        </p:txBody>
      </p:sp>
      <p:sp>
        <p:nvSpPr>
          <p:cNvPr id="5" name="Footer Placeholder 4">
            <a:extLst>
              <a:ext uri="{FF2B5EF4-FFF2-40B4-BE49-F238E27FC236}">
                <a16:creationId xmlns:a16="http://schemas.microsoft.com/office/drawing/2014/main" id="{92682135-B8D8-48D7-9E72-351E6C3AC0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EBABDE-AC8F-4B85-925B-99EF202C5210}"/>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110043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85535-B55D-4BD2-8111-4EFEABADE0F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0CAB92-8FCA-43DC-AB51-78A455B3B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603836-3CF5-4545-B34C-64757BD4AADE}"/>
              </a:ext>
            </a:extLst>
          </p:cNvPr>
          <p:cNvSpPr>
            <a:spLocks noGrp="1"/>
          </p:cNvSpPr>
          <p:nvPr>
            <p:ph type="dt" sz="half" idx="10"/>
          </p:nvPr>
        </p:nvSpPr>
        <p:spPr/>
        <p:txBody>
          <a:bodyPr/>
          <a:lstStyle/>
          <a:p>
            <a:fld id="{700EAB7A-5B31-4A00-9AFA-6AF9D1985513}" type="datetimeFigureOut">
              <a:rPr lang="en-GB" smtClean="0"/>
              <a:t>16/03/2022</a:t>
            </a:fld>
            <a:endParaRPr lang="en-GB"/>
          </a:p>
        </p:txBody>
      </p:sp>
      <p:sp>
        <p:nvSpPr>
          <p:cNvPr id="5" name="Footer Placeholder 4">
            <a:extLst>
              <a:ext uri="{FF2B5EF4-FFF2-40B4-BE49-F238E27FC236}">
                <a16:creationId xmlns:a16="http://schemas.microsoft.com/office/drawing/2014/main" id="{980D1895-1E51-40EF-A7E9-9C88C8CCA1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7866A2-EBDA-4F2A-8072-527E91A5CE53}"/>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75849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3B6A8-D236-49DB-9E78-1AF58590980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AAC29C-8949-4481-99AC-74E549AA72D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FCD467-1F2D-474D-ACFD-CCC94A7B80FC}"/>
              </a:ext>
            </a:extLst>
          </p:cNvPr>
          <p:cNvSpPr>
            <a:spLocks noGrp="1"/>
          </p:cNvSpPr>
          <p:nvPr>
            <p:ph type="dt" sz="half" idx="10"/>
          </p:nvPr>
        </p:nvSpPr>
        <p:spPr/>
        <p:txBody>
          <a:bodyPr/>
          <a:lstStyle/>
          <a:p>
            <a:fld id="{700EAB7A-5B31-4A00-9AFA-6AF9D1985513}" type="datetimeFigureOut">
              <a:rPr lang="en-GB" smtClean="0"/>
              <a:t>16/03/2022</a:t>
            </a:fld>
            <a:endParaRPr lang="en-GB"/>
          </a:p>
        </p:txBody>
      </p:sp>
      <p:sp>
        <p:nvSpPr>
          <p:cNvPr id="5" name="Footer Placeholder 4">
            <a:extLst>
              <a:ext uri="{FF2B5EF4-FFF2-40B4-BE49-F238E27FC236}">
                <a16:creationId xmlns:a16="http://schemas.microsoft.com/office/drawing/2014/main" id="{E1B01083-FD6E-4E53-95BA-8F908B689D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83B80A-CB6B-45C0-8F73-90583B42E6C4}"/>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747676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16/03/2022</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5583B-B1C6-4264-8D51-2134456B7F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274E1C-891D-4445-99A9-50ADCD1D2D8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E4F8C7-2223-48AA-9338-2D4AF2E9EC34}"/>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4D6A3DE-B842-46C8-A326-7C0B343FFCD7}"/>
              </a:ext>
            </a:extLst>
          </p:cNvPr>
          <p:cNvSpPr>
            <a:spLocks noGrp="1"/>
          </p:cNvSpPr>
          <p:nvPr>
            <p:ph type="dt" sz="half" idx="10"/>
          </p:nvPr>
        </p:nvSpPr>
        <p:spPr/>
        <p:txBody>
          <a:bodyPr/>
          <a:lstStyle/>
          <a:p>
            <a:fld id="{700EAB7A-5B31-4A00-9AFA-6AF9D1985513}" type="datetimeFigureOut">
              <a:rPr lang="en-GB" smtClean="0"/>
              <a:t>16/03/2022</a:t>
            </a:fld>
            <a:endParaRPr lang="en-GB"/>
          </a:p>
        </p:txBody>
      </p:sp>
      <p:sp>
        <p:nvSpPr>
          <p:cNvPr id="6" name="Footer Placeholder 5">
            <a:extLst>
              <a:ext uri="{FF2B5EF4-FFF2-40B4-BE49-F238E27FC236}">
                <a16:creationId xmlns:a16="http://schemas.microsoft.com/office/drawing/2014/main" id="{B865D3A3-3DCD-40FC-BFBD-334E9812AC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BA6E37-8E56-4BBA-A336-9AA3BCF30849}"/>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928604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75548-9AD9-4101-807B-3DC76E32A5B1}"/>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18B6336-50FE-49A9-BFDF-FA7D1D569D2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FFB3EB-8C97-4555-83E4-6C79EE9EAE07}"/>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4330A1-D3E2-4036-8E6B-A54848315C1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7091B7-1815-46CC-A82E-BAEFB5A27A8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0EB603-C4E2-4F23-8B83-595BE053E95B}"/>
              </a:ext>
            </a:extLst>
          </p:cNvPr>
          <p:cNvSpPr>
            <a:spLocks noGrp="1"/>
          </p:cNvSpPr>
          <p:nvPr>
            <p:ph type="dt" sz="half" idx="10"/>
          </p:nvPr>
        </p:nvSpPr>
        <p:spPr/>
        <p:txBody>
          <a:bodyPr/>
          <a:lstStyle/>
          <a:p>
            <a:fld id="{700EAB7A-5B31-4A00-9AFA-6AF9D1985513}" type="datetimeFigureOut">
              <a:rPr lang="en-GB" smtClean="0"/>
              <a:t>16/03/2022</a:t>
            </a:fld>
            <a:endParaRPr lang="en-GB"/>
          </a:p>
        </p:txBody>
      </p:sp>
      <p:sp>
        <p:nvSpPr>
          <p:cNvPr id="8" name="Footer Placeholder 7">
            <a:extLst>
              <a:ext uri="{FF2B5EF4-FFF2-40B4-BE49-F238E27FC236}">
                <a16:creationId xmlns:a16="http://schemas.microsoft.com/office/drawing/2014/main" id="{64137316-D802-43ED-8A25-B770224C67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12F12C-9E25-4145-841A-5FFCCA7C6B9D}"/>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79245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91E64-C9F2-4E9B-AA79-73012B7418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E4D9B6-7468-4465-A302-FA6732151F31}"/>
              </a:ext>
            </a:extLst>
          </p:cNvPr>
          <p:cNvSpPr>
            <a:spLocks noGrp="1"/>
          </p:cNvSpPr>
          <p:nvPr>
            <p:ph type="dt" sz="half" idx="10"/>
          </p:nvPr>
        </p:nvSpPr>
        <p:spPr/>
        <p:txBody>
          <a:bodyPr/>
          <a:lstStyle/>
          <a:p>
            <a:fld id="{700EAB7A-5B31-4A00-9AFA-6AF9D1985513}" type="datetimeFigureOut">
              <a:rPr lang="en-GB" smtClean="0"/>
              <a:t>16/03/2022</a:t>
            </a:fld>
            <a:endParaRPr lang="en-GB"/>
          </a:p>
        </p:txBody>
      </p:sp>
      <p:sp>
        <p:nvSpPr>
          <p:cNvPr id="4" name="Footer Placeholder 3">
            <a:extLst>
              <a:ext uri="{FF2B5EF4-FFF2-40B4-BE49-F238E27FC236}">
                <a16:creationId xmlns:a16="http://schemas.microsoft.com/office/drawing/2014/main" id="{07A60A60-75B2-44C2-91FB-E9D43BB8605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5A74F4D-7A09-48F2-9121-C7BF26EFAA3B}"/>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40755693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AC3F87-EBA0-45B7-845F-AEF9F7918B0C}"/>
              </a:ext>
            </a:extLst>
          </p:cNvPr>
          <p:cNvSpPr>
            <a:spLocks noGrp="1"/>
          </p:cNvSpPr>
          <p:nvPr>
            <p:ph type="dt" sz="half" idx="10"/>
          </p:nvPr>
        </p:nvSpPr>
        <p:spPr/>
        <p:txBody>
          <a:bodyPr/>
          <a:lstStyle/>
          <a:p>
            <a:fld id="{700EAB7A-5B31-4A00-9AFA-6AF9D1985513}" type="datetimeFigureOut">
              <a:rPr lang="en-GB" smtClean="0"/>
              <a:t>16/03/2022</a:t>
            </a:fld>
            <a:endParaRPr lang="en-GB"/>
          </a:p>
        </p:txBody>
      </p:sp>
      <p:sp>
        <p:nvSpPr>
          <p:cNvPr id="3" name="Footer Placeholder 2">
            <a:extLst>
              <a:ext uri="{FF2B5EF4-FFF2-40B4-BE49-F238E27FC236}">
                <a16:creationId xmlns:a16="http://schemas.microsoft.com/office/drawing/2014/main" id="{0DF37120-0FE8-44A6-BBAF-47C405862EF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74CFE9-31AB-4F62-8456-4592D196F625}"/>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3202912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62ED8-FBA8-4196-B209-71F28631B94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27B5BB0-9718-48AB-A789-84051A15A37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D4B411-E521-42DC-A758-2965F3163A8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835C5C-2F6A-44CE-97AA-0E61D064B567}"/>
              </a:ext>
            </a:extLst>
          </p:cNvPr>
          <p:cNvSpPr>
            <a:spLocks noGrp="1"/>
          </p:cNvSpPr>
          <p:nvPr>
            <p:ph type="dt" sz="half" idx="10"/>
          </p:nvPr>
        </p:nvSpPr>
        <p:spPr/>
        <p:txBody>
          <a:bodyPr/>
          <a:lstStyle/>
          <a:p>
            <a:fld id="{700EAB7A-5B31-4A00-9AFA-6AF9D1985513}" type="datetimeFigureOut">
              <a:rPr lang="en-GB" smtClean="0"/>
              <a:t>16/03/2022</a:t>
            </a:fld>
            <a:endParaRPr lang="en-GB"/>
          </a:p>
        </p:txBody>
      </p:sp>
      <p:sp>
        <p:nvSpPr>
          <p:cNvPr id="6" name="Footer Placeholder 5">
            <a:extLst>
              <a:ext uri="{FF2B5EF4-FFF2-40B4-BE49-F238E27FC236}">
                <a16:creationId xmlns:a16="http://schemas.microsoft.com/office/drawing/2014/main" id="{A8E72AE1-F190-4FB0-9338-C35BA328320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5B87B0-3E6E-443A-B3AB-3388DD95B5A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31103963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8694E-3BB4-401A-8488-70FB3BF5A2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2B7001D-EC08-4DA5-8F1B-F5C77426F71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151572-D9BB-4766-BA13-97593292AD5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01C8-1182-4944-8CF4-BABAA3400627}"/>
              </a:ext>
            </a:extLst>
          </p:cNvPr>
          <p:cNvSpPr>
            <a:spLocks noGrp="1"/>
          </p:cNvSpPr>
          <p:nvPr>
            <p:ph type="dt" sz="half" idx="10"/>
          </p:nvPr>
        </p:nvSpPr>
        <p:spPr/>
        <p:txBody>
          <a:bodyPr/>
          <a:lstStyle/>
          <a:p>
            <a:fld id="{700EAB7A-5B31-4A00-9AFA-6AF9D1985513}" type="datetimeFigureOut">
              <a:rPr lang="en-GB" smtClean="0"/>
              <a:t>16/03/2022</a:t>
            </a:fld>
            <a:endParaRPr lang="en-GB"/>
          </a:p>
        </p:txBody>
      </p:sp>
      <p:sp>
        <p:nvSpPr>
          <p:cNvPr id="6" name="Footer Placeholder 5">
            <a:extLst>
              <a:ext uri="{FF2B5EF4-FFF2-40B4-BE49-F238E27FC236}">
                <a16:creationId xmlns:a16="http://schemas.microsoft.com/office/drawing/2014/main" id="{A7BF394A-FA91-4D69-BAB9-CC4F0EA50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5C8747-A86B-4CAB-8167-E09FAB0473CE}"/>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2657777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DE6B8-5FFE-4600-8DFB-8DFDAABC91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F0E0B-2EF8-4ACB-83BC-17F11D66A1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476C8-E5C2-4518-A35E-9D4CCBA8159B}"/>
              </a:ext>
            </a:extLst>
          </p:cNvPr>
          <p:cNvSpPr>
            <a:spLocks noGrp="1"/>
          </p:cNvSpPr>
          <p:nvPr>
            <p:ph type="dt" sz="half" idx="10"/>
          </p:nvPr>
        </p:nvSpPr>
        <p:spPr/>
        <p:txBody>
          <a:bodyPr/>
          <a:lstStyle/>
          <a:p>
            <a:fld id="{700EAB7A-5B31-4A00-9AFA-6AF9D1985513}" type="datetimeFigureOut">
              <a:rPr lang="en-GB" smtClean="0"/>
              <a:t>16/03/2022</a:t>
            </a:fld>
            <a:endParaRPr lang="en-GB"/>
          </a:p>
        </p:txBody>
      </p:sp>
      <p:sp>
        <p:nvSpPr>
          <p:cNvPr id="5" name="Footer Placeholder 4">
            <a:extLst>
              <a:ext uri="{FF2B5EF4-FFF2-40B4-BE49-F238E27FC236}">
                <a16:creationId xmlns:a16="http://schemas.microsoft.com/office/drawing/2014/main" id="{ED88A640-00B7-4F10-B28C-41E7163C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187A63-A646-4692-9D6A-8FBCE627BE82}"/>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11922575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1F2814-D6B4-4F02-9120-41AC13EB01ED}"/>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B4BEB31-D253-4DDF-9661-0D9ACC5621E4}"/>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62F0E8-BAA9-4367-AA89-1704EBE9CB10}"/>
              </a:ext>
            </a:extLst>
          </p:cNvPr>
          <p:cNvSpPr>
            <a:spLocks noGrp="1"/>
          </p:cNvSpPr>
          <p:nvPr>
            <p:ph type="dt" sz="half" idx="10"/>
          </p:nvPr>
        </p:nvSpPr>
        <p:spPr/>
        <p:txBody>
          <a:bodyPr/>
          <a:lstStyle/>
          <a:p>
            <a:fld id="{700EAB7A-5B31-4A00-9AFA-6AF9D1985513}" type="datetimeFigureOut">
              <a:rPr lang="en-GB" smtClean="0"/>
              <a:t>16/03/2022</a:t>
            </a:fld>
            <a:endParaRPr lang="en-GB"/>
          </a:p>
        </p:txBody>
      </p:sp>
      <p:sp>
        <p:nvSpPr>
          <p:cNvPr id="5" name="Footer Placeholder 4">
            <a:extLst>
              <a:ext uri="{FF2B5EF4-FFF2-40B4-BE49-F238E27FC236}">
                <a16:creationId xmlns:a16="http://schemas.microsoft.com/office/drawing/2014/main" id="{12245086-6A04-4383-B589-76E5AD60B6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C1ECD-1D96-4BFC-B970-8580D530F3AA}"/>
              </a:ext>
            </a:extLst>
          </p:cNvPr>
          <p:cNvSpPr>
            <a:spLocks noGrp="1"/>
          </p:cNvSpPr>
          <p:nvPr>
            <p:ph type="sldNum" sz="quarter" idx="12"/>
          </p:nvPr>
        </p:nvSpPr>
        <p:spPr/>
        <p:txBody>
          <a:bodyPr/>
          <a:lstStyle/>
          <a:p>
            <a:fld id="{A6D57C70-FEA0-4C98-9CEA-1F19390AF6D0}" type="slidenum">
              <a:rPr lang="en-GB" smtClean="0"/>
              <a:t>‹#›</a:t>
            </a:fld>
            <a:endParaRPr lang="en-GB"/>
          </a:p>
        </p:txBody>
      </p:sp>
    </p:spTree>
    <p:extLst>
      <p:ext uri="{BB962C8B-B14F-4D97-AF65-F5344CB8AC3E}">
        <p14:creationId xmlns:p14="http://schemas.microsoft.com/office/powerpoint/2010/main" val="8316656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581F7-B48D-482B-A3C7-19610A8C228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3DDA7-96DD-4F77-A917-EFA129D6141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F98F4DF-2C51-4325-88FA-C8C6352992FB}"/>
              </a:ext>
            </a:extLst>
          </p:cNvPr>
          <p:cNvSpPr>
            <a:spLocks noGrp="1"/>
          </p:cNvSpPr>
          <p:nvPr>
            <p:ph type="dt" sz="half" idx="10"/>
          </p:nvPr>
        </p:nvSpPr>
        <p:spPr/>
        <p:txBody>
          <a:bodyPr/>
          <a:lstStyle/>
          <a:p>
            <a:fld id="{429EDBE1-C5E5-438B-8408-A2F0F37B4919}" type="datetimeFigureOut">
              <a:rPr lang="en-GB" smtClean="0"/>
              <a:t>16/03/2022</a:t>
            </a:fld>
            <a:endParaRPr lang="en-GB"/>
          </a:p>
        </p:txBody>
      </p:sp>
      <p:sp>
        <p:nvSpPr>
          <p:cNvPr id="5" name="Footer Placeholder 4">
            <a:extLst>
              <a:ext uri="{FF2B5EF4-FFF2-40B4-BE49-F238E27FC236}">
                <a16:creationId xmlns:a16="http://schemas.microsoft.com/office/drawing/2014/main" id="{D84A2530-B769-418C-88EF-94A6A0C5E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0A2783-2314-4CEC-A114-656AB391BDD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701541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77857-9A1F-43B1-A45F-708ED0958F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07F5F4-228E-422C-A9F6-93678C0B07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210978A-22AC-43CF-89E8-95ED32B90703}"/>
              </a:ext>
            </a:extLst>
          </p:cNvPr>
          <p:cNvSpPr>
            <a:spLocks noGrp="1"/>
          </p:cNvSpPr>
          <p:nvPr>
            <p:ph type="dt" sz="half" idx="10"/>
          </p:nvPr>
        </p:nvSpPr>
        <p:spPr/>
        <p:txBody>
          <a:bodyPr/>
          <a:lstStyle/>
          <a:p>
            <a:fld id="{429EDBE1-C5E5-438B-8408-A2F0F37B4919}" type="datetimeFigureOut">
              <a:rPr lang="en-GB" smtClean="0"/>
              <a:t>16/03/2022</a:t>
            </a:fld>
            <a:endParaRPr lang="en-GB"/>
          </a:p>
        </p:txBody>
      </p:sp>
      <p:sp>
        <p:nvSpPr>
          <p:cNvPr id="5" name="Footer Placeholder 4">
            <a:extLst>
              <a:ext uri="{FF2B5EF4-FFF2-40B4-BE49-F238E27FC236}">
                <a16:creationId xmlns:a16="http://schemas.microsoft.com/office/drawing/2014/main" id="{4E129A22-9EEF-4518-A262-064852F20B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CAFA5-7FDC-4EBB-8CD8-263E766B7CF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45032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16/03/2022</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543C4-C290-42DE-AA32-50089BD038A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3F9281B-EF6A-45D8-AE43-E0EB0AC2B8C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53134C-B6D3-4701-ACAE-B1A74724FF31}"/>
              </a:ext>
            </a:extLst>
          </p:cNvPr>
          <p:cNvSpPr>
            <a:spLocks noGrp="1"/>
          </p:cNvSpPr>
          <p:nvPr>
            <p:ph type="dt" sz="half" idx="10"/>
          </p:nvPr>
        </p:nvSpPr>
        <p:spPr/>
        <p:txBody>
          <a:bodyPr/>
          <a:lstStyle/>
          <a:p>
            <a:fld id="{429EDBE1-C5E5-438B-8408-A2F0F37B4919}" type="datetimeFigureOut">
              <a:rPr lang="en-GB" smtClean="0"/>
              <a:t>16/03/2022</a:t>
            </a:fld>
            <a:endParaRPr lang="en-GB"/>
          </a:p>
        </p:txBody>
      </p:sp>
      <p:sp>
        <p:nvSpPr>
          <p:cNvPr id="5" name="Footer Placeholder 4">
            <a:extLst>
              <a:ext uri="{FF2B5EF4-FFF2-40B4-BE49-F238E27FC236}">
                <a16:creationId xmlns:a16="http://schemas.microsoft.com/office/drawing/2014/main" id="{C529B2D4-3CB0-429F-ACB2-443629AD65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3EED48-85B4-4C07-AF70-10880B05F593}"/>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264424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90677-0A9B-40FB-BA82-247901064D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FA4FBFC-4F9C-48E0-9D87-AA4E1A963751}"/>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B7FE200-2C7F-4C03-ACA5-5FFB3DCDE5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16DC1CD-1119-49FF-A571-F4535D0E7F36}"/>
              </a:ext>
            </a:extLst>
          </p:cNvPr>
          <p:cNvSpPr>
            <a:spLocks noGrp="1"/>
          </p:cNvSpPr>
          <p:nvPr>
            <p:ph type="dt" sz="half" idx="10"/>
          </p:nvPr>
        </p:nvSpPr>
        <p:spPr/>
        <p:txBody>
          <a:bodyPr/>
          <a:lstStyle/>
          <a:p>
            <a:fld id="{429EDBE1-C5E5-438B-8408-A2F0F37B4919}" type="datetimeFigureOut">
              <a:rPr lang="en-GB" smtClean="0"/>
              <a:t>16/03/2022</a:t>
            </a:fld>
            <a:endParaRPr lang="en-GB"/>
          </a:p>
        </p:txBody>
      </p:sp>
      <p:sp>
        <p:nvSpPr>
          <p:cNvPr id="6" name="Footer Placeholder 5">
            <a:extLst>
              <a:ext uri="{FF2B5EF4-FFF2-40B4-BE49-F238E27FC236}">
                <a16:creationId xmlns:a16="http://schemas.microsoft.com/office/drawing/2014/main" id="{EF6D931B-7F04-49F2-9B9A-4F5CEC1A41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403C3C-EA2E-428D-8155-0DFA8E4977D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9896021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E5059-1633-46FE-A2E8-2087219108CD}"/>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3B099E-1C4F-4D2D-B9C4-11FED52382D9}"/>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1D616-C27A-4138-8887-1C71579A8AD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17EAC18-31AB-4CE4-A934-2BEEEF36699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B9F355-80C6-471A-8023-7332D8F9D7D4}"/>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5CE4B40-8933-429D-8AD2-39F31E06ED4F}"/>
              </a:ext>
            </a:extLst>
          </p:cNvPr>
          <p:cNvSpPr>
            <a:spLocks noGrp="1"/>
          </p:cNvSpPr>
          <p:nvPr>
            <p:ph type="dt" sz="half" idx="10"/>
          </p:nvPr>
        </p:nvSpPr>
        <p:spPr/>
        <p:txBody>
          <a:bodyPr/>
          <a:lstStyle/>
          <a:p>
            <a:fld id="{429EDBE1-C5E5-438B-8408-A2F0F37B4919}" type="datetimeFigureOut">
              <a:rPr lang="en-GB" smtClean="0"/>
              <a:t>16/03/2022</a:t>
            </a:fld>
            <a:endParaRPr lang="en-GB"/>
          </a:p>
        </p:txBody>
      </p:sp>
      <p:sp>
        <p:nvSpPr>
          <p:cNvPr id="8" name="Footer Placeholder 7">
            <a:extLst>
              <a:ext uri="{FF2B5EF4-FFF2-40B4-BE49-F238E27FC236}">
                <a16:creationId xmlns:a16="http://schemas.microsoft.com/office/drawing/2014/main" id="{252F7879-CB64-4E7C-A035-85301EC83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5B3CDE-3491-4540-BAC9-3E57F88675E7}"/>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3441401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49C9D-C0A1-4340-99A3-2B7977358A0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434BC0-127A-4432-B197-B05B6491D66C}"/>
              </a:ext>
            </a:extLst>
          </p:cNvPr>
          <p:cNvSpPr>
            <a:spLocks noGrp="1"/>
          </p:cNvSpPr>
          <p:nvPr>
            <p:ph type="dt" sz="half" idx="10"/>
          </p:nvPr>
        </p:nvSpPr>
        <p:spPr/>
        <p:txBody>
          <a:bodyPr/>
          <a:lstStyle/>
          <a:p>
            <a:fld id="{429EDBE1-C5E5-438B-8408-A2F0F37B4919}" type="datetimeFigureOut">
              <a:rPr lang="en-GB" smtClean="0"/>
              <a:t>16/03/2022</a:t>
            </a:fld>
            <a:endParaRPr lang="en-GB"/>
          </a:p>
        </p:txBody>
      </p:sp>
      <p:sp>
        <p:nvSpPr>
          <p:cNvPr id="4" name="Footer Placeholder 3">
            <a:extLst>
              <a:ext uri="{FF2B5EF4-FFF2-40B4-BE49-F238E27FC236}">
                <a16:creationId xmlns:a16="http://schemas.microsoft.com/office/drawing/2014/main" id="{BC640084-8F60-4F2D-81B8-2C061DE07B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0FAFB8D-4BA0-4769-A7A8-531900106105}"/>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6144453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DED6EA-2845-4397-A3A9-8AB1929C5856}"/>
              </a:ext>
            </a:extLst>
          </p:cNvPr>
          <p:cNvSpPr>
            <a:spLocks noGrp="1"/>
          </p:cNvSpPr>
          <p:nvPr>
            <p:ph type="dt" sz="half" idx="10"/>
          </p:nvPr>
        </p:nvSpPr>
        <p:spPr/>
        <p:txBody>
          <a:bodyPr/>
          <a:lstStyle/>
          <a:p>
            <a:fld id="{429EDBE1-C5E5-438B-8408-A2F0F37B4919}" type="datetimeFigureOut">
              <a:rPr lang="en-GB" smtClean="0"/>
              <a:t>16/03/2022</a:t>
            </a:fld>
            <a:endParaRPr lang="en-GB"/>
          </a:p>
        </p:txBody>
      </p:sp>
      <p:sp>
        <p:nvSpPr>
          <p:cNvPr id="3" name="Footer Placeholder 2">
            <a:extLst>
              <a:ext uri="{FF2B5EF4-FFF2-40B4-BE49-F238E27FC236}">
                <a16:creationId xmlns:a16="http://schemas.microsoft.com/office/drawing/2014/main" id="{BEF04D89-2E7D-4D5D-8E7A-509175652B6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B5138CB-7C7C-488C-A31E-DE568D37BA08}"/>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4104720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B3C4-1A6A-4CDF-B380-C836909A1A7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443964-F7EF-4687-873B-AB282BE477B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308C373-D3A0-40D1-926B-17E3BFCCD3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3FCA24-CA24-4E44-A97B-B6021E5ED1E4}"/>
              </a:ext>
            </a:extLst>
          </p:cNvPr>
          <p:cNvSpPr>
            <a:spLocks noGrp="1"/>
          </p:cNvSpPr>
          <p:nvPr>
            <p:ph type="dt" sz="half" idx="10"/>
          </p:nvPr>
        </p:nvSpPr>
        <p:spPr/>
        <p:txBody>
          <a:bodyPr/>
          <a:lstStyle/>
          <a:p>
            <a:fld id="{429EDBE1-C5E5-438B-8408-A2F0F37B4919}" type="datetimeFigureOut">
              <a:rPr lang="en-GB" smtClean="0"/>
              <a:t>16/03/2022</a:t>
            </a:fld>
            <a:endParaRPr lang="en-GB"/>
          </a:p>
        </p:txBody>
      </p:sp>
      <p:sp>
        <p:nvSpPr>
          <p:cNvPr id="6" name="Footer Placeholder 5">
            <a:extLst>
              <a:ext uri="{FF2B5EF4-FFF2-40B4-BE49-F238E27FC236}">
                <a16:creationId xmlns:a16="http://schemas.microsoft.com/office/drawing/2014/main" id="{9D405436-5D09-4F04-93A2-0E9B12901E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DE383E-3E76-4342-957A-BF4220C934BD}"/>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7743706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04B8-C05A-406A-958E-912AF7BB7F3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0FACF11-B8A5-40C4-8051-A560F27E459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BE017B8-D276-4F9F-A588-F88CF5E80B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3BB3C-B83E-48CD-8633-2695BFE89D47}"/>
              </a:ext>
            </a:extLst>
          </p:cNvPr>
          <p:cNvSpPr>
            <a:spLocks noGrp="1"/>
          </p:cNvSpPr>
          <p:nvPr>
            <p:ph type="dt" sz="half" idx="10"/>
          </p:nvPr>
        </p:nvSpPr>
        <p:spPr/>
        <p:txBody>
          <a:bodyPr/>
          <a:lstStyle/>
          <a:p>
            <a:fld id="{429EDBE1-C5E5-438B-8408-A2F0F37B4919}" type="datetimeFigureOut">
              <a:rPr lang="en-GB" smtClean="0"/>
              <a:t>16/03/2022</a:t>
            </a:fld>
            <a:endParaRPr lang="en-GB"/>
          </a:p>
        </p:txBody>
      </p:sp>
      <p:sp>
        <p:nvSpPr>
          <p:cNvPr id="6" name="Footer Placeholder 5">
            <a:extLst>
              <a:ext uri="{FF2B5EF4-FFF2-40B4-BE49-F238E27FC236}">
                <a16:creationId xmlns:a16="http://schemas.microsoft.com/office/drawing/2014/main" id="{6D4EB7FB-040D-4CEB-84DF-376D60DE77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1E1F705-D0CA-48D6-A5AC-7C9823B3990A}"/>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25635504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E3401-5474-4DAD-9706-2F80509A4D0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BA52649-681A-473E-A8E2-3B33CDF05B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36BA9C-CE7D-4551-8CD2-82D0C4A1A40E}"/>
              </a:ext>
            </a:extLst>
          </p:cNvPr>
          <p:cNvSpPr>
            <a:spLocks noGrp="1"/>
          </p:cNvSpPr>
          <p:nvPr>
            <p:ph type="dt" sz="half" idx="10"/>
          </p:nvPr>
        </p:nvSpPr>
        <p:spPr/>
        <p:txBody>
          <a:bodyPr/>
          <a:lstStyle/>
          <a:p>
            <a:fld id="{429EDBE1-C5E5-438B-8408-A2F0F37B4919}" type="datetimeFigureOut">
              <a:rPr lang="en-GB" smtClean="0"/>
              <a:t>16/03/2022</a:t>
            </a:fld>
            <a:endParaRPr lang="en-GB"/>
          </a:p>
        </p:txBody>
      </p:sp>
      <p:sp>
        <p:nvSpPr>
          <p:cNvPr id="5" name="Footer Placeholder 4">
            <a:extLst>
              <a:ext uri="{FF2B5EF4-FFF2-40B4-BE49-F238E27FC236}">
                <a16:creationId xmlns:a16="http://schemas.microsoft.com/office/drawing/2014/main" id="{BAE50A8A-72DA-410A-9379-09E09823AE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0D76-9CFB-460F-A31E-936DD777F03F}"/>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5201417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FE0AF-D91C-4FB1-A618-0D9A51D1DC55}"/>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BB8178-9BF4-470B-B53A-C78A861D4FF7}"/>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F5AD39-A712-4932-8030-F543BB30B31F}"/>
              </a:ext>
            </a:extLst>
          </p:cNvPr>
          <p:cNvSpPr>
            <a:spLocks noGrp="1"/>
          </p:cNvSpPr>
          <p:nvPr>
            <p:ph type="dt" sz="half" idx="10"/>
          </p:nvPr>
        </p:nvSpPr>
        <p:spPr/>
        <p:txBody>
          <a:bodyPr/>
          <a:lstStyle/>
          <a:p>
            <a:fld id="{429EDBE1-C5E5-438B-8408-A2F0F37B4919}" type="datetimeFigureOut">
              <a:rPr lang="en-GB" smtClean="0"/>
              <a:t>16/03/2022</a:t>
            </a:fld>
            <a:endParaRPr lang="en-GB"/>
          </a:p>
        </p:txBody>
      </p:sp>
      <p:sp>
        <p:nvSpPr>
          <p:cNvPr id="5" name="Footer Placeholder 4">
            <a:extLst>
              <a:ext uri="{FF2B5EF4-FFF2-40B4-BE49-F238E27FC236}">
                <a16:creationId xmlns:a16="http://schemas.microsoft.com/office/drawing/2014/main" id="{80376A72-0D9B-44B8-ABA5-F72D9CCB2E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D58399-563C-46D4-B9D8-1387E38777F6}"/>
              </a:ext>
            </a:extLst>
          </p:cNvPr>
          <p:cNvSpPr>
            <a:spLocks noGrp="1"/>
          </p:cNvSpPr>
          <p:nvPr>
            <p:ph type="sldNum" sz="quarter" idx="12"/>
          </p:nvPr>
        </p:nvSpPr>
        <p:spPr/>
        <p:txBody>
          <a:bodyPr/>
          <a:lstStyle/>
          <a:p>
            <a:fld id="{94B60F40-BCE9-4723-AC8B-EE60B1F45437}" type="slidenum">
              <a:rPr lang="en-GB" smtClean="0"/>
              <a:t>‹#›</a:t>
            </a:fld>
            <a:endParaRPr lang="en-GB"/>
          </a:p>
        </p:txBody>
      </p:sp>
    </p:spTree>
    <p:extLst>
      <p:ext uri="{BB962C8B-B14F-4D97-AF65-F5344CB8AC3E}">
        <p14:creationId xmlns:p14="http://schemas.microsoft.com/office/powerpoint/2010/main" val="1306221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64B42-AF58-48F4-906D-96E277DDD966}"/>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35418B-A686-4F68-ABC7-0031B7F7A23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50D20E0-8A50-468C-B9C2-17E702495517}"/>
              </a:ext>
            </a:extLst>
          </p:cNvPr>
          <p:cNvSpPr>
            <a:spLocks noGrp="1"/>
          </p:cNvSpPr>
          <p:nvPr>
            <p:ph type="dt" sz="half" idx="10"/>
          </p:nvPr>
        </p:nvSpPr>
        <p:spPr/>
        <p:txBody>
          <a:bodyPr/>
          <a:lstStyle/>
          <a:p>
            <a:fld id="{BFDB24E5-F630-4735-80CD-B2DB01889098}" type="datetimeFigureOut">
              <a:rPr lang="en-GB" smtClean="0"/>
              <a:t>16/03/2022</a:t>
            </a:fld>
            <a:endParaRPr lang="en-GB"/>
          </a:p>
        </p:txBody>
      </p:sp>
      <p:sp>
        <p:nvSpPr>
          <p:cNvPr id="5" name="Footer Placeholder 4">
            <a:extLst>
              <a:ext uri="{FF2B5EF4-FFF2-40B4-BE49-F238E27FC236}">
                <a16:creationId xmlns:a16="http://schemas.microsoft.com/office/drawing/2014/main" id="{C7510383-4C5B-4666-922C-6F45490DA0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8DFDD0-4F98-4A84-9493-A7AB606EC0C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20632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16/03/2022</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B55BE-34B6-457F-A9A5-D833D5DF1E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566F85A-46F1-4DD6-8E1C-4C8975B18A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250944-7B7A-4A6B-AA6E-DF4F7507C8B9}"/>
              </a:ext>
            </a:extLst>
          </p:cNvPr>
          <p:cNvSpPr>
            <a:spLocks noGrp="1"/>
          </p:cNvSpPr>
          <p:nvPr>
            <p:ph type="dt" sz="half" idx="10"/>
          </p:nvPr>
        </p:nvSpPr>
        <p:spPr/>
        <p:txBody>
          <a:bodyPr/>
          <a:lstStyle/>
          <a:p>
            <a:fld id="{BFDB24E5-F630-4735-80CD-B2DB01889098}" type="datetimeFigureOut">
              <a:rPr lang="en-GB" smtClean="0"/>
              <a:t>16/03/2022</a:t>
            </a:fld>
            <a:endParaRPr lang="en-GB"/>
          </a:p>
        </p:txBody>
      </p:sp>
      <p:sp>
        <p:nvSpPr>
          <p:cNvPr id="5" name="Footer Placeholder 4">
            <a:extLst>
              <a:ext uri="{FF2B5EF4-FFF2-40B4-BE49-F238E27FC236}">
                <a16:creationId xmlns:a16="http://schemas.microsoft.com/office/drawing/2014/main" id="{97706309-328F-4CC5-964A-B44A283422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7FE2FD-0CD1-4FFA-86E5-99B41B266236}"/>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2787146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ACFBD-631E-4F3C-91D7-02459A2191D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86CC10F-F4BC-47F8-ABEA-72193F3F4C3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7A3597-9A88-4217-A613-47B29ACF3201}"/>
              </a:ext>
            </a:extLst>
          </p:cNvPr>
          <p:cNvSpPr>
            <a:spLocks noGrp="1"/>
          </p:cNvSpPr>
          <p:nvPr>
            <p:ph type="dt" sz="half" idx="10"/>
          </p:nvPr>
        </p:nvSpPr>
        <p:spPr/>
        <p:txBody>
          <a:bodyPr/>
          <a:lstStyle/>
          <a:p>
            <a:fld id="{BFDB24E5-F630-4735-80CD-B2DB01889098}" type="datetimeFigureOut">
              <a:rPr lang="en-GB" smtClean="0"/>
              <a:t>16/03/2022</a:t>
            </a:fld>
            <a:endParaRPr lang="en-GB"/>
          </a:p>
        </p:txBody>
      </p:sp>
      <p:sp>
        <p:nvSpPr>
          <p:cNvPr id="5" name="Footer Placeholder 4">
            <a:extLst>
              <a:ext uri="{FF2B5EF4-FFF2-40B4-BE49-F238E27FC236}">
                <a16:creationId xmlns:a16="http://schemas.microsoft.com/office/drawing/2014/main" id="{69D2D776-907A-4316-BC98-22E742810E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DC14C8-5B34-4829-8D84-50EA7691BA2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583842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28D83-A8C9-4BD0-A112-5DE821585D0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C2CB11-018E-4AB4-82F9-848D95C1B256}"/>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149B244-D380-4E14-99F4-1D2F42C8806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1323762-2540-4516-AF48-8FFA4A044A10}"/>
              </a:ext>
            </a:extLst>
          </p:cNvPr>
          <p:cNvSpPr>
            <a:spLocks noGrp="1"/>
          </p:cNvSpPr>
          <p:nvPr>
            <p:ph type="dt" sz="half" idx="10"/>
          </p:nvPr>
        </p:nvSpPr>
        <p:spPr/>
        <p:txBody>
          <a:bodyPr/>
          <a:lstStyle/>
          <a:p>
            <a:fld id="{BFDB24E5-F630-4735-80CD-B2DB01889098}" type="datetimeFigureOut">
              <a:rPr lang="en-GB" smtClean="0"/>
              <a:t>16/03/2022</a:t>
            </a:fld>
            <a:endParaRPr lang="en-GB"/>
          </a:p>
        </p:txBody>
      </p:sp>
      <p:sp>
        <p:nvSpPr>
          <p:cNvPr id="6" name="Footer Placeholder 5">
            <a:extLst>
              <a:ext uri="{FF2B5EF4-FFF2-40B4-BE49-F238E27FC236}">
                <a16:creationId xmlns:a16="http://schemas.microsoft.com/office/drawing/2014/main" id="{D7C7DC68-A04C-4D7B-B769-E8EBE2E0A9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4785F0-F675-468C-87F7-66179B9604FD}"/>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4006966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566FD-E1DF-4716-9A2B-1818CC90E37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F3F0A19-0AE4-414A-AB58-C31D17CA0C1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73DE3-1497-465A-8F20-7528CDD734E3}"/>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F8B0126-C097-43DC-8649-1DBC09D81349}"/>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806FC2-331D-4AE5-830E-4CAFA4F4850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63E1C5E-0CF7-432E-B509-DBE1FDEA2EBA}"/>
              </a:ext>
            </a:extLst>
          </p:cNvPr>
          <p:cNvSpPr>
            <a:spLocks noGrp="1"/>
          </p:cNvSpPr>
          <p:nvPr>
            <p:ph type="dt" sz="half" idx="10"/>
          </p:nvPr>
        </p:nvSpPr>
        <p:spPr/>
        <p:txBody>
          <a:bodyPr/>
          <a:lstStyle/>
          <a:p>
            <a:fld id="{BFDB24E5-F630-4735-80CD-B2DB01889098}" type="datetimeFigureOut">
              <a:rPr lang="en-GB" smtClean="0"/>
              <a:t>16/03/2022</a:t>
            </a:fld>
            <a:endParaRPr lang="en-GB"/>
          </a:p>
        </p:txBody>
      </p:sp>
      <p:sp>
        <p:nvSpPr>
          <p:cNvPr id="8" name="Footer Placeholder 7">
            <a:extLst>
              <a:ext uri="{FF2B5EF4-FFF2-40B4-BE49-F238E27FC236}">
                <a16:creationId xmlns:a16="http://schemas.microsoft.com/office/drawing/2014/main" id="{06FC2065-7D00-4861-A0C8-FB4F9FC64D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907199-2737-40D2-B9F8-A0C6AAFC6400}"/>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9561807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0CEBD-7655-4E63-B6C4-21C18DA0C6C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830A27-5BA1-4F43-9742-D04E8252D476}"/>
              </a:ext>
            </a:extLst>
          </p:cNvPr>
          <p:cNvSpPr>
            <a:spLocks noGrp="1"/>
          </p:cNvSpPr>
          <p:nvPr>
            <p:ph type="dt" sz="half" idx="10"/>
          </p:nvPr>
        </p:nvSpPr>
        <p:spPr/>
        <p:txBody>
          <a:bodyPr/>
          <a:lstStyle/>
          <a:p>
            <a:fld id="{BFDB24E5-F630-4735-80CD-B2DB01889098}" type="datetimeFigureOut">
              <a:rPr lang="en-GB" smtClean="0"/>
              <a:t>16/03/2022</a:t>
            </a:fld>
            <a:endParaRPr lang="en-GB"/>
          </a:p>
        </p:txBody>
      </p:sp>
      <p:sp>
        <p:nvSpPr>
          <p:cNvPr id="4" name="Footer Placeholder 3">
            <a:extLst>
              <a:ext uri="{FF2B5EF4-FFF2-40B4-BE49-F238E27FC236}">
                <a16:creationId xmlns:a16="http://schemas.microsoft.com/office/drawing/2014/main" id="{2C0B25AC-6A05-4CA4-B521-8EE976504B0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0CB54BB-3A26-472A-AB38-882D3C5739E3}"/>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748524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5D3F5B-66F0-4890-BEDE-C85128D87F57}"/>
              </a:ext>
            </a:extLst>
          </p:cNvPr>
          <p:cNvSpPr>
            <a:spLocks noGrp="1"/>
          </p:cNvSpPr>
          <p:nvPr>
            <p:ph type="dt" sz="half" idx="10"/>
          </p:nvPr>
        </p:nvSpPr>
        <p:spPr/>
        <p:txBody>
          <a:bodyPr/>
          <a:lstStyle/>
          <a:p>
            <a:fld id="{BFDB24E5-F630-4735-80CD-B2DB01889098}" type="datetimeFigureOut">
              <a:rPr lang="en-GB" smtClean="0"/>
              <a:t>16/03/2022</a:t>
            </a:fld>
            <a:endParaRPr lang="en-GB"/>
          </a:p>
        </p:txBody>
      </p:sp>
      <p:sp>
        <p:nvSpPr>
          <p:cNvPr id="3" name="Footer Placeholder 2">
            <a:extLst>
              <a:ext uri="{FF2B5EF4-FFF2-40B4-BE49-F238E27FC236}">
                <a16:creationId xmlns:a16="http://schemas.microsoft.com/office/drawing/2014/main" id="{FF521752-9B92-4AF7-A41A-57F6B662BF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69C4012-1780-4167-B95E-936FCDB1249C}"/>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35378995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D0E80-EE9B-452F-AB32-DE6CC1617FC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753D99-F1AE-4F33-AA17-D31CFBCAB35A}"/>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092E115-1865-4348-8BC6-DED22EDDB56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0937B0-CF2F-4134-A7B3-32C1655E82C9}"/>
              </a:ext>
            </a:extLst>
          </p:cNvPr>
          <p:cNvSpPr>
            <a:spLocks noGrp="1"/>
          </p:cNvSpPr>
          <p:nvPr>
            <p:ph type="dt" sz="half" idx="10"/>
          </p:nvPr>
        </p:nvSpPr>
        <p:spPr/>
        <p:txBody>
          <a:bodyPr/>
          <a:lstStyle/>
          <a:p>
            <a:fld id="{BFDB24E5-F630-4735-80CD-B2DB01889098}" type="datetimeFigureOut">
              <a:rPr lang="en-GB" smtClean="0"/>
              <a:t>16/03/2022</a:t>
            </a:fld>
            <a:endParaRPr lang="en-GB"/>
          </a:p>
        </p:txBody>
      </p:sp>
      <p:sp>
        <p:nvSpPr>
          <p:cNvPr id="6" name="Footer Placeholder 5">
            <a:extLst>
              <a:ext uri="{FF2B5EF4-FFF2-40B4-BE49-F238E27FC236}">
                <a16:creationId xmlns:a16="http://schemas.microsoft.com/office/drawing/2014/main" id="{E31733F2-D00C-416C-BDC5-2DF99B4781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D63FF7-D24A-4AD5-92D7-F07982DABD0A}"/>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1378182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3167E-7328-4112-97F5-01A34F570F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19DAE47-B438-4BBE-B8AC-8CA61BD0026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7B9AF6A-8095-4A65-ABA8-45F2BD1DC46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83FFCB-5309-4B8B-AC0E-D7E8DFEDFC59}"/>
              </a:ext>
            </a:extLst>
          </p:cNvPr>
          <p:cNvSpPr>
            <a:spLocks noGrp="1"/>
          </p:cNvSpPr>
          <p:nvPr>
            <p:ph type="dt" sz="half" idx="10"/>
          </p:nvPr>
        </p:nvSpPr>
        <p:spPr/>
        <p:txBody>
          <a:bodyPr/>
          <a:lstStyle/>
          <a:p>
            <a:fld id="{BFDB24E5-F630-4735-80CD-B2DB01889098}" type="datetimeFigureOut">
              <a:rPr lang="en-GB" smtClean="0"/>
              <a:t>16/03/2022</a:t>
            </a:fld>
            <a:endParaRPr lang="en-GB"/>
          </a:p>
        </p:txBody>
      </p:sp>
      <p:sp>
        <p:nvSpPr>
          <p:cNvPr id="6" name="Footer Placeholder 5">
            <a:extLst>
              <a:ext uri="{FF2B5EF4-FFF2-40B4-BE49-F238E27FC236}">
                <a16:creationId xmlns:a16="http://schemas.microsoft.com/office/drawing/2014/main" id="{C5B145EC-3905-496A-B222-535AE00D7A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E21A38-7852-4E69-8F6E-33B641084414}"/>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6949152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DF19A-E7FD-43A3-86B2-750C39A6A7B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8C79DF2-5F3B-4B58-B364-2CF5624073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972B2E-83A7-4C31-A3F1-5857FA2AC0DD}"/>
              </a:ext>
            </a:extLst>
          </p:cNvPr>
          <p:cNvSpPr>
            <a:spLocks noGrp="1"/>
          </p:cNvSpPr>
          <p:nvPr>
            <p:ph type="dt" sz="half" idx="10"/>
          </p:nvPr>
        </p:nvSpPr>
        <p:spPr/>
        <p:txBody>
          <a:bodyPr/>
          <a:lstStyle/>
          <a:p>
            <a:fld id="{BFDB24E5-F630-4735-80CD-B2DB01889098}" type="datetimeFigureOut">
              <a:rPr lang="en-GB" smtClean="0"/>
              <a:t>16/03/2022</a:t>
            </a:fld>
            <a:endParaRPr lang="en-GB"/>
          </a:p>
        </p:txBody>
      </p:sp>
      <p:sp>
        <p:nvSpPr>
          <p:cNvPr id="5" name="Footer Placeholder 4">
            <a:extLst>
              <a:ext uri="{FF2B5EF4-FFF2-40B4-BE49-F238E27FC236}">
                <a16:creationId xmlns:a16="http://schemas.microsoft.com/office/drawing/2014/main" id="{7D0A87EF-76E7-42FD-9B09-6631CA09D2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172280-AE1A-464E-85B6-310E5D295DE7}"/>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565961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65C4A7-6518-4F78-8607-99E02DC7C974}"/>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79A79-B6C2-454F-8ABF-09877E110E3A}"/>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3CE242-60CF-465E-A8BB-59ACC74C5AB4}"/>
              </a:ext>
            </a:extLst>
          </p:cNvPr>
          <p:cNvSpPr>
            <a:spLocks noGrp="1"/>
          </p:cNvSpPr>
          <p:nvPr>
            <p:ph type="dt" sz="half" idx="10"/>
          </p:nvPr>
        </p:nvSpPr>
        <p:spPr/>
        <p:txBody>
          <a:bodyPr/>
          <a:lstStyle/>
          <a:p>
            <a:fld id="{BFDB24E5-F630-4735-80CD-B2DB01889098}" type="datetimeFigureOut">
              <a:rPr lang="en-GB" smtClean="0"/>
              <a:t>16/03/2022</a:t>
            </a:fld>
            <a:endParaRPr lang="en-GB"/>
          </a:p>
        </p:txBody>
      </p:sp>
      <p:sp>
        <p:nvSpPr>
          <p:cNvPr id="5" name="Footer Placeholder 4">
            <a:extLst>
              <a:ext uri="{FF2B5EF4-FFF2-40B4-BE49-F238E27FC236}">
                <a16:creationId xmlns:a16="http://schemas.microsoft.com/office/drawing/2014/main" id="{CC5ED571-3324-4932-AC05-E7E8D4F9DE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E52E2F-1B82-4ECF-8842-713BB606F7BF}"/>
              </a:ext>
            </a:extLst>
          </p:cNvPr>
          <p:cNvSpPr>
            <a:spLocks noGrp="1"/>
          </p:cNvSpPr>
          <p:nvPr>
            <p:ph type="sldNum" sz="quarter" idx="12"/>
          </p:nvPr>
        </p:nvSpPr>
        <p:spPr/>
        <p:txBody>
          <a:bodyPr/>
          <a:lstStyle/>
          <a:p>
            <a:fld id="{CF3A54AD-51B3-4898-9E71-3D9EA39FD4EA}" type="slidenum">
              <a:rPr lang="en-GB" smtClean="0"/>
              <a:t>‹#›</a:t>
            </a:fld>
            <a:endParaRPr lang="en-GB"/>
          </a:p>
        </p:txBody>
      </p:sp>
    </p:spTree>
    <p:extLst>
      <p:ext uri="{BB962C8B-B14F-4D97-AF65-F5344CB8AC3E}">
        <p14:creationId xmlns:p14="http://schemas.microsoft.com/office/powerpoint/2010/main" val="1911277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16/03/2022</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C01B-F3D9-45E4-B776-BB5639EB35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C4B5C12-4165-4997-8EE0-141EE8516E2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F3DB710-A402-4915-AB78-F47802487CC6}"/>
              </a:ext>
            </a:extLst>
          </p:cNvPr>
          <p:cNvSpPr>
            <a:spLocks noGrp="1"/>
          </p:cNvSpPr>
          <p:nvPr>
            <p:ph type="dt" sz="half" idx="10"/>
          </p:nvPr>
        </p:nvSpPr>
        <p:spPr/>
        <p:txBody>
          <a:bodyPr/>
          <a:lstStyle/>
          <a:p>
            <a:fld id="{624F9C03-CBBB-4B76-82B8-C9FCDA9FA10A}" type="datetimeFigureOut">
              <a:rPr lang="en-GB" smtClean="0"/>
              <a:t>16/03/2022</a:t>
            </a:fld>
            <a:endParaRPr lang="en-GB"/>
          </a:p>
        </p:txBody>
      </p:sp>
      <p:sp>
        <p:nvSpPr>
          <p:cNvPr id="5" name="Footer Placeholder 4">
            <a:extLst>
              <a:ext uri="{FF2B5EF4-FFF2-40B4-BE49-F238E27FC236}">
                <a16:creationId xmlns:a16="http://schemas.microsoft.com/office/drawing/2014/main" id="{6083FF19-2905-4731-95BA-9DFB05EFF8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222F25-C7F1-4722-B0C7-AFAB2CB13E13}"/>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27949630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9444F-FEC4-4587-941B-DFB5A37160F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37E9C8-07A2-4A84-B52A-37E19799C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0D98B9-8A0F-4B83-851C-16F62FD3FD6C}"/>
              </a:ext>
            </a:extLst>
          </p:cNvPr>
          <p:cNvSpPr>
            <a:spLocks noGrp="1"/>
          </p:cNvSpPr>
          <p:nvPr>
            <p:ph type="dt" sz="half" idx="10"/>
          </p:nvPr>
        </p:nvSpPr>
        <p:spPr/>
        <p:txBody>
          <a:bodyPr/>
          <a:lstStyle/>
          <a:p>
            <a:fld id="{624F9C03-CBBB-4B76-82B8-C9FCDA9FA10A}" type="datetimeFigureOut">
              <a:rPr lang="en-GB" smtClean="0"/>
              <a:t>16/03/2022</a:t>
            </a:fld>
            <a:endParaRPr lang="en-GB"/>
          </a:p>
        </p:txBody>
      </p:sp>
      <p:sp>
        <p:nvSpPr>
          <p:cNvPr id="5" name="Footer Placeholder 4">
            <a:extLst>
              <a:ext uri="{FF2B5EF4-FFF2-40B4-BE49-F238E27FC236}">
                <a16:creationId xmlns:a16="http://schemas.microsoft.com/office/drawing/2014/main" id="{EB40A365-09FD-47F4-88B0-645E5609D8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C8FD8-6DCA-48B2-9B2F-2E4714B53AEA}"/>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5591290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89077-C505-4F82-822E-6C57B954286D}"/>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92A8FA7-DD13-48CF-A18F-8F48FA3ED91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029553-3FE9-4D4A-82A2-C5BB12147B72}"/>
              </a:ext>
            </a:extLst>
          </p:cNvPr>
          <p:cNvSpPr>
            <a:spLocks noGrp="1"/>
          </p:cNvSpPr>
          <p:nvPr>
            <p:ph type="dt" sz="half" idx="10"/>
          </p:nvPr>
        </p:nvSpPr>
        <p:spPr/>
        <p:txBody>
          <a:bodyPr/>
          <a:lstStyle/>
          <a:p>
            <a:fld id="{624F9C03-CBBB-4B76-82B8-C9FCDA9FA10A}" type="datetimeFigureOut">
              <a:rPr lang="en-GB" smtClean="0"/>
              <a:t>16/03/2022</a:t>
            </a:fld>
            <a:endParaRPr lang="en-GB"/>
          </a:p>
        </p:txBody>
      </p:sp>
      <p:sp>
        <p:nvSpPr>
          <p:cNvPr id="5" name="Footer Placeholder 4">
            <a:extLst>
              <a:ext uri="{FF2B5EF4-FFF2-40B4-BE49-F238E27FC236}">
                <a16:creationId xmlns:a16="http://schemas.microsoft.com/office/drawing/2014/main" id="{E302FCD2-B4DB-4E83-8AEF-0FF16481C4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C9C250-0E8C-4247-B5F0-22AFF8E7C360}"/>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7676386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EF4A-8C6D-485B-94B2-C54924B6D8F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44C7DB-5982-47FD-9C82-50F1300747AA}"/>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C17BAF-46F3-4F69-8D28-437D9869CFBB}"/>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B08DB5A-77D7-4F0F-80F0-B0563115220C}"/>
              </a:ext>
            </a:extLst>
          </p:cNvPr>
          <p:cNvSpPr>
            <a:spLocks noGrp="1"/>
          </p:cNvSpPr>
          <p:nvPr>
            <p:ph type="dt" sz="half" idx="10"/>
          </p:nvPr>
        </p:nvSpPr>
        <p:spPr/>
        <p:txBody>
          <a:bodyPr/>
          <a:lstStyle/>
          <a:p>
            <a:fld id="{624F9C03-CBBB-4B76-82B8-C9FCDA9FA10A}" type="datetimeFigureOut">
              <a:rPr lang="en-GB" smtClean="0"/>
              <a:t>16/03/2022</a:t>
            </a:fld>
            <a:endParaRPr lang="en-GB"/>
          </a:p>
        </p:txBody>
      </p:sp>
      <p:sp>
        <p:nvSpPr>
          <p:cNvPr id="6" name="Footer Placeholder 5">
            <a:extLst>
              <a:ext uri="{FF2B5EF4-FFF2-40B4-BE49-F238E27FC236}">
                <a16:creationId xmlns:a16="http://schemas.microsoft.com/office/drawing/2014/main" id="{9C645421-76C7-4FB0-AE17-B10DD05FC4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7480DD-5346-4438-BEC8-1E499E6F4052}"/>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39384896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A7FCD-8061-40DB-A5AE-B56F161DD295}"/>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83AA68-B51A-41E0-B6F1-A19BDB062080}"/>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CA91E7-D8C7-4EFE-BC0E-31DDD2DEF07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4366EFD-4EB6-4624-8EDB-41B4EF13A71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6412E5-8DA2-4DC0-A97F-BF0F992D529F}"/>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B8F6115-60A6-40DB-9BCA-DBFB05DF7CDF}"/>
              </a:ext>
            </a:extLst>
          </p:cNvPr>
          <p:cNvSpPr>
            <a:spLocks noGrp="1"/>
          </p:cNvSpPr>
          <p:nvPr>
            <p:ph type="dt" sz="half" idx="10"/>
          </p:nvPr>
        </p:nvSpPr>
        <p:spPr/>
        <p:txBody>
          <a:bodyPr/>
          <a:lstStyle/>
          <a:p>
            <a:fld id="{624F9C03-CBBB-4B76-82B8-C9FCDA9FA10A}" type="datetimeFigureOut">
              <a:rPr lang="en-GB" smtClean="0"/>
              <a:t>16/03/2022</a:t>
            </a:fld>
            <a:endParaRPr lang="en-GB"/>
          </a:p>
        </p:txBody>
      </p:sp>
      <p:sp>
        <p:nvSpPr>
          <p:cNvPr id="8" name="Footer Placeholder 7">
            <a:extLst>
              <a:ext uri="{FF2B5EF4-FFF2-40B4-BE49-F238E27FC236}">
                <a16:creationId xmlns:a16="http://schemas.microsoft.com/office/drawing/2014/main" id="{2A77EC97-0318-43A6-9937-1F34B810189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6351F1D-F7C8-4FDE-A87C-DFE0B50FA99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445607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797BB-DD4F-4077-B2D8-AB2B24D897B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57887DF-E219-4590-A072-C32C44020993}"/>
              </a:ext>
            </a:extLst>
          </p:cNvPr>
          <p:cNvSpPr>
            <a:spLocks noGrp="1"/>
          </p:cNvSpPr>
          <p:nvPr>
            <p:ph type="dt" sz="half" idx="10"/>
          </p:nvPr>
        </p:nvSpPr>
        <p:spPr/>
        <p:txBody>
          <a:bodyPr/>
          <a:lstStyle/>
          <a:p>
            <a:fld id="{624F9C03-CBBB-4B76-82B8-C9FCDA9FA10A}" type="datetimeFigureOut">
              <a:rPr lang="en-GB" smtClean="0"/>
              <a:t>16/03/2022</a:t>
            </a:fld>
            <a:endParaRPr lang="en-GB"/>
          </a:p>
        </p:txBody>
      </p:sp>
      <p:sp>
        <p:nvSpPr>
          <p:cNvPr id="4" name="Footer Placeholder 3">
            <a:extLst>
              <a:ext uri="{FF2B5EF4-FFF2-40B4-BE49-F238E27FC236}">
                <a16:creationId xmlns:a16="http://schemas.microsoft.com/office/drawing/2014/main" id="{1ADBBB19-AC54-4F5B-818A-FC1D75882E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E2DADC3-9518-4BAF-8F58-9E36228AE3ED}"/>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956556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E0258C-8CE2-448E-AAF3-A5AA18F5C6D7}"/>
              </a:ext>
            </a:extLst>
          </p:cNvPr>
          <p:cNvSpPr>
            <a:spLocks noGrp="1"/>
          </p:cNvSpPr>
          <p:nvPr>
            <p:ph type="dt" sz="half" idx="10"/>
          </p:nvPr>
        </p:nvSpPr>
        <p:spPr/>
        <p:txBody>
          <a:bodyPr/>
          <a:lstStyle/>
          <a:p>
            <a:fld id="{624F9C03-CBBB-4B76-82B8-C9FCDA9FA10A}" type="datetimeFigureOut">
              <a:rPr lang="en-GB" smtClean="0"/>
              <a:t>16/03/2022</a:t>
            </a:fld>
            <a:endParaRPr lang="en-GB"/>
          </a:p>
        </p:txBody>
      </p:sp>
      <p:sp>
        <p:nvSpPr>
          <p:cNvPr id="3" name="Footer Placeholder 2">
            <a:extLst>
              <a:ext uri="{FF2B5EF4-FFF2-40B4-BE49-F238E27FC236}">
                <a16:creationId xmlns:a16="http://schemas.microsoft.com/office/drawing/2014/main" id="{EF607B95-16D7-4E84-8CA3-895A83393E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A6F6529-3001-47CB-87E2-88D1006B8044}"/>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2384936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808CA-2E81-41A1-99F4-C727FB0FA95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DDC2B7-56C2-48AF-8C20-39334446C4A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887EB71-FD41-4983-AEBD-E8BB8ADB1D0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B64993-9B7C-41EA-8B0E-AA2CC1EC6336}"/>
              </a:ext>
            </a:extLst>
          </p:cNvPr>
          <p:cNvSpPr>
            <a:spLocks noGrp="1"/>
          </p:cNvSpPr>
          <p:nvPr>
            <p:ph type="dt" sz="half" idx="10"/>
          </p:nvPr>
        </p:nvSpPr>
        <p:spPr/>
        <p:txBody>
          <a:bodyPr/>
          <a:lstStyle/>
          <a:p>
            <a:fld id="{624F9C03-CBBB-4B76-82B8-C9FCDA9FA10A}" type="datetimeFigureOut">
              <a:rPr lang="en-GB" smtClean="0"/>
              <a:t>16/03/2022</a:t>
            </a:fld>
            <a:endParaRPr lang="en-GB"/>
          </a:p>
        </p:txBody>
      </p:sp>
      <p:sp>
        <p:nvSpPr>
          <p:cNvPr id="6" name="Footer Placeholder 5">
            <a:extLst>
              <a:ext uri="{FF2B5EF4-FFF2-40B4-BE49-F238E27FC236}">
                <a16:creationId xmlns:a16="http://schemas.microsoft.com/office/drawing/2014/main" id="{8E2AE7BF-2CD0-4942-80C3-97D4D94B2A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3251B8-E6B8-4800-8E8E-9EE7AE9CE8D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11585631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0661-13F9-4181-938E-E36E4FB337E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61139B-3F0B-498B-8AE8-ED1B57045D6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A8891A-8EAF-4741-BE07-54CEE68315D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6AE421-957F-4290-B9FC-B243C478A2E3}"/>
              </a:ext>
            </a:extLst>
          </p:cNvPr>
          <p:cNvSpPr>
            <a:spLocks noGrp="1"/>
          </p:cNvSpPr>
          <p:nvPr>
            <p:ph type="dt" sz="half" idx="10"/>
          </p:nvPr>
        </p:nvSpPr>
        <p:spPr/>
        <p:txBody>
          <a:bodyPr/>
          <a:lstStyle/>
          <a:p>
            <a:fld id="{624F9C03-CBBB-4B76-82B8-C9FCDA9FA10A}" type="datetimeFigureOut">
              <a:rPr lang="en-GB" smtClean="0"/>
              <a:t>16/03/2022</a:t>
            </a:fld>
            <a:endParaRPr lang="en-GB"/>
          </a:p>
        </p:txBody>
      </p:sp>
      <p:sp>
        <p:nvSpPr>
          <p:cNvPr id="6" name="Footer Placeholder 5">
            <a:extLst>
              <a:ext uri="{FF2B5EF4-FFF2-40B4-BE49-F238E27FC236}">
                <a16:creationId xmlns:a16="http://schemas.microsoft.com/office/drawing/2014/main" id="{58FB5868-BA1F-4AF9-BE35-D45D8FA750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7F8C76-247A-484D-922A-F222C2BCCE68}"/>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650307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1D9D3-A4BF-4C14-B574-AF0F0939C7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02897CF-0EC6-4DBB-9C06-0995C39D72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906A-7625-4D4A-989F-A54936781BB4}"/>
              </a:ext>
            </a:extLst>
          </p:cNvPr>
          <p:cNvSpPr>
            <a:spLocks noGrp="1"/>
          </p:cNvSpPr>
          <p:nvPr>
            <p:ph type="dt" sz="half" idx="10"/>
          </p:nvPr>
        </p:nvSpPr>
        <p:spPr/>
        <p:txBody>
          <a:bodyPr/>
          <a:lstStyle/>
          <a:p>
            <a:fld id="{624F9C03-CBBB-4B76-82B8-C9FCDA9FA10A}" type="datetimeFigureOut">
              <a:rPr lang="en-GB" smtClean="0"/>
              <a:t>16/03/2022</a:t>
            </a:fld>
            <a:endParaRPr lang="en-GB"/>
          </a:p>
        </p:txBody>
      </p:sp>
      <p:sp>
        <p:nvSpPr>
          <p:cNvPr id="5" name="Footer Placeholder 4">
            <a:extLst>
              <a:ext uri="{FF2B5EF4-FFF2-40B4-BE49-F238E27FC236}">
                <a16:creationId xmlns:a16="http://schemas.microsoft.com/office/drawing/2014/main" id="{B7EA6722-FA87-4F24-9D15-AB642A79C8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133E05-F3B3-4CE3-8EB8-D16A5C756111}"/>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732882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16/03/2022</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8852A8-CDDA-48F9-B7FE-0B13BD6FB07F}"/>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65E21FB-94B1-4998-9C6C-3A229497A2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45A45E-0821-42AF-92BF-91CAFF7F2773}"/>
              </a:ext>
            </a:extLst>
          </p:cNvPr>
          <p:cNvSpPr>
            <a:spLocks noGrp="1"/>
          </p:cNvSpPr>
          <p:nvPr>
            <p:ph type="dt" sz="half" idx="10"/>
          </p:nvPr>
        </p:nvSpPr>
        <p:spPr/>
        <p:txBody>
          <a:bodyPr/>
          <a:lstStyle/>
          <a:p>
            <a:fld id="{624F9C03-CBBB-4B76-82B8-C9FCDA9FA10A}" type="datetimeFigureOut">
              <a:rPr lang="en-GB" smtClean="0"/>
              <a:t>16/03/2022</a:t>
            </a:fld>
            <a:endParaRPr lang="en-GB"/>
          </a:p>
        </p:txBody>
      </p:sp>
      <p:sp>
        <p:nvSpPr>
          <p:cNvPr id="5" name="Footer Placeholder 4">
            <a:extLst>
              <a:ext uri="{FF2B5EF4-FFF2-40B4-BE49-F238E27FC236}">
                <a16:creationId xmlns:a16="http://schemas.microsoft.com/office/drawing/2014/main" id="{1C180D0C-DA22-4CEF-AF2E-1773BF970F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E5161F-D954-4E84-A69D-4BA247CFA4EF}"/>
              </a:ext>
            </a:extLst>
          </p:cNvPr>
          <p:cNvSpPr>
            <a:spLocks noGrp="1"/>
          </p:cNvSpPr>
          <p:nvPr>
            <p:ph type="sldNum" sz="quarter" idx="12"/>
          </p:nvPr>
        </p:nvSpPr>
        <p:spPr/>
        <p:txBody>
          <a:bodyPr/>
          <a:lstStyle/>
          <a:p>
            <a:fld id="{D7281516-2369-4D55-92CD-83AF186CA14B}" type="slidenum">
              <a:rPr lang="en-GB" smtClean="0"/>
              <a:t>‹#›</a:t>
            </a:fld>
            <a:endParaRPr lang="en-GB"/>
          </a:p>
        </p:txBody>
      </p:sp>
    </p:spTree>
    <p:extLst>
      <p:ext uri="{BB962C8B-B14F-4D97-AF65-F5344CB8AC3E}">
        <p14:creationId xmlns:p14="http://schemas.microsoft.com/office/powerpoint/2010/main" val="41586554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6EE7-33B1-4659-96E8-E70808E278B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83B8710-6E77-45D1-9067-F84586D3CEC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E3A2F7-4B82-4374-AF86-9B9758BFE2A4}"/>
              </a:ext>
            </a:extLst>
          </p:cNvPr>
          <p:cNvSpPr>
            <a:spLocks noGrp="1"/>
          </p:cNvSpPr>
          <p:nvPr>
            <p:ph type="dt" sz="half" idx="10"/>
          </p:nvPr>
        </p:nvSpPr>
        <p:spPr/>
        <p:txBody>
          <a:bodyPr/>
          <a:lstStyle/>
          <a:p>
            <a:fld id="{48BBE26B-49CC-49B4-AB02-D13493F3E413}" type="datetimeFigureOut">
              <a:rPr lang="en-GB" smtClean="0"/>
              <a:t>16/03/2022</a:t>
            </a:fld>
            <a:endParaRPr lang="en-GB"/>
          </a:p>
        </p:txBody>
      </p:sp>
      <p:sp>
        <p:nvSpPr>
          <p:cNvPr id="5" name="Footer Placeholder 4">
            <a:extLst>
              <a:ext uri="{FF2B5EF4-FFF2-40B4-BE49-F238E27FC236}">
                <a16:creationId xmlns:a16="http://schemas.microsoft.com/office/drawing/2014/main" id="{D8A7A75A-4220-4DBD-A4E5-F93DECF8D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E2F1A1-3F87-47CA-BFA4-68BFAA0BB342}"/>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732515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95A10-54D3-44AA-902E-CAE85D45CB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7B81031-B4FE-4C44-96A5-903C93D7AB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61DF7-C5B7-4DB5-BC2B-BE207D9F411B}"/>
              </a:ext>
            </a:extLst>
          </p:cNvPr>
          <p:cNvSpPr>
            <a:spLocks noGrp="1"/>
          </p:cNvSpPr>
          <p:nvPr>
            <p:ph type="dt" sz="half" idx="10"/>
          </p:nvPr>
        </p:nvSpPr>
        <p:spPr/>
        <p:txBody>
          <a:bodyPr/>
          <a:lstStyle/>
          <a:p>
            <a:fld id="{48BBE26B-49CC-49B4-AB02-D13493F3E413}" type="datetimeFigureOut">
              <a:rPr lang="en-GB" smtClean="0"/>
              <a:t>16/03/2022</a:t>
            </a:fld>
            <a:endParaRPr lang="en-GB"/>
          </a:p>
        </p:txBody>
      </p:sp>
      <p:sp>
        <p:nvSpPr>
          <p:cNvPr id="5" name="Footer Placeholder 4">
            <a:extLst>
              <a:ext uri="{FF2B5EF4-FFF2-40B4-BE49-F238E27FC236}">
                <a16:creationId xmlns:a16="http://schemas.microsoft.com/office/drawing/2014/main" id="{0722341D-B6D4-42C5-BAD3-825245D4BF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7FB301-2FC7-4A34-BCF5-8F722DCDCEBB}"/>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37420152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9641D-0E6F-4D25-AE78-286BA84D23DA}"/>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3D6DEF0-EFC7-4811-859E-13AF585BE20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F17676-6DA3-4759-9516-1C59140F88A7}"/>
              </a:ext>
            </a:extLst>
          </p:cNvPr>
          <p:cNvSpPr>
            <a:spLocks noGrp="1"/>
          </p:cNvSpPr>
          <p:nvPr>
            <p:ph type="dt" sz="half" idx="10"/>
          </p:nvPr>
        </p:nvSpPr>
        <p:spPr/>
        <p:txBody>
          <a:bodyPr/>
          <a:lstStyle/>
          <a:p>
            <a:fld id="{48BBE26B-49CC-49B4-AB02-D13493F3E413}" type="datetimeFigureOut">
              <a:rPr lang="en-GB" smtClean="0"/>
              <a:t>16/03/2022</a:t>
            </a:fld>
            <a:endParaRPr lang="en-GB"/>
          </a:p>
        </p:txBody>
      </p:sp>
      <p:sp>
        <p:nvSpPr>
          <p:cNvPr id="5" name="Footer Placeholder 4">
            <a:extLst>
              <a:ext uri="{FF2B5EF4-FFF2-40B4-BE49-F238E27FC236}">
                <a16:creationId xmlns:a16="http://schemas.microsoft.com/office/drawing/2014/main" id="{F2E25724-5E17-4D79-A729-03CD524E3A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6C77-2DDF-45A3-A92A-6B41BE4290D3}"/>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502789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CFF2F-FAD8-4FE3-BE01-E535ECD45DC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52C116-4C1A-4A10-8C85-3CDEA1A4EE9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F1D56E1-6338-4CDE-BC20-4FAA98E5B4A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6A2E5B-54B5-4731-B955-A6C87C3739A5}"/>
              </a:ext>
            </a:extLst>
          </p:cNvPr>
          <p:cNvSpPr>
            <a:spLocks noGrp="1"/>
          </p:cNvSpPr>
          <p:nvPr>
            <p:ph type="dt" sz="half" idx="10"/>
          </p:nvPr>
        </p:nvSpPr>
        <p:spPr/>
        <p:txBody>
          <a:bodyPr/>
          <a:lstStyle/>
          <a:p>
            <a:fld id="{48BBE26B-49CC-49B4-AB02-D13493F3E413}" type="datetimeFigureOut">
              <a:rPr lang="en-GB" smtClean="0"/>
              <a:t>16/03/2022</a:t>
            </a:fld>
            <a:endParaRPr lang="en-GB"/>
          </a:p>
        </p:txBody>
      </p:sp>
      <p:sp>
        <p:nvSpPr>
          <p:cNvPr id="6" name="Footer Placeholder 5">
            <a:extLst>
              <a:ext uri="{FF2B5EF4-FFF2-40B4-BE49-F238E27FC236}">
                <a16:creationId xmlns:a16="http://schemas.microsoft.com/office/drawing/2014/main" id="{7889269B-78D5-47C1-B547-0669C2E2F2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5E348B-96C7-4B0F-86D9-B719827DBB1F}"/>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6902037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CB4D5-BF93-47F8-B47C-8FA480AD21A0}"/>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452586-0B92-4055-81BD-0662979A591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20C0BE-4411-4E43-96CF-CD016C858E3D}"/>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9AC1E0C-44BB-4089-AC5E-63554E22AD6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4C0541-1877-49A5-A1F0-3DB0C3629F27}"/>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D1C8A0-75CE-46B4-B005-57BFD2B17057}"/>
              </a:ext>
            </a:extLst>
          </p:cNvPr>
          <p:cNvSpPr>
            <a:spLocks noGrp="1"/>
          </p:cNvSpPr>
          <p:nvPr>
            <p:ph type="dt" sz="half" idx="10"/>
          </p:nvPr>
        </p:nvSpPr>
        <p:spPr/>
        <p:txBody>
          <a:bodyPr/>
          <a:lstStyle/>
          <a:p>
            <a:fld id="{48BBE26B-49CC-49B4-AB02-D13493F3E413}" type="datetimeFigureOut">
              <a:rPr lang="en-GB" smtClean="0"/>
              <a:t>16/03/2022</a:t>
            </a:fld>
            <a:endParaRPr lang="en-GB"/>
          </a:p>
        </p:txBody>
      </p:sp>
      <p:sp>
        <p:nvSpPr>
          <p:cNvPr id="8" name="Footer Placeholder 7">
            <a:extLst>
              <a:ext uri="{FF2B5EF4-FFF2-40B4-BE49-F238E27FC236}">
                <a16:creationId xmlns:a16="http://schemas.microsoft.com/office/drawing/2014/main" id="{E8FCBFA4-9735-44C0-840B-18559AEA61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FD80151-D633-48AE-BBA9-D1EE54E5B54C}"/>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756673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1342D-C4B0-4F13-9415-C96D8D42B95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23E6BA4-7D97-4512-9207-C7306947FAF2}"/>
              </a:ext>
            </a:extLst>
          </p:cNvPr>
          <p:cNvSpPr>
            <a:spLocks noGrp="1"/>
          </p:cNvSpPr>
          <p:nvPr>
            <p:ph type="dt" sz="half" idx="10"/>
          </p:nvPr>
        </p:nvSpPr>
        <p:spPr/>
        <p:txBody>
          <a:bodyPr/>
          <a:lstStyle/>
          <a:p>
            <a:fld id="{48BBE26B-49CC-49B4-AB02-D13493F3E413}" type="datetimeFigureOut">
              <a:rPr lang="en-GB" smtClean="0"/>
              <a:t>16/03/2022</a:t>
            </a:fld>
            <a:endParaRPr lang="en-GB"/>
          </a:p>
        </p:txBody>
      </p:sp>
      <p:sp>
        <p:nvSpPr>
          <p:cNvPr id="4" name="Footer Placeholder 3">
            <a:extLst>
              <a:ext uri="{FF2B5EF4-FFF2-40B4-BE49-F238E27FC236}">
                <a16:creationId xmlns:a16="http://schemas.microsoft.com/office/drawing/2014/main" id="{B7D7730C-443B-437F-BB5A-F61F7CCA47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AA1CF6-55FB-4965-AC00-52348CFAB6DA}"/>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701240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959F31-DAEF-4C8B-8350-667EEB90B27C}"/>
              </a:ext>
            </a:extLst>
          </p:cNvPr>
          <p:cNvSpPr>
            <a:spLocks noGrp="1"/>
          </p:cNvSpPr>
          <p:nvPr>
            <p:ph type="dt" sz="half" idx="10"/>
          </p:nvPr>
        </p:nvSpPr>
        <p:spPr/>
        <p:txBody>
          <a:bodyPr/>
          <a:lstStyle/>
          <a:p>
            <a:fld id="{48BBE26B-49CC-49B4-AB02-D13493F3E413}" type="datetimeFigureOut">
              <a:rPr lang="en-GB" smtClean="0"/>
              <a:t>16/03/2022</a:t>
            </a:fld>
            <a:endParaRPr lang="en-GB"/>
          </a:p>
        </p:txBody>
      </p:sp>
      <p:sp>
        <p:nvSpPr>
          <p:cNvPr id="3" name="Footer Placeholder 2">
            <a:extLst>
              <a:ext uri="{FF2B5EF4-FFF2-40B4-BE49-F238E27FC236}">
                <a16:creationId xmlns:a16="http://schemas.microsoft.com/office/drawing/2014/main" id="{F2D863F1-FA8E-4347-A3EB-C7B9A9920E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8A45F2D-3245-45CF-AC01-063A0DCD6BC4}"/>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9991361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40367-05B9-4CC3-B48E-80635701E31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0A5637-87C0-41E0-BA78-69F95BDED66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DB9AAB-6110-476B-9C8A-57CAE018B68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CDA074-43E6-48C7-B689-F9A2D1852E04}"/>
              </a:ext>
            </a:extLst>
          </p:cNvPr>
          <p:cNvSpPr>
            <a:spLocks noGrp="1"/>
          </p:cNvSpPr>
          <p:nvPr>
            <p:ph type="dt" sz="half" idx="10"/>
          </p:nvPr>
        </p:nvSpPr>
        <p:spPr/>
        <p:txBody>
          <a:bodyPr/>
          <a:lstStyle/>
          <a:p>
            <a:fld id="{48BBE26B-49CC-49B4-AB02-D13493F3E413}" type="datetimeFigureOut">
              <a:rPr lang="en-GB" smtClean="0"/>
              <a:t>16/03/2022</a:t>
            </a:fld>
            <a:endParaRPr lang="en-GB"/>
          </a:p>
        </p:txBody>
      </p:sp>
      <p:sp>
        <p:nvSpPr>
          <p:cNvPr id="6" name="Footer Placeholder 5">
            <a:extLst>
              <a:ext uri="{FF2B5EF4-FFF2-40B4-BE49-F238E27FC236}">
                <a16:creationId xmlns:a16="http://schemas.microsoft.com/office/drawing/2014/main" id="{E8618C45-B929-4263-9C0D-E87438109A3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A3908C4-C239-4480-8852-1C812C664E5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2295535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866EE-8A2E-43F5-A10A-8AD3771F52D5}"/>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01D9492-EFA1-4F26-A38A-EB502411E5C0}"/>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7D75259-64BA-4B6F-9BC7-C9E2B937EE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7D9D68-FABE-413C-90DD-081A6F36F760}"/>
              </a:ext>
            </a:extLst>
          </p:cNvPr>
          <p:cNvSpPr>
            <a:spLocks noGrp="1"/>
          </p:cNvSpPr>
          <p:nvPr>
            <p:ph type="dt" sz="half" idx="10"/>
          </p:nvPr>
        </p:nvSpPr>
        <p:spPr/>
        <p:txBody>
          <a:bodyPr/>
          <a:lstStyle/>
          <a:p>
            <a:fld id="{48BBE26B-49CC-49B4-AB02-D13493F3E413}" type="datetimeFigureOut">
              <a:rPr lang="en-GB" smtClean="0"/>
              <a:t>16/03/2022</a:t>
            </a:fld>
            <a:endParaRPr lang="en-GB"/>
          </a:p>
        </p:txBody>
      </p:sp>
      <p:sp>
        <p:nvSpPr>
          <p:cNvPr id="6" name="Footer Placeholder 5">
            <a:extLst>
              <a:ext uri="{FF2B5EF4-FFF2-40B4-BE49-F238E27FC236}">
                <a16:creationId xmlns:a16="http://schemas.microsoft.com/office/drawing/2014/main" id="{78B11AB3-0A52-4F27-A14C-F0F19348C8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3CF00F-D1A7-4B37-B64E-B7A14642C506}"/>
              </a:ext>
            </a:extLst>
          </p:cNvPr>
          <p:cNvSpPr>
            <a:spLocks noGrp="1"/>
          </p:cNvSpPr>
          <p:nvPr>
            <p:ph type="sldNum" sz="quarter" idx="12"/>
          </p:nvPr>
        </p:nvSpPr>
        <p:spPr/>
        <p:txBody>
          <a:bodyPr/>
          <a:lstStyle/>
          <a:p>
            <a:fld id="{5E99285C-D667-4CE2-9FA1-C63BA712584C}" type="slidenum">
              <a:rPr lang="en-GB" smtClean="0"/>
              <a:t>‹#›</a:t>
            </a:fld>
            <a:endParaRPr lang="en-GB"/>
          </a:p>
        </p:txBody>
      </p:sp>
    </p:spTree>
    <p:extLst>
      <p:ext uri="{BB962C8B-B14F-4D97-AF65-F5344CB8AC3E}">
        <p14:creationId xmlns:p14="http://schemas.microsoft.com/office/powerpoint/2010/main" val="1885093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7.pn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6.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2.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17" Type="http://schemas.openxmlformats.org/officeDocument/2006/relationships/image" Target="../media/image1.png"/><Relationship Id="rId2" Type="http://schemas.openxmlformats.org/officeDocument/2006/relationships/slideLayout" Target="../slideLayouts/slideLayout48.xml"/><Relationship Id="rId16" Type="http://schemas.openxmlformats.org/officeDocument/2006/relationships/image" Target="../media/image5.png"/><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image" Target="../media/image2.png"/><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3.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17" Type="http://schemas.openxmlformats.org/officeDocument/2006/relationships/image" Target="../media/image1.png"/><Relationship Id="rId2" Type="http://schemas.openxmlformats.org/officeDocument/2006/relationships/slideLayout" Target="../slideLayouts/slideLayout59.xml"/><Relationship Id="rId16" Type="http://schemas.openxmlformats.org/officeDocument/2006/relationships/image" Target="../media/image5.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2.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6" Type="http://schemas.openxmlformats.org/officeDocument/2006/relationships/image" Target="../media/image5.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2.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16/03/2022</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
        <p:nvSpPr>
          <p:cNvPr id="7" name="Rectangle 6">
            <a:extLst>
              <a:ext uri="{FF2B5EF4-FFF2-40B4-BE49-F238E27FC236}">
                <a16:creationId xmlns:a16="http://schemas.microsoft.com/office/drawing/2014/main" id="{78CEF06D-797B-4976-8600-B350D416B636}"/>
              </a:ext>
            </a:extLst>
          </p:cNvPr>
          <p:cNvSpPr/>
          <p:nvPr userDrawn="1"/>
        </p:nvSpPr>
        <p:spPr>
          <a:xfrm>
            <a:off x="0" y="6037006"/>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55B95C9A-C6E0-40FA-A641-7418E335591F}"/>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14" name="Picture 13" descr="Logo&#10;&#10;Description automatically generated">
            <a:extLst>
              <a:ext uri="{FF2B5EF4-FFF2-40B4-BE49-F238E27FC236}">
                <a16:creationId xmlns:a16="http://schemas.microsoft.com/office/drawing/2014/main" id="{A4B8B68F-1AE1-4E72-BE75-051CE53B006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5" name="Picture 14" descr="Icon&#10;&#10;Description automatically generated">
            <a:extLst>
              <a:ext uri="{FF2B5EF4-FFF2-40B4-BE49-F238E27FC236}">
                <a16:creationId xmlns:a16="http://schemas.microsoft.com/office/drawing/2014/main" id="{098F0547-4D81-48C0-AEBA-351FA48ABC8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19011155">
            <a:off x="-475403" y="-626009"/>
            <a:ext cx="1469038" cy="1466557"/>
          </a:xfrm>
          <a:prstGeom prst="rect">
            <a:avLst/>
          </a:prstGeom>
        </p:spPr>
      </p:pic>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699" r:id="rId12"/>
    <p:sldLayoutId id="2147483882" r:id="rId13"/>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16/03/2022</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4" name="Picture 13" descr="Icon&#10;&#10;Description automatically generated">
            <a:extLst>
              <a:ext uri="{FF2B5EF4-FFF2-40B4-BE49-F238E27FC236}">
                <a16:creationId xmlns:a16="http://schemas.microsoft.com/office/drawing/2014/main" id="{1F51A19A-3406-4795-9647-2484C866BE1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rot="19024476">
            <a:off x="-442154" y="-533519"/>
            <a:ext cx="1423304" cy="1420900"/>
          </a:xfrm>
          <a:prstGeom prst="rect">
            <a:avLst/>
          </a:prstGeom>
        </p:spPr>
      </p:pic>
    </p:spTree>
    <p:extLst>
      <p:ext uri="{BB962C8B-B14F-4D97-AF65-F5344CB8AC3E}">
        <p14:creationId xmlns:p14="http://schemas.microsoft.com/office/powerpoint/2010/main" val="1247666851"/>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501BCA-D9D7-4730-95AB-6EEA4562FE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EEA40F-60F6-47E9-9F1A-56B2EAB5EBA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3CC17E-EC19-4439-B28B-8414E31CAE4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768C0-30A1-4AC6-9DEC-7D24D7F560BF}" type="datetimeFigureOut">
              <a:rPr lang="en-GB" smtClean="0"/>
              <a:t>16/03/2022</a:t>
            </a:fld>
            <a:endParaRPr lang="en-GB"/>
          </a:p>
        </p:txBody>
      </p:sp>
      <p:sp>
        <p:nvSpPr>
          <p:cNvPr id="5" name="Footer Placeholder 4">
            <a:extLst>
              <a:ext uri="{FF2B5EF4-FFF2-40B4-BE49-F238E27FC236}">
                <a16:creationId xmlns:a16="http://schemas.microsoft.com/office/drawing/2014/main" id="{EB035186-9C2D-4BBD-923E-C103C164FDA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F62228-9BEF-4B4C-8FE6-D41736B1DD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13764B-372E-49F7-9A0D-35AC17700F93}" type="slidenum">
              <a:rPr lang="en-GB" smtClean="0"/>
              <a:t>‹#›</a:t>
            </a:fld>
            <a:endParaRPr lang="en-GB"/>
          </a:p>
        </p:txBody>
      </p:sp>
      <p:pic>
        <p:nvPicPr>
          <p:cNvPr id="7" name="Picture 6" descr="Logo&#10;&#10;Description automatically generated">
            <a:extLst>
              <a:ext uri="{FF2B5EF4-FFF2-40B4-BE49-F238E27FC236}">
                <a16:creationId xmlns:a16="http://schemas.microsoft.com/office/drawing/2014/main" id="{D3874DE5-0F4D-4649-A5F3-0F8B9833B3A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pic>
        <p:nvPicPr>
          <p:cNvPr id="11" name="Picture 10" descr="Icon&#10;&#10;Description automatically generated">
            <a:extLst>
              <a:ext uri="{FF2B5EF4-FFF2-40B4-BE49-F238E27FC236}">
                <a16:creationId xmlns:a16="http://schemas.microsoft.com/office/drawing/2014/main" id="{07B00C9A-E3D8-457E-9307-1DE662663CF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11155">
            <a:off x="-444393" y="-615989"/>
            <a:ext cx="1469038" cy="1466557"/>
          </a:xfrm>
          <a:prstGeom prst="rect">
            <a:avLst/>
          </a:prstGeom>
        </p:spPr>
      </p:pic>
    </p:spTree>
    <p:extLst>
      <p:ext uri="{BB962C8B-B14F-4D97-AF65-F5344CB8AC3E}">
        <p14:creationId xmlns:p14="http://schemas.microsoft.com/office/powerpoint/2010/main" val="440985703"/>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9E2A304-47ED-4FC5-845D-7E8F68181C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EFBFD-9C2D-479A-88C9-90FE6730ED25}" type="datetimeFigureOut">
              <a:rPr lang="en-GB" smtClean="0"/>
              <a:t>16/03/2022</a:t>
            </a:fld>
            <a:endParaRPr lang="en-GB"/>
          </a:p>
        </p:txBody>
      </p:sp>
      <p:sp>
        <p:nvSpPr>
          <p:cNvPr id="5" name="Footer Placeholder 4">
            <a:extLst>
              <a:ext uri="{FF2B5EF4-FFF2-40B4-BE49-F238E27FC236}">
                <a16:creationId xmlns:a16="http://schemas.microsoft.com/office/drawing/2014/main" id="{4B5C3750-AAC4-414D-9D26-2B9EE0F6DE9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C72E6-D607-46DE-9E17-1DC10CDC51B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81A3B-6BAF-485C-9573-638FB44FE6D8}" type="slidenum">
              <a:rPr lang="en-GB" smtClean="0"/>
              <a:t>‹#›</a:t>
            </a:fld>
            <a:endParaRPr lang="en-GB"/>
          </a:p>
        </p:txBody>
      </p:sp>
      <p:sp>
        <p:nvSpPr>
          <p:cNvPr id="7" name="Rectangle 6">
            <a:extLst>
              <a:ext uri="{FF2B5EF4-FFF2-40B4-BE49-F238E27FC236}">
                <a16:creationId xmlns:a16="http://schemas.microsoft.com/office/drawing/2014/main" id="{067E7D86-B09C-4760-B6A7-BEED47B41648}"/>
              </a:ext>
            </a:extLst>
          </p:cNvPr>
          <p:cNvSpPr/>
          <p:nvPr userDrawn="1"/>
        </p:nvSpPr>
        <p:spPr>
          <a:xfrm>
            <a:off x="0" y="6037006"/>
            <a:ext cx="9144000" cy="820994"/>
          </a:xfrm>
          <a:prstGeom prst="rect">
            <a:avLst/>
          </a:prstGeom>
          <a:solidFill>
            <a:srgbClr val="E26EA8"/>
          </a:solidFill>
          <a:ln>
            <a:solidFill>
              <a:srgbClr val="E2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3CC26F52-ABB7-48D9-BD58-0CBA70BCE6C4}"/>
              </a:ext>
            </a:extLst>
          </p:cNvPr>
          <p:cNvSpPr txBox="1"/>
          <p:nvPr userDrawn="1"/>
        </p:nvSpPr>
        <p:spPr>
          <a:xfrm>
            <a:off x="2225984" y="4781194"/>
            <a:ext cx="4089115" cy="553998"/>
          </a:xfrm>
          <a:prstGeom prst="rect">
            <a:avLst/>
          </a:prstGeom>
          <a:noFill/>
        </p:spPr>
        <p:txBody>
          <a:bodyPr wrap="square" rtlCol="0">
            <a:spAutoFit/>
          </a:bodyPr>
          <a:lstStyle/>
          <a:p>
            <a:pPr algn="r"/>
            <a:r>
              <a:rPr lang="en-GB" sz="3000" b="1">
                <a:solidFill>
                  <a:srgbClr val="EDB834"/>
                </a:solidFill>
              </a:rPr>
              <a:t>#</a:t>
            </a:r>
            <a:r>
              <a:rPr lang="en-GB" sz="3000" b="1" err="1">
                <a:solidFill>
                  <a:srgbClr val="EDB834"/>
                </a:solidFill>
              </a:rPr>
              <a:t>BePartOfTheSolution</a:t>
            </a:r>
            <a:endParaRPr lang="en-GB" sz="3000" b="1">
              <a:solidFill>
                <a:srgbClr val="EDB834"/>
              </a:solidFill>
            </a:endParaRPr>
          </a:p>
        </p:txBody>
      </p:sp>
      <p:pic>
        <p:nvPicPr>
          <p:cNvPr id="9" name="Picture 8" descr="Logo&#10;&#10;Description automatically generated">
            <a:extLst>
              <a:ext uri="{FF2B5EF4-FFF2-40B4-BE49-F238E27FC236}">
                <a16:creationId xmlns:a16="http://schemas.microsoft.com/office/drawing/2014/main" id="{A824A24A-5068-4124-905C-E9FFC9E83E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1009" y="1787558"/>
            <a:ext cx="4101982" cy="2872428"/>
          </a:xfrm>
          <a:prstGeom prst="rect">
            <a:avLst/>
          </a:prstGeom>
        </p:spPr>
      </p:pic>
      <p:sp>
        <p:nvSpPr>
          <p:cNvPr id="10" name="TextBox 9">
            <a:extLst>
              <a:ext uri="{FF2B5EF4-FFF2-40B4-BE49-F238E27FC236}">
                <a16:creationId xmlns:a16="http://schemas.microsoft.com/office/drawing/2014/main" id="{3B51EB7F-0C43-4372-A073-BD3F2B717DA7}"/>
              </a:ext>
            </a:extLst>
          </p:cNvPr>
          <p:cNvSpPr txBox="1"/>
          <p:nvPr userDrawn="1"/>
        </p:nvSpPr>
        <p:spPr>
          <a:xfrm>
            <a:off x="0" y="5970449"/>
            <a:ext cx="9144000" cy="923330"/>
          </a:xfrm>
          <a:prstGeom prst="rect">
            <a:avLst/>
          </a:prstGeom>
          <a:solidFill>
            <a:srgbClr val="EDB834"/>
          </a:solidFill>
          <a:ln>
            <a:solidFill>
              <a:srgbClr val="EDB834"/>
            </a:solidFill>
          </a:ln>
        </p:spPr>
        <p:txBody>
          <a:bodyPr wrap="square" rtlCol="0">
            <a:spAutoFit/>
          </a:bodyPr>
          <a:lstStyle/>
          <a:p>
            <a:pPr algn="ctr"/>
            <a:r>
              <a:rPr lang="en-GB" sz="1800">
                <a:solidFill>
                  <a:schemeClr val="bg1"/>
                </a:solidFill>
              </a:rPr>
              <a:t>This work is funded by the Department of Health and Social Care (DHSC) and the National Institute for Health Research (NIHR). The views expressed are those of the authors and not necessarily those of DHSC or NIHR</a:t>
            </a:r>
          </a:p>
        </p:txBody>
      </p:sp>
      <p:sp>
        <p:nvSpPr>
          <p:cNvPr id="11" name="Subtitle 2">
            <a:extLst>
              <a:ext uri="{FF2B5EF4-FFF2-40B4-BE49-F238E27FC236}">
                <a16:creationId xmlns:a16="http://schemas.microsoft.com/office/drawing/2014/main" id="{C867DB39-AF1F-4C9D-8A3C-0ADD6C47011C}"/>
              </a:ext>
            </a:extLst>
          </p:cNvPr>
          <p:cNvSpPr txBox="1">
            <a:spLocks/>
          </p:cNvSpPr>
          <p:nvPr userDrawn="1"/>
        </p:nvSpPr>
        <p:spPr>
          <a:xfrm>
            <a:off x="965675" y="4871102"/>
            <a:ext cx="7238288" cy="767697"/>
          </a:xfrm>
          <a:prstGeom prst="rect">
            <a:avLst/>
          </a:prstGeom>
        </p:spPr>
        <p:txBody>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endParaRPr lang="en-GB" sz="1800"/>
          </a:p>
        </p:txBody>
      </p:sp>
      <p:pic>
        <p:nvPicPr>
          <p:cNvPr id="18" name="Picture 17" descr="Icon&#10;&#10;Description automatically generated">
            <a:extLst>
              <a:ext uri="{FF2B5EF4-FFF2-40B4-BE49-F238E27FC236}">
                <a16:creationId xmlns:a16="http://schemas.microsoft.com/office/drawing/2014/main" id="{209A22B5-1240-4724-8122-846B73E30E7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rot="19011155">
            <a:off x="-474523" y="-596755"/>
            <a:ext cx="1469038" cy="1466557"/>
          </a:xfrm>
          <a:prstGeom prst="rect">
            <a:avLst/>
          </a:prstGeom>
        </p:spPr>
      </p:pic>
    </p:spTree>
    <p:extLst>
      <p:ext uri="{BB962C8B-B14F-4D97-AF65-F5344CB8AC3E}">
        <p14:creationId xmlns:p14="http://schemas.microsoft.com/office/powerpoint/2010/main" val="424993758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8316A0-E902-47ED-AACC-94AD790ECF83}"/>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AE57D1D-9A5A-41D5-AB9A-A8595BC17F1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847A4B-3916-47A8-9FEA-4B31D5C713C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9177D8-F209-473E-97B6-F7A1A7814214}" type="datetimeFigureOut">
              <a:rPr lang="en-GB" smtClean="0"/>
              <a:t>16/03/2022</a:t>
            </a:fld>
            <a:endParaRPr lang="en-GB"/>
          </a:p>
        </p:txBody>
      </p:sp>
      <p:sp>
        <p:nvSpPr>
          <p:cNvPr id="5" name="Footer Placeholder 4">
            <a:extLst>
              <a:ext uri="{FF2B5EF4-FFF2-40B4-BE49-F238E27FC236}">
                <a16:creationId xmlns:a16="http://schemas.microsoft.com/office/drawing/2014/main" id="{D3D81E3F-F25B-43A3-93C2-710F55ECA2C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82E035-8CC5-46A3-A634-C8F448085B1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D38C90-1CA1-444B-9124-281EBDC23D8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D74E0BE4-6B18-4CF0-B9BD-ED4CBDEC10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3E18DE5A-3706-4144-83E6-32256B6ED81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5AB59404-2E2E-4EA4-B8AD-7C98B15F943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018A4577-ADAF-4F53-9A7D-F06881F3554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1" name="Rectangle 10">
            <a:extLst>
              <a:ext uri="{FF2B5EF4-FFF2-40B4-BE49-F238E27FC236}">
                <a16:creationId xmlns:a16="http://schemas.microsoft.com/office/drawing/2014/main" id="{968970BA-8CB0-4532-9FF9-326AA80758DE}"/>
              </a:ext>
            </a:extLst>
          </p:cNvPr>
          <p:cNvSpPr/>
          <p:nvPr userDrawn="1"/>
        </p:nvSpPr>
        <p:spPr>
          <a:xfrm>
            <a:off x="0" y="6034964"/>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1E945656-6B13-4B87-A9BA-1E43071DCBC1}"/>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Tree>
    <p:extLst>
      <p:ext uri="{BB962C8B-B14F-4D97-AF65-F5344CB8AC3E}">
        <p14:creationId xmlns:p14="http://schemas.microsoft.com/office/powerpoint/2010/main" val="2791510739"/>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A6EF50-43C9-40E3-805F-451DDC8261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957D015-690D-482B-B77C-FD5BB7B671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1C3AAE-6695-47AE-B028-1FEE661ABA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0EAB7A-5B31-4A00-9AFA-6AF9D1985513}" type="datetimeFigureOut">
              <a:rPr lang="en-GB" smtClean="0"/>
              <a:t>16/03/2022</a:t>
            </a:fld>
            <a:endParaRPr lang="en-GB"/>
          </a:p>
        </p:txBody>
      </p:sp>
      <p:sp>
        <p:nvSpPr>
          <p:cNvPr id="5" name="Footer Placeholder 4">
            <a:extLst>
              <a:ext uri="{FF2B5EF4-FFF2-40B4-BE49-F238E27FC236}">
                <a16:creationId xmlns:a16="http://schemas.microsoft.com/office/drawing/2014/main" id="{67FB00DB-CC59-4CF1-B0E3-88526E48C7E3}"/>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840CF6-EA48-4B7D-9190-1D66A5A9544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D57C70-FEA0-4C98-9CEA-1F19390AF6D0}" type="slidenum">
              <a:rPr lang="en-GB" smtClean="0"/>
              <a:t>‹#›</a:t>
            </a:fld>
            <a:endParaRPr lang="en-GB"/>
          </a:p>
        </p:txBody>
      </p:sp>
      <p:pic>
        <p:nvPicPr>
          <p:cNvPr id="9" name="Picture 8" descr="Icon&#10;&#10;Description automatically generated">
            <a:extLst>
              <a:ext uri="{FF2B5EF4-FFF2-40B4-BE49-F238E27FC236}">
                <a16:creationId xmlns:a16="http://schemas.microsoft.com/office/drawing/2014/main" id="{9D2E6365-CA86-403D-9E21-AA03120F310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0" name="Picture 9" descr="Icon&#10;&#10;Description automatically generated">
            <a:extLst>
              <a:ext uri="{FF2B5EF4-FFF2-40B4-BE49-F238E27FC236}">
                <a16:creationId xmlns:a16="http://schemas.microsoft.com/office/drawing/2014/main" id="{E9C86B46-3B68-4322-97D4-225BC6B709C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1" name="Picture 10" descr="Icon&#10;&#10;Description automatically generated">
            <a:extLst>
              <a:ext uri="{FF2B5EF4-FFF2-40B4-BE49-F238E27FC236}">
                <a16:creationId xmlns:a16="http://schemas.microsoft.com/office/drawing/2014/main" id="{AF625806-BF9E-4AFB-BABE-EED7D9BBB55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2" name="Picture 11" descr="Icon&#10;&#10;Description automatically generated">
            <a:extLst>
              <a:ext uri="{FF2B5EF4-FFF2-40B4-BE49-F238E27FC236}">
                <a16:creationId xmlns:a16="http://schemas.microsoft.com/office/drawing/2014/main" id="{043D17BC-212F-4C32-AAC2-FF314B0FECB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4" name="Picture 13" descr="Logo&#10;&#10;Description automatically generated">
            <a:extLst>
              <a:ext uri="{FF2B5EF4-FFF2-40B4-BE49-F238E27FC236}">
                <a16:creationId xmlns:a16="http://schemas.microsoft.com/office/drawing/2014/main" id="{CAEFC673-0D9F-4B46-AF92-7477E8BD30B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
        <p:nvSpPr>
          <p:cNvPr id="17" name="TextBox 16">
            <a:extLst>
              <a:ext uri="{FF2B5EF4-FFF2-40B4-BE49-F238E27FC236}">
                <a16:creationId xmlns:a16="http://schemas.microsoft.com/office/drawing/2014/main" id="{8BFC111A-3389-43E4-A04C-5F79EEBB3E76}"/>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
        <p:nvSpPr>
          <p:cNvPr id="18" name="Rectangle 17">
            <a:extLst>
              <a:ext uri="{FF2B5EF4-FFF2-40B4-BE49-F238E27FC236}">
                <a16:creationId xmlns:a16="http://schemas.microsoft.com/office/drawing/2014/main" id="{D7AE6CB5-4B78-4CBC-869B-A139B6EF23F2}"/>
              </a:ext>
            </a:extLst>
          </p:cNvPr>
          <p:cNvSpPr/>
          <p:nvPr userDrawn="1"/>
        </p:nvSpPr>
        <p:spPr>
          <a:xfrm>
            <a:off x="0" y="6034964"/>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6604EC63-9B9B-43D4-96F2-1828A5B4B451}"/>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Tree>
    <p:extLst>
      <p:ext uri="{BB962C8B-B14F-4D97-AF65-F5344CB8AC3E}">
        <p14:creationId xmlns:p14="http://schemas.microsoft.com/office/powerpoint/2010/main" val="3618294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81A3B3-103D-471A-B943-BB922063551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84121B5-58AC-42E0-9EAB-BBC49A59B07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0F2EC01-21A2-4026-A02D-01196E7B2F9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9EDBE1-C5E5-438B-8408-A2F0F37B4919}" type="datetimeFigureOut">
              <a:rPr lang="en-GB" smtClean="0"/>
              <a:t>16/03/2022</a:t>
            </a:fld>
            <a:endParaRPr lang="en-GB"/>
          </a:p>
        </p:txBody>
      </p:sp>
      <p:sp>
        <p:nvSpPr>
          <p:cNvPr id="5" name="Footer Placeholder 4">
            <a:extLst>
              <a:ext uri="{FF2B5EF4-FFF2-40B4-BE49-F238E27FC236}">
                <a16:creationId xmlns:a16="http://schemas.microsoft.com/office/drawing/2014/main" id="{2B9713C0-8CA4-4AB2-AFA9-3DCD9003B30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DF1E8F-9067-48E5-9BB6-D10C4D7C5B9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B60F40-BCE9-4723-AC8B-EE60B1F45437}"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780E0270-28AB-4C20-9A73-A4F4F65717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7E96B30-9665-433A-A670-19E3AB30E13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CBEE91CE-1053-4300-8A84-55AF5C48FE5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D88FD5C9-BC9D-4850-A755-E39C1C703CF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pic>
        <p:nvPicPr>
          <p:cNvPr id="11" name="Picture 10" descr="Logo&#10;&#10;Description automatically generated">
            <a:extLst>
              <a:ext uri="{FF2B5EF4-FFF2-40B4-BE49-F238E27FC236}">
                <a16:creationId xmlns:a16="http://schemas.microsoft.com/office/drawing/2014/main" id="{8166695C-5B9B-474C-9A60-8BA178FA53F6}"/>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34964" y="117289"/>
            <a:ext cx="1520206" cy="1064530"/>
          </a:xfrm>
          <a:prstGeom prst="rect">
            <a:avLst/>
          </a:prstGeom>
        </p:spPr>
      </p:pic>
    </p:spTree>
    <p:extLst>
      <p:ext uri="{BB962C8B-B14F-4D97-AF65-F5344CB8AC3E}">
        <p14:creationId xmlns:p14="http://schemas.microsoft.com/office/powerpoint/2010/main" val="2617642264"/>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0AEF2A-CB13-498A-A9B6-DE11490DC8BD}"/>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283D084-6E1D-4469-AA7B-B67913A7E20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29311A-CD39-48E9-AC9C-940E4487B51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DB24E5-F630-4735-80CD-B2DB01889098}" type="datetimeFigureOut">
              <a:rPr lang="en-GB" smtClean="0"/>
              <a:t>16/03/2022</a:t>
            </a:fld>
            <a:endParaRPr lang="en-GB"/>
          </a:p>
        </p:txBody>
      </p:sp>
      <p:sp>
        <p:nvSpPr>
          <p:cNvPr id="5" name="Footer Placeholder 4">
            <a:extLst>
              <a:ext uri="{FF2B5EF4-FFF2-40B4-BE49-F238E27FC236}">
                <a16:creationId xmlns:a16="http://schemas.microsoft.com/office/drawing/2014/main" id="{01139796-9FAA-48AE-A5FA-1BBE5EA86EB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D59F8EC-C151-4CCF-B7A2-524E50B2B48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3A54AD-51B3-4898-9E71-3D9EA39FD4EA}" type="slidenum">
              <a:rPr lang="en-GB" smtClean="0"/>
              <a:t>‹#›</a:t>
            </a:fld>
            <a:endParaRPr lang="en-GB"/>
          </a:p>
        </p:txBody>
      </p:sp>
      <p:sp>
        <p:nvSpPr>
          <p:cNvPr id="12" name="Rectangle 11">
            <a:extLst>
              <a:ext uri="{FF2B5EF4-FFF2-40B4-BE49-F238E27FC236}">
                <a16:creationId xmlns:a16="http://schemas.microsoft.com/office/drawing/2014/main" id="{86596816-1D0F-4AD4-89F7-4095704C59FE}"/>
              </a:ext>
            </a:extLst>
          </p:cNvPr>
          <p:cNvSpPr/>
          <p:nvPr userDrawn="1"/>
        </p:nvSpPr>
        <p:spPr>
          <a:xfrm>
            <a:off x="0" y="6037006"/>
            <a:ext cx="9144000" cy="820994"/>
          </a:xfrm>
          <a:prstGeom prst="rect">
            <a:avLst/>
          </a:prstGeom>
          <a:solidFill>
            <a:srgbClr val="EDB834"/>
          </a:solidFill>
          <a:ln>
            <a:solidFill>
              <a:srgbClr val="EDB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F7A2C80B-1C74-44F0-B5C8-38CDD5272C3E}"/>
              </a:ext>
            </a:extLst>
          </p:cNvPr>
          <p:cNvSpPr txBox="1"/>
          <p:nvPr userDrawn="1"/>
        </p:nvSpPr>
        <p:spPr>
          <a:xfrm>
            <a:off x="4956561" y="6185893"/>
            <a:ext cx="4089115"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spTree>
    <p:extLst>
      <p:ext uri="{BB962C8B-B14F-4D97-AF65-F5344CB8AC3E}">
        <p14:creationId xmlns:p14="http://schemas.microsoft.com/office/powerpoint/2010/main" val="23025943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E38EF8-CCB1-4085-9DC1-CB07EB0688B2}"/>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DAF131-6D8F-42FB-9924-25BECA71E03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963287-26B4-4144-9121-5D0CD8BB87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F9C03-CBBB-4B76-82B8-C9FCDA9FA10A}" type="datetimeFigureOut">
              <a:rPr lang="en-GB" smtClean="0"/>
              <a:t>16/03/2022</a:t>
            </a:fld>
            <a:endParaRPr lang="en-GB"/>
          </a:p>
        </p:txBody>
      </p:sp>
      <p:sp>
        <p:nvSpPr>
          <p:cNvPr id="5" name="Footer Placeholder 4">
            <a:extLst>
              <a:ext uri="{FF2B5EF4-FFF2-40B4-BE49-F238E27FC236}">
                <a16:creationId xmlns:a16="http://schemas.microsoft.com/office/drawing/2014/main" id="{3689B030-42B0-42FA-A071-B6CF01C861A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46630AD-2050-415C-9C2E-070F4A3DBAE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281516-2369-4D55-92CD-83AF186CA14B}" type="slidenum">
              <a:rPr lang="en-GB" smtClean="0"/>
              <a:t>‹#›</a:t>
            </a:fld>
            <a:endParaRPr lang="en-GB"/>
          </a:p>
        </p:txBody>
      </p:sp>
      <p:pic>
        <p:nvPicPr>
          <p:cNvPr id="7" name="Picture 6" descr="Icon&#10;&#10;Description automatically generated">
            <a:extLst>
              <a:ext uri="{FF2B5EF4-FFF2-40B4-BE49-F238E27FC236}">
                <a16:creationId xmlns:a16="http://schemas.microsoft.com/office/drawing/2014/main" id="{27FF7ED5-BDC4-4751-968C-8D53758C60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8" name="Picture 7" descr="Icon&#10;&#10;Description automatically generated">
            <a:extLst>
              <a:ext uri="{FF2B5EF4-FFF2-40B4-BE49-F238E27FC236}">
                <a16:creationId xmlns:a16="http://schemas.microsoft.com/office/drawing/2014/main" id="{E220400F-2A6B-46E7-9654-705F4DC032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9" name="Picture 8" descr="Icon&#10;&#10;Description automatically generated">
            <a:extLst>
              <a:ext uri="{FF2B5EF4-FFF2-40B4-BE49-F238E27FC236}">
                <a16:creationId xmlns:a16="http://schemas.microsoft.com/office/drawing/2014/main" id="{180EA08C-CEB2-46EF-AF7A-8615638093E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0" name="Picture 9" descr="Icon&#10;&#10;Description automatically generated">
            <a:extLst>
              <a:ext uri="{FF2B5EF4-FFF2-40B4-BE49-F238E27FC236}">
                <a16:creationId xmlns:a16="http://schemas.microsoft.com/office/drawing/2014/main" id="{16D9BB16-BCA5-47B8-B06E-AC70E3A2D5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375983548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1D873-B0C3-4BB5-A4B9-70BAB4AFCE7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00476A-8327-419E-99AB-649B989BB7E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0CA974-FF31-4F81-A707-36BDA8BC629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BE26B-49CC-49B4-AB02-D13493F3E413}" type="datetimeFigureOut">
              <a:rPr lang="en-GB" smtClean="0"/>
              <a:t>16/03/2022</a:t>
            </a:fld>
            <a:endParaRPr lang="en-GB"/>
          </a:p>
        </p:txBody>
      </p:sp>
      <p:sp>
        <p:nvSpPr>
          <p:cNvPr id="5" name="Footer Placeholder 4">
            <a:extLst>
              <a:ext uri="{FF2B5EF4-FFF2-40B4-BE49-F238E27FC236}">
                <a16:creationId xmlns:a16="http://schemas.microsoft.com/office/drawing/2014/main" id="{CADA59F7-A732-42D4-9DF7-CCE905562B4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84AECB-FB91-4952-ADF7-6C827F28525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99285C-D667-4CE2-9FA1-C63BA712584C}" type="slidenum">
              <a:rPr lang="en-GB" smtClean="0"/>
              <a:t>‹#›</a:t>
            </a:fld>
            <a:endParaRPr lang="en-GB"/>
          </a:p>
        </p:txBody>
      </p:sp>
    </p:spTree>
    <p:extLst>
      <p:ext uri="{BB962C8B-B14F-4D97-AF65-F5344CB8AC3E}">
        <p14:creationId xmlns:p14="http://schemas.microsoft.com/office/powerpoint/2010/main" val="3762044788"/>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8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18/10/relationships/comments" Target="../comments/modernComment_13F_8A87D37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0.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0.xml"/><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
          <p:cNvSpPr txBox="1">
            <a:spLocks noGrp="1"/>
          </p:cNvSpPr>
          <p:nvPr>
            <p:ph type="title"/>
          </p:nvPr>
        </p:nvSpPr>
        <p:spPr>
          <a:xfrm>
            <a:off x="492919" y="499533"/>
            <a:ext cx="8079600" cy="1419419"/>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800"/>
              <a:buFont typeface="Calibri"/>
              <a:buNone/>
            </a:pPr>
            <a:r>
              <a:rPr lang="en-GB" sz="4800">
                <a:solidFill>
                  <a:srgbClr val="0F6AB1"/>
                </a:solidFill>
                <a:latin typeface="Gill Sans"/>
                <a:ea typeface="Gill Sans"/>
                <a:cs typeface="Gill Sans"/>
                <a:sym typeface="Gill Sans"/>
              </a:rPr>
              <a:t>Vaccines</a:t>
            </a:r>
            <a:endParaRPr sz="4800">
              <a:solidFill>
                <a:srgbClr val="0F6AB1"/>
              </a:solidFill>
              <a:latin typeface="Gill Sans"/>
              <a:ea typeface="Gill Sans"/>
              <a:cs typeface="Gill Sans"/>
              <a:sym typeface="Gill Sans"/>
            </a:endParaRPr>
          </a:p>
        </p:txBody>
      </p:sp>
      <p:sp>
        <p:nvSpPr>
          <p:cNvPr id="9" name="Google Shape;234;p1">
            <a:extLst>
              <a:ext uri="{FF2B5EF4-FFF2-40B4-BE49-F238E27FC236}">
                <a16:creationId xmlns:a16="http://schemas.microsoft.com/office/drawing/2014/main" id="{E779FA76-E7D5-0A47-9DC6-34E5F5ED3167}"/>
              </a:ext>
            </a:extLst>
          </p:cNvPr>
          <p:cNvSpPr txBox="1">
            <a:spLocks noGrp="1"/>
          </p:cNvSpPr>
          <p:nvPr>
            <p:ph type="subTitle" idx="1"/>
          </p:nvPr>
        </p:nvSpPr>
        <p:spPr>
          <a:xfrm>
            <a:off x="694112" y="1724744"/>
            <a:ext cx="7529145" cy="3940935"/>
          </a:xfrm>
          <a:prstGeom prst="rect">
            <a:avLst/>
          </a:prstGeom>
          <a:noFill/>
          <a:ln>
            <a:noFill/>
          </a:ln>
        </p:spPr>
        <p:txBody>
          <a:bodyPr spcFirstLastPara="1" wrap="square" lIns="91425" tIns="45700" rIns="91425" bIns="45700" anchor="t" anchorCtr="0">
            <a:normAutofit lnSpcReduction="10000"/>
          </a:bodyPr>
          <a:lstStyle/>
          <a:p>
            <a:pPr marL="0" indent="0">
              <a:lnSpc>
                <a:spcPct val="115000"/>
              </a:lnSpc>
              <a:spcBef>
                <a:spcPts val="0"/>
              </a:spcBef>
              <a:buClr>
                <a:schemeClr val="dk1"/>
              </a:buClr>
              <a:buSzPts val="1100"/>
              <a:buNone/>
            </a:pPr>
            <a:r>
              <a:rPr lang="en-GB" sz="4000">
                <a:solidFill>
                  <a:schemeClr val="accent5">
                    <a:lumMod val="50000"/>
                  </a:schemeClr>
                </a:solidFill>
                <a:highlight>
                  <a:srgbClr val="FFFFFF"/>
                </a:highlight>
                <a:latin typeface="Gill Sans"/>
                <a:ea typeface="Gill Sans"/>
                <a:cs typeface="Gill Sans"/>
                <a:sym typeface="Gill Sans"/>
              </a:rPr>
              <a:t>Objectives:</a:t>
            </a:r>
            <a:r>
              <a:rPr lang="en-GB" sz="4000" dirty="0">
                <a:solidFill>
                  <a:schemeClr val="accent5">
                    <a:lumMod val="50000"/>
                  </a:schemeClr>
                </a:solidFill>
                <a:highlight>
                  <a:srgbClr val="FFFFFF"/>
                </a:highlight>
                <a:latin typeface="Comfortaa"/>
                <a:ea typeface="Gill Sans"/>
                <a:cs typeface="Gill Sans"/>
                <a:sym typeface="Comfortaa"/>
              </a:rPr>
              <a:t> </a:t>
            </a:r>
            <a:endParaRPr lang="en-GB" sz="4000" dirty="0">
              <a:solidFill>
                <a:schemeClr val="accent5">
                  <a:lumMod val="50000"/>
                </a:schemeClr>
              </a:solidFill>
              <a:highlight>
                <a:srgbClr val="FFFFFF"/>
              </a:highlight>
              <a:latin typeface="Comfortaa"/>
              <a:ea typeface="Comfortaa"/>
              <a:cs typeface="Comfortaa"/>
              <a:sym typeface="Comfortaa"/>
            </a:endParaRPr>
          </a:p>
          <a:p>
            <a:pPr marL="0" lvl="0" indent="0" algn="l" rtl="0">
              <a:lnSpc>
                <a:spcPct val="115000"/>
              </a:lnSpc>
              <a:spcBef>
                <a:spcPts val="0"/>
              </a:spcBef>
              <a:spcAft>
                <a:spcPts val="0"/>
              </a:spcAft>
              <a:buClr>
                <a:schemeClr val="dk1"/>
              </a:buClr>
              <a:buSzPts val="1100"/>
              <a:buNone/>
            </a:pPr>
            <a:endParaRPr lang="en-GB" sz="2900">
              <a:solidFill>
                <a:schemeClr val="accent5">
                  <a:lumMod val="50000"/>
                </a:schemeClr>
              </a:solidFill>
              <a:highlight>
                <a:srgbClr val="FFFFFF"/>
              </a:highlight>
              <a:latin typeface="Comfortaa"/>
              <a:ea typeface="Comfortaa"/>
              <a:cs typeface="Comfortaa"/>
              <a:sym typeface="Comfortaa"/>
            </a:endParaRPr>
          </a:p>
          <a:p>
            <a:pPr lvl="0">
              <a:lnSpc>
                <a:spcPct val="115000"/>
              </a:lnSpc>
              <a:spcBef>
                <a:spcPts val="0"/>
              </a:spcBef>
              <a:buClr>
                <a:srgbClr val="1F4E79"/>
              </a:buClr>
              <a:buSzPct val="80000"/>
              <a:buFont typeface="Arial" panose="020B0604020202020204" pitchFamily="34" charset="0"/>
              <a:buChar char="•"/>
            </a:pPr>
            <a:r>
              <a:rPr lang="en-GB" sz="3400">
                <a:solidFill>
                  <a:schemeClr val="accent5">
                    <a:lumMod val="50000"/>
                  </a:schemeClr>
                </a:solidFill>
                <a:highlight>
                  <a:srgbClr val="FFFFFF"/>
                </a:highlight>
                <a:latin typeface="Gill Sans"/>
                <a:ea typeface="Gill Sans"/>
                <a:cs typeface="Gill Sans"/>
                <a:sym typeface="Gill Sans"/>
              </a:rPr>
              <a:t>To define ‘vaccine</a:t>
            </a:r>
            <a:r>
              <a:rPr lang="en-GB" sz="3400" dirty="0">
                <a:solidFill>
                  <a:schemeClr val="accent5">
                    <a:lumMod val="50000"/>
                  </a:schemeClr>
                </a:solidFill>
                <a:highlight>
                  <a:srgbClr val="FFFFFF"/>
                </a:highlight>
                <a:latin typeface="Gill Sans"/>
                <a:ea typeface="Gill Sans"/>
                <a:cs typeface="Gill Sans"/>
                <a:sym typeface="Gill Sans"/>
              </a:rPr>
              <a:t>’</a:t>
            </a:r>
            <a:endParaRPr lang="en-GB" sz="3400" dirty="0">
              <a:solidFill>
                <a:schemeClr val="accent5">
                  <a:lumMod val="50000"/>
                </a:schemeClr>
              </a:solidFill>
              <a:highlight>
                <a:srgbClr val="FFFFFF"/>
              </a:highlight>
              <a:latin typeface="Gill Sans"/>
              <a:ea typeface="Gill Sans"/>
              <a:cs typeface="Gill Sans"/>
            </a:endParaRPr>
          </a:p>
          <a:p>
            <a:pPr lvl="0">
              <a:lnSpc>
                <a:spcPct val="115000"/>
              </a:lnSpc>
              <a:spcBef>
                <a:spcPts val="0"/>
              </a:spcBef>
              <a:buClr>
                <a:srgbClr val="1F4E79"/>
              </a:buClr>
              <a:buSzPct val="80000"/>
              <a:buFont typeface="Arial" panose="020B0604020202020204" pitchFamily="34" charset="0"/>
              <a:buChar char="•"/>
            </a:pPr>
            <a:r>
              <a:rPr lang="en-GB" sz="3400">
                <a:solidFill>
                  <a:schemeClr val="accent5">
                    <a:lumMod val="50000"/>
                  </a:schemeClr>
                </a:solidFill>
                <a:highlight>
                  <a:srgbClr val="FFFFFF"/>
                </a:highlight>
                <a:latin typeface="Gill Sans"/>
                <a:ea typeface="Gill Sans"/>
                <a:cs typeface="Gill Sans"/>
                <a:sym typeface="Gill Sans"/>
              </a:rPr>
              <a:t>To explain how a vaccine works</a:t>
            </a:r>
            <a:endParaRPr lang="en-GB" sz="3400" dirty="0">
              <a:solidFill>
                <a:schemeClr val="accent5">
                  <a:lumMod val="50000"/>
                </a:schemeClr>
              </a:solidFill>
              <a:highlight>
                <a:srgbClr val="FFFFFF"/>
              </a:highlight>
              <a:latin typeface="Gill Sans"/>
              <a:ea typeface="Gill Sans"/>
              <a:cs typeface="Gill Sans"/>
            </a:endParaRPr>
          </a:p>
          <a:p>
            <a:pPr>
              <a:lnSpc>
                <a:spcPct val="115000"/>
              </a:lnSpc>
              <a:spcBef>
                <a:spcPts val="0"/>
              </a:spcBef>
              <a:buClr>
                <a:srgbClr val="1F4E79"/>
              </a:buClr>
              <a:buSzPct val="80000"/>
              <a:buFont typeface="Arial" panose="020B0604020202020204" pitchFamily="34" charset="0"/>
              <a:buChar char="•"/>
            </a:pPr>
            <a:r>
              <a:rPr lang="en-GB" sz="3400">
                <a:solidFill>
                  <a:schemeClr val="accent5">
                    <a:lumMod val="50000"/>
                  </a:schemeClr>
                </a:solidFill>
                <a:highlight>
                  <a:srgbClr val="FFFFFF"/>
                </a:highlight>
                <a:latin typeface="Gill Sans"/>
                <a:ea typeface="Gill Sans"/>
                <a:cs typeface="Gill Sans"/>
                <a:sym typeface="Gill Sans"/>
              </a:rPr>
              <a:t>To </a:t>
            </a:r>
            <a:r>
              <a:rPr lang="en-GB" sz="3400" dirty="0">
                <a:solidFill>
                  <a:schemeClr val="accent5">
                    <a:lumMod val="50000"/>
                  </a:schemeClr>
                </a:solidFill>
                <a:highlight>
                  <a:srgbClr val="FFFFFF"/>
                </a:highlight>
                <a:latin typeface="Gill Sans"/>
                <a:ea typeface="Gill Sans"/>
                <a:cs typeface="Gill Sans"/>
                <a:sym typeface="Gill Sans"/>
              </a:rPr>
              <a:t>describe how </a:t>
            </a:r>
            <a:r>
              <a:rPr lang="en-GB" sz="3400">
                <a:solidFill>
                  <a:schemeClr val="accent5">
                    <a:lumMod val="50000"/>
                  </a:schemeClr>
                </a:solidFill>
                <a:highlight>
                  <a:srgbClr val="FFFFFF"/>
                </a:highlight>
                <a:latin typeface="Gill Sans"/>
                <a:ea typeface="Gill Sans"/>
                <a:cs typeface="Gill Sans"/>
                <a:sym typeface="Gill Sans"/>
              </a:rPr>
              <a:t>a vaccine</a:t>
            </a:r>
            <a:r>
              <a:rPr lang="en-GB" sz="3400" dirty="0">
                <a:solidFill>
                  <a:schemeClr val="accent5">
                    <a:lumMod val="50000"/>
                  </a:schemeClr>
                </a:solidFill>
                <a:highlight>
                  <a:srgbClr val="FFFFFF"/>
                </a:highlight>
                <a:latin typeface="Gill Sans"/>
                <a:ea typeface="Gill Sans"/>
                <a:cs typeface="Gill Sans"/>
                <a:sym typeface="Gill Sans"/>
              </a:rPr>
              <a:t> is developed</a:t>
            </a:r>
            <a:endParaRPr lang="en-GB" sz="3400" dirty="0">
              <a:solidFill>
                <a:schemeClr val="accent5">
                  <a:lumMod val="50000"/>
                </a:schemeClr>
              </a:solidFill>
              <a:highlight>
                <a:srgbClr val="FFFFFF"/>
              </a:highlight>
              <a:latin typeface="Gill Sans"/>
              <a:ea typeface="Gill Sans"/>
              <a:cs typeface="Gill Sans"/>
            </a:endParaRPr>
          </a:p>
          <a:p>
            <a:pPr>
              <a:lnSpc>
                <a:spcPct val="115000"/>
              </a:lnSpc>
              <a:spcBef>
                <a:spcPts val="0"/>
              </a:spcBef>
              <a:buClr>
                <a:srgbClr val="1F4E79"/>
              </a:buClr>
              <a:buSzPct val="80000"/>
              <a:buFont typeface="Arial" panose="020B0604020202020204" pitchFamily="34" charset="0"/>
              <a:buChar char="•"/>
            </a:pPr>
            <a:r>
              <a:rPr lang="en-GB" sz="3400" dirty="0">
                <a:solidFill>
                  <a:schemeClr val="accent5">
                    <a:lumMod val="50000"/>
                  </a:schemeClr>
                </a:solidFill>
                <a:highlight>
                  <a:srgbClr val="FFFFFF"/>
                </a:highlight>
                <a:latin typeface="Gill Sans"/>
                <a:ea typeface="Comfortaa"/>
                <a:cs typeface="Comfortaa"/>
                <a:sym typeface="Gill Sans"/>
              </a:rPr>
              <a:t>To discuss how vaccines can help you and your community</a:t>
            </a:r>
            <a:endParaRPr lang="en-GB" sz="3400" dirty="0">
              <a:solidFill>
                <a:schemeClr val="accent5">
                  <a:lumMod val="50000"/>
                </a:schemeClr>
              </a:solidFill>
              <a:highlight>
                <a:srgbClr val="FFFFFF"/>
              </a:highlight>
              <a:latin typeface="Gill Sans"/>
              <a:ea typeface="Comfortaa"/>
              <a:cs typeface="Comfortaa"/>
            </a:endParaRPr>
          </a:p>
          <a:p>
            <a:pPr marL="91440" lvl="0" indent="0" algn="l" rtl="0">
              <a:lnSpc>
                <a:spcPct val="85000"/>
              </a:lnSpc>
              <a:spcBef>
                <a:spcPts val="0"/>
              </a:spcBef>
              <a:spcAft>
                <a:spcPts val="0"/>
              </a:spcAft>
              <a:buClr>
                <a:srgbClr val="262626"/>
              </a:buClr>
              <a:buSzPts val="2400"/>
              <a:buNone/>
            </a:pPr>
            <a:endParaRPr/>
          </a:p>
        </p:txBody>
      </p:sp>
    </p:spTree>
    <p:extLst>
      <p:ext uri="{BB962C8B-B14F-4D97-AF65-F5344CB8AC3E}">
        <p14:creationId xmlns:p14="http://schemas.microsoft.com/office/powerpoint/2010/main" val="3838240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64;gb65152134c_1_0">
            <a:extLst>
              <a:ext uri="{FF2B5EF4-FFF2-40B4-BE49-F238E27FC236}">
                <a16:creationId xmlns:a16="http://schemas.microsoft.com/office/drawing/2014/main" id="{253185A8-48A3-46BA-B8E0-C6839945B790}"/>
              </a:ext>
            </a:extLst>
          </p:cNvPr>
          <p:cNvSpPr txBox="1">
            <a:spLocks/>
          </p:cNvSpPr>
          <p:nvPr/>
        </p:nvSpPr>
        <p:spPr>
          <a:xfrm>
            <a:off x="-1159966" y="537788"/>
            <a:ext cx="8079600" cy="1188326"/>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Gill Sans MT" panose="020B0502020104020203" pitchFamily="34" charset="0"/>
                <a:ea typeface="+mj-ea"/>
                <a:cs typeface="+mj-cs"/>
              </a:defRPr>
            </a:lvl1pPr>
          </a:lstStyle>
          <a:p>
            <a:pPr>
              <a:spcBef>
                <a:spcPts val="0"/>
              </a:spcBef>
              <a:buClr>
                <a:srgbClr val="000000"/>
              </a:buClr>
              <a:buSzPts val="1800"/>
              <a:buFont typeface="Arial"/>
              <a:buNone/>
            </a:pPr>
            <a:r>
              <a:rPr lang="en-GB" sz="5000">
                <a:solidFill>
                  <a:srgbClr val="0F6AB1"/>
                </a:solidFill>
                <a:latin typeface="Gill Sans"/>
                <a:ea typeface="Gill Sans"/>
                <a:cs typeface="Gill Sans"/>
                <a:sym typeface="Gill Sans"/>
              </a:rPr>
              <a:t>You can now:</a:t>
            </a:r>
          </a:p>
          <a:p>
            <a:pPr algn="l">
              <a:spcBef>
                <a:spcPts val="0"/>
              </a:spcBef>
              <a:buClr>
                <a:schemeClr val="accent1"/>
              </a:buClr>
              <a:buSzPts val="4800"/>
              <a:buFont typeface="Calibri"/>
              <a:buNone/>
            </a:pPr>
            <a:endParaRPr lang="en-GB"/>
          </a:p>
        </p:txBody>
      </p:sp>
      <p:sp>
        <p:nvSpPr>
          <p:cNvPr id="5" name="TextBox 1">
            <a:extLst>
              <a:ext uri="{FF2B5EF4-FFF2-40B4-BE49-F238E27FC236}">
                <a16:creationId xmlns:a16="http://schemas.microsoft.com/office/drawing/2014/main" id="{3D92C581-8C2B-48D4-9315-9DB0419D6C49}"/>
              </a:ext>
            </a:extLst>
          </p:cNvPr>
          <p:cNvSpPr txBox="1"/>
          <p:nvPr/>
        </p:nvSpPr>
        <p:spPr>
          <a:xfrm>
            <a:off x="1185010" y="1131951"/>
            <a:ext cx="7401941" cy="5472332"/>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600" indent="-228600" defTabSz="914400">
              <a:lnSpc>
                <a:spcPct val="115000"/>
              </a:lnSpc>
              <a:buClr>
                <a:srgbClr val="1F4E79"/>
              </a:buClr>
              <a:buSzPct val="80000"/>
              <a:buFont typeface="Arial" panose="020B0604020202020204" pitchFamily="34" charset="0"/>
              <a:buChar char="•"/>
              <a:defRPr/>
            </a:pPr>
            <a:r>
              <a:rPr lang="en-GB" sz="3400" dirty="0">
                <a:solidFill>
                  <a:schemeClr val="accent1">
                    <a:lumMod val="75000"/>
                  </a:schemeClr>
                </a:solidFill>
                <a:highlight>
                  <a:srgbClr val="FFFFFF"/>
                </a:highlight>
                <a:latin typeface="Gill Sans"/>
                <a:ea typeface="Gill Sans"/>
                <a:cs typeface="Gill Sans"/>
              </a:rPr>
              <a:t>Explain to your partner what a vaccine is and how it works</a:t>
            </a:r>
            <a:endParaRPr lang="en-GB" sz="3400" b="0" i="0" u="none" strike="noStrike" kern="1200" cap="none" spc="0" normalizeH="0" baseline="0" noProof="0" dirty="0">
              <a:ln>
                <a:noFill/>
              </a:ln>
              <a:solidFill>
                <a:schemeClr val="accent1">
                  <a:lumMod val="75000"/>
                </a:schemeClr>
              </a:solidFill>
              <a:effectLst/>
              <a:highlight>
                <a:srgbClr val="FFFFFF"/>
              </a:highlight>
              <a:uLnTx/>
              <a:uFillTx/>
              <a:latin typeface="Gill Sans"/>
              <a:ea typeface="Gill Sans"/>
              <a:cs typeface="Gill Sans"/>
            </a:endParaRPr>
          </a:p>
          <a:p>
            <a:pPr marL="228600" marR="0" lvl="0" indent="-228600" algn="l" defTabSz="914400" rtl="0" eaLnBrk="1" fontAlgn="auto" latinLnBrk="0" hangingPunct="1">
              <a:lnSpc>
                <a:spcPct val="115000"/>
              </a:lnSpc>
              <a:spcBef>
                <a:spcPts val="0"/>
              </a:spcBef>
              <a:spcAft>
                <a:spcPts val="0"/>
              </a:spcAft>
              <a:buClr>
                <a:srgbClr val="1F4E79"/>
              </a:buClr>
              <a:buSzPct val="80000"/>
              <a:buFont typeface="Arial" panose="020B0604020202020204" pitchFamily="34" charset="0"/>
              <a:buChar char="•"/>
              <a:tabLst/>
              <a:defRPr/>
            </a:pPr>
            <a:endParaRPr lang="en-GB" sz="3400" b="0" i="0" u="none" strike="noStrike" kern="1200" cap="none" spc="0" normalizeH="0" baseline="0" noProof="0" dirty="0">
              <a:ln>
                <a:noFill/>
              </a:ln>
              <a:solidFill>
                <a:schemeClr val="accent1">
                  <a:lumMod val="75000"/>
                </a:schemeClr>
              </a:solidFill>
              <a:effectLst/>
              <a:highlight>
                <a:srgbClr val="FFFFFF"/>
              </a:highlight>
              <a:uLnTx/>
              <a:uFillTx/>
              <a:latin typeface="Gill Sans"/>
              <a:ea typeface="Gill Sans"/>
              <a:cs typeface="Gill Sans"/>
            </a:endParaRPr>
          </a:p>
          <a:p>
            <a:pPr marL="228600" indent="-228600" defTabSz="914400">
              <a:lnSpc>
                <a:spcPct val="114999"/>
              </a:lnSpc>
              <a:buClr>
                <a:srgbClr val="1F4E79"/>
              </a:buClr>
              <a:buSzPct val="80000"/>
              <a:buFont typeface="Arial" panose="020B0604020202020204" pitchFamily="34" charset="0"/>
              <a:buChar char="•"/>
              <a:defRPr/>
            </a:pPr>
            <a:r>
              <a:rPr lang="en-GB" sz="3400" dirty="0">
                <a:solidFill>
                  <a:schemeClr val="accent1">
                    <a:lumMod val="75000"/>
                  </a:schemeClr>
                </a:solidFill>
                <a:highlight>
                  <a:srgbClr val="FFFFFF"/>
                </a:highlight>
                <a:latin typeface="Gill Sans"/>
                <a:ea typeface="Gill Sans"/>
                <a:cs typeface="Gill Sans"/>
              </a:rPr>
              <a:t>List the important steps in how a </a:t>
            </a:r>
          </a:p>
          <a:p>
            <a:pPr defTabSz="914400">
              <a:lnSpc>
                <a:spcPct val="114999"/>
              </a:lnSpc>
              <a:buClr>
                <a:srgbClr val="1F4E79"/>
              </a:buClr>
              <a:buSzPct val="80000"/>
              <a:defRPr/>
            </a:pPr>
            <a:r>
              <a:rPr lang="en-GB" sz="3400" dirty="0">
                <a:solidFill>
                  <a:schemeClr val="accent1">
                    <a:lumMod val="75000"/>
                  </a:schemeClr>
                </a:solidFill>
                <a:highlight>
                  <a:srgbClr val="FFFFFF"/>
                </a:highlight>
                <a:latin typeface="Gill Sans"/>
                <a:ea typeface="Gill Sans"/>
                <a:cs typeface="Gill Sans"/>
              </a:rPr>
              <a:t>  vaccine is developed</a:t>
            </a:r>
            <a:endParaRPr lang="en-GB" sz="3600" dirty="0">
              <a:solidFill>
                <a:schemeClr val="accent1">
                  <a:lumMod val="75000"/>
                </a:schemeClr>
              </a:solidFill>
              <a:cs typeface="Calibri" panose="020F0502020204030204"/>
            </a:endParaRPr>
          </a:p>
          <a:p>
            <a:pPr marL="228600" indent="-228600" defTabSz="914400">
              <a:lnSpc>
                <a:spcPct val="115000"/>
              </a:lnSpc>
              <a:buClr>
                <a:srgbClr val="1F4E79"/>
              </a:buClr>
              <a:buSzPct val="80000"/>
              <a:buFont typeface="Arial" panose="020B0604020202020204" pitchFamily="34" charset="0"/>
              <a:buChar char="•"/>
              <a:defRPr/>
            </a:pPr>
            <a:endParaRPr lang="en-GB" sz="3400" dirty="0">
              <a:solidFill>
                <a:schemeClr val="accent1">
                  <a:lumMod val="75000"/>
                </a:schemeClr>
              </a:solidFill>
              <a:highlight>
                <a:srgbClr val="FFFFFF"/>
              </a:highlight>
              <a:latin typeface="Gill Sans"/>
              <a:ea typeface="Gill Sans"/>
              <a:cs typeface="Gill Sans"/>
            </a:endParaRPr>
          </a:p>
          <a:p>
            <a:pPr marL="228600" indent="-228600" defTabSz="914400">
              <a:lnSpc>
                <a:spcPct val="115000"/>
              </a:lnSpc>
              <a:buClr>
                <a:srgbClr val="1F4E79"/>
              </a:buClr>
              <a:buSzPct val="80000"/>
              <a:buFont typeface="Arial" panose="020B0604020202020204" pitchFamily="34" charset="0"/>
              <a:buChar char="•"/>
              <a:defRPr/>
            </a:pPr>
            <a:r>
              <a:rPr lang="en-GB" sz="3400" dirty="0">
                <a:solidFill>
                  <a:schemeClr val="accent1">
                    <a:lumMod val="75000"/>
                  </a:schemeClr>
                </a:solidFill>
                <a:highlight>
                  <a:srgbClr val="FFFFFF"/>
                </a:highlight>
                <a:latin typeface="Gill Sans"/>
                <a:ea typeface="Gill Sans"/>
                <a:cs typeface="Gill Sans"/>
              </a:rPr>
              <a:t>Talk about how vaccination can help you and your community</a:t>
            </a:r>
          </a:p>
          <a:p>
            <a:pPr marL="228600" indent="-228600" defTabSz="914400">
              <a:lnSpc>
                <a:spcPct val="114999"/>
              </a:lnSpc>
              <a:buClr>
                <a:srgbClr val="1F4E79"/>
              </a:buClr>
              <a:buSzPct val="80000"/>
              <a:buFont typeface="Arial" panose="020B0604020202020204" pitchFamily="34" charset="0"/>
              <a:buChar char="•"/>
              <a:defRPr/>
            </a:pPr>
            <a:endParaRPr lang="en-GB" sz="3400" dirty="0">
              <a:solidFill>
                <a:schemeClr val="accent1">
                  <a:lumMod val="75000"/>
                </a:schemeClr>
              </a:solidFill>
              <a:highlight>
                <a:srgbClr val="FFFFFF"/>
              </a:highlight>
              <a:latin typeface="Gill Sans"/>
              <a:ea typeface="Gill Sans"/>
              <a:cs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2A95126A-A5FA-439B-A74E-A6A72539BD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735" y="841308"/>
            <a:ext cx="2139975" cy="2139975"/>
          </a:xfrm>
          <a:prstGeom prst="rect">
            <a:avLst/>
          </a:prstGeom>
        </p:spPr>
      </p:pic>
      <p:sp>
        <p:nvSpPr>
          <p:cNvPr id="2" name="Speech Bubble: Oval 1">
            <a:extLst>
              <a:ext uri="{FF2B5EF4-FFF2-40B4-BE49-F238E27FC236}">
                <a16:creationId xmlns:a16="http://schemas.microsoft.com/office/drawing/2014/main" id="{AD72C493-25E4-434E-B89F-2B84D3DE7F56}"/>
              </a:ext>
            </a:extLst>
          </p:cNvPr>
          <p:cNvSpPr/>
          <p:nvPr/>
        </p:nvSpPr>
        <p:spPr>
          <a:xfrm>
            <a:off x="3289710" y="1046818"/>
            <a:ext cx="5151120" cy="2237402"/>
          </a:xfrm>
          <a:prstGeom prst="wedgeEllipseCallout">
            <a:avLst>
              <a:gd name="adj1" fmla="val -60626"/>
              <a:gd name="adj2" fmla="val -2806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7120E298-0E56-402C-A4B6-0FC135F1B2C8}"/>
              </a:ext>
            </a:extLst>
          </p:cNvPr>
          <p:cNvSpPr txBox="1"/>
          <p:nvPr/>
        </p:nvSpPr>
        <p:spPr>
          <a:xfrm>
            <a:off x="4152900" y="1380689"/>
            <a:ext cx="3710940" cy="1569660"/>
          </a:xfrm>
          <a:prstGeom prst="rect">
            <a:avLst/>
          </a:prstGeom>
          <a:noFill/>
        </p:spPr>
        <p:txBody>
          <a:bodyPr wrap="square" rtlCol="0">
            <a:spAutoFit/>
          </a:bodyPr>
          <a:lstStyle/>
          <a:p>
            <a:r>
              <a:rPr lang="en-GB" sz="2400">
                <a:solidFill>
                  <a:schemeClr val="accent1">
                    <a:lumMod val="75000"/>
                  </a:schemeClr>
                </a:solidFill>
                <a:latin typeface="Gill Sans"/>
              </a:rPr>
              <a:t>Ace says </a:t>
            </a:r>
            <a:r>
              <a:rPr lang="en-GB" sz="2400" b="1">
                <a:solidFill>
                  <a:schemeClr val="accent1">
                    <a:lumMod val="75000"/>
                  </a:schemeClr>
                </a:solidFill>
                <a:latin typeface="Gill Sans"/>
              </a:rPr>
              <a:t>“Make sure your vaccines are up to date to keep yourself, friends and family healthy.”</a:t>
            </a:r>
          </a:p>
        </p:txBody>
      </p:sp>
    </p:spTree>
    <p:extLst>
      <p:ext uri="{BB962C8B-B14F-4D97-AF65-F5344CB8AC3E}">
        <p14:creationId xmlns:p14="http://schemas.microsoft.com/office/powerpoint/2010/main" val="2015771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87;gabefc0c955_0_11">
            <a:extLst>
              <a:ext uri="{FF2B5EF4-FFF2-40B4-BE49-F238E27FC236}">
                <a16:creationId xmlns:a16="http://schemas.microsoft.com/office/drawing/2014/main" id="{30926FED-FAE3-495E-8A5A-A984014D0BC0}"/>
              </a:ext>
            </a:extLst>
          </p:cNvPr>
          <p:cNvSpPr txBox="1">
            <a:spLocks/>
          </p:cNvSpPr>
          <p:nvPr/>
        </p:nvSpPr>
        <p:spPr>
          <a:xfrm>
            <a:off x="3648368" y="1472700"/>
            <a:ext cx="3053893" cy="19563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800"/>
              <a:buFont typeface="Calibri"/>
              <a:buNone/>
              <a:defRPr sz="4800" b="0" i="0" u="none" strike="noStrike" cap="none">
                <a:solidFill>
                  <a:schemeClr val="accen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5400" b="0" i="0" u="none" strike="noStrike" kern="0" cap="none" spc="0" normalizeH="0" baseline="0" noProof="0">
                <a:ln>
                  <a:noFill/>
                </a:ln>
                <a:solidFill>
                  <a:srgbClr val="0F6AB1"/>
                </a:solidFill>
                <a:effectLst/>
                <a:uLnTx/>
                <a:uFillTx/>
                <a:latin typeface="Gill Sans"/>
                <a:ea typeface="Gill Sans"/>
                <a:cs typeface="Gill Sans"/>
                <a:sym typeface="Gill Sans"/>
              </a:rPr>
              <a:t>Bye, </a:t>
            </a:r>
          </a:p>
          <a:p>
            <a:pPr marL="0" marR="0" lvl="0" indent="0" algn="ctr" defTabSz="914400" rtl="0" eaLnBrk="1" fontAlgn="auto" latinLnBrk="0" hangingPunct="1">
              <a:lnSpc>
                <a:spcPct val="90000"/>
              </a:lnSpc>
              <a:spcBef>
                <a:spcPts val="0"/>
              </a:spcBef>
              <a:spcAft>
                <a:spcPts val="0"/>
              </a:spcAft>
              <a:buClr>
                <a:srgbClr val="000000"/>
              </a:buClr>
              <a:buSzPts val="1100"/>
              <a:buFont typeface="Arial"/>
              <a:buNone/>
              <a:tabLst/>
              <a:defRPr/>
            </a:pPr>
            <a:r>
              <a:rPr kumimoji="0" lang="en-GB" sz="5400" b="0" i="0" u="none" strike="noStrike" kern="0" cap="none" spc="0" normalizeH="0" baseline="0" noProof="0">
                <a:ln>
                  <a:noFill/>
                </a:ln>
                <a:solidFill>
                  <a:srgbClr val="0F6AB1"/>
                </a:solidFill>
                <a:effectLst/>
                <a:uLnTx/>
                <a:uFillTx/>
                <a:latin typeface="Gill Sans"/>
                <a:ea typeface="Gill Sans"/>
                <a:cs typeface="Gill Sans"/>
                <a:sym typeface="Gill Sans"/>
              </a:rPr>
              <a:t>see you soon!</a:t>
            </a:r>
          </a:p>
        </p:txBody>
      </p:sp>
      <p:sp>
        <p:nvSpPr>
          <p:cNvPr id="7" name="Google Shape;292;gabefc0c955_0_11">
            <a:extLst>
              <a:ext uri="{FF2B5EF4-FFF2-40B4-BE49-F238E27FC236}">
                <a16:creationId xmlns:a16="http://schemas.microsoft.com/office/drawing/2014/main" id="{66E1F673-BFE0-4D9B-88AE-1BCABE64216C}"/>
              </a:ext>
            </a:extLst>
          </p:cNvPr>
          <p:cNvSpPr/>
          <p:nvPr/>
        </p:nvSpPr>
        <p:spPr>
          <a:xfrm>
            <a:off x="3369981" y="1002268"/>
            <a:ext cx="3610665" cy="3424851"/>
          </a:xfrm>
          <a:prstGeom prst="wedgeEllipseCallout">
            <a:avLst>
              <a:gd name="adj1" fmla="val -58794"/>
              <a:gd name="adj2" fmla="val -41295"/>
            </a:avLst>
          </a:prstGeom>
          <a:noFill/>
          <a:ln w="12700" cap="flat" cmpd="sng">
            <a:solidFill>
              <a:schemeClr val="dk2"/>
            </a:solidFill>
            <a:prstDash val="solid"/>
            <a:round/>
            <a:headEnd type="none" w="sm" len="sm"/>
            <a:tailEnd type="none" w="sm" len="sm"/>
            <a:extLst>
              <a:ext uri="{C807C97D-BFC1-408E-A445-0C87EB9F89A2}">
                <ask:lineSketchStyleProps xmlns:ask="http://schemas.microsoft.com/office/drawing/2018/sketchyshapes">
                  <ask:type>
                    <ask:lineSketchNone/>
                  </ask:type>
                </ask:lineSketchStyleProps>
              </a:ext>
            </a:extLst>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8" name="Picture 7" descr="Logo&#10;&#10;Description automatically generated">
            <a:extLst>
              <a:ext uri="{FF2B5EF4-FFF2-40B4-BE49-F238E27FC236}">
                <a16:creationId xmlns:a16="http://schemas.microsoft.com/office/drawing/2014/main" id="{D2E62808-01B1-4B48-8EB2-7C01E2140B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00" y="574718"/>
            <a:ext cx="2139975" cy="2139975"/>
          </a:xfrm>
          <a:prstGeom prst="rect">
            <a:avLst/>
          </a:prstGeom>
        </p:spPr>
      </p:pic>
    </p:spTree>
    <p:extLst>
      <p:ext uri="{BB962C8B-B14F-4D97-AF65-F5344CB8AC3E}">
        <p14:creationId xmlns:p14="http://schemas.microsoft.com/office/powerpoint/2010/main" val="14062891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772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56992-8731-47F6-8135-80D64017FC3E}"/>
              </a:ext>
            </a:extLst>
          </p:cNvPr>
          <p:cNvSpPr>
            <a:spLocks noGrp="1"/>
          </p:cNvSpPr>
          <p:nvPr>
            <p:ph type="title"/>
          </p:nvPr>
        </p:nvSpPr>
        <p:spPr/>
        <p:txBody>
          <a:bodyPr/>
          <a:lstStyle/>
          <a:p>
            <a:pPr algn="ctr"/>
            <a:r>
              <a:rPr kumimoji="0" lang="en-GB" sz="4800" b="0" i="0" u="none" strike="noStrike" kern="1200" cap="none" spc="0" normalizeH="0" baseline="0" noProof="0">
                <a:ln>
                  <a:noFill/>
                </a:ln>
                <a:solidFill>
                  <a:srgbClr val="0F6AB1"/>
                </a:solidFill>
                <a:effectLst/>
                <a:uLnTx/>
                <a:uFillTx/>
                <a:latin typeface="Gill Sans"/>
                <a:ea typeface="Gill Sans"/>
                <a:cs typeface="Gill Sans"/>
                <a:sym typeface="Gill Sans"/>
              </a:rPr>
              <a:t>Extra Information</a:t>
            </a:r>
            <a:endParaRPr lang="en-GB"/>
          </a:p>
        </p:txBody>
      </p:sp>
      <p:pic>
        <p:nvPicPr>
          <p:cNvPr id="4" name="Content Placeholder 3">
            <a:extLst>
              <a:ext uri="{FF2B5EF4-FFF2-40B4-BE49-F238E27FC236}">
                <a16:creationId xmlns:a16="http://schemas.microsoft.com/office/drawing/2014/main" id="{3123342E-45C1-404D-B935-7247B1EC7CFF}"/>
              </a:ext>
            </a:extLst>
          </p:cNvPr>
          <p:cNvPicPr>
            <a:picLocks noGrp="1" noChangeAspect="1"/>
          </p:cNvPicPr>
          <p:nvPr>
            <p:ph idx="1"/>
          </p:nvPr>
        </p:nvPicPr>
        <p:blipFill>
          <a:blip r:embed="rId2"/>
          <a:stretch>
            <a:fillRect/>
          </a:stretch>
        </p:blipFill>
        <p:spPr>
          <a:xfrm>
            <a:off x="272425" y="1440180"/>
            <a:ext cx="8599149" cy="44206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6690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gb65152134c_2_18"/>
          <p:cNvSpPr txBox="1"/>
          <p:nvPr/>
        </p:nvSpPr>
        <p:spPr>
          <a:xfrm>
            <a:off x="817050" y="656325"/>
            <a:ext cx="6737400" cy="877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5000"/>
              <a:buFont typeface="Arial"/>
              <a:buNone/>
            </a:pPr>
            <a:r>
              <a:rPr lang="en-GB" sz="4800" b="0" i="0" u="none" strike="noStrike" cap="none">
                <a:solidFill>
                  <a:srgbClr val="0F6AB1"/>
                </a:solidFill>
                <a:latin typeface="Gill Sans"/>
                <a:ea typeface="Gill Sans"/>
                <a:cs typeface="Gill Sans"/>
                <a:sym typeface="Gill Sans"/>
              </a:rPr>
              <a:t>Video Introduction</a:t>
            </a:r>
            <a:endParaRPr sz="4800" b="0" i="0" u="none" strike="noStrike" cap="none">
              <a:solidFill>
                <a:srgbClr val="0F6AB1"/>
              </a:solidFill>
              <a:latin typeface="Gill Sans"/>
              <a:ea typeface="Gill Sans"/>
              <a:cs typeface="Gill Sans"/>
              <a:sym typeface="Gill Sans"/>
            </a:endParaRPr>
          </a:p>
        </p:txBody>
      </p:sp>
      <p:pic>
        <p:nvPicPr>
          <p:cNvPr id="241" name="Google Shape;241;gb65152134c_2_18"/>
          <p:cNvPicPr preferRelativeResize="0"/>
          <p:nvPr/>
        </p:nvPicPr>
        <p:blipFill rotWithShape="1">
          <a:blip r:embed="rId3">
            <a:alphaModFix/>
          </a:blip>
          <a:srcRect/>
          <a:stretch/>
        </p:blipFill>
        <p:spPr>
          <a:xfrm>
            <a:off x="0" y="3786145"/>
            <a:ext cx="2256151" cy="2221851"/>
          </a:xfrm>
          <a:prstGeom prst="rect">
            <a:avLst/>
          </a:prstGeom>
          <a:noFill/>
          <a:ln>
            <a:noFill/>
          </a:ln>
        </p:spPr>
      </p:pic>
      <p:sp>
        <p:nvSpPr>
          <p:cNvPr id="242" name="Google Shape;242;gb65152134c_2_18"/>
          <p:cNvSpPr txBox="1"/>
          <p:nvPr/>
        </p:nvSpPr>
        <p:spPr>
          <a:xfrm>
            <a:off x="1235200" y="2308525"/>
            <a:ext cx="6495600" cy="166196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500"/>
              <a:buFont typeface="Arial"/>
              <a:buNone/>
            </a:pPr>
            <a:r>
              <a:rPr lang="en-GB" sz="3000" b="0" i="0" u="none" strike="noStrike" cap="none">
                <a:solidFill>
                  <a:schemeClr val="accent5">
                    <a:lumMod val="50000"/>
                  </a:schemeClr>
                </a:solidFill>
                <a:latin typeface="Gill Sans"/>
                <a:ea typeface="Gill Sans"/>
                <a:cs typeface="Gill Sans"/>
                <a:sym typeface="Gill Sans"/>
              </a:rPr>
              <a:t>Watch COVID-19 Warriors Video Introduction</a:t>
            </a:r>
            <a:endParaRPr sz="3000" b="0" i="0" u="none" strike="noStrike" cap="none">
              <a:solidFill>
                <a:schemeClr val="accent5">
                  <a:lumMod val="50000"/>
                </a:schemeClr>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3" name="Picture 2" descr="Logo&#10;&#10;Description automatically generated">
            <a:extLst>
              <a:ext uri="{FF2B5EF4-FFF2-40B4-BE49-F238E27FC236}">
                <a16:creationId xmlns:a16="http://schemas.microsoft.com/office/drawing/2014/main" id="{5075DCA9-D7F6-4BEA-82EF-5F8AF53B6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4980" y="3786145"/>
            <a:ext cx="2139975" cy="2139975"/>
          </a:xfrm>
          <a:prstGeom prst="rect">
            <a:avLst/>
          </a:prstGeom>
        </p:spPr>
      </p:pic>
    </p:spTree>
    <p:extLst>
      <p:ext uri="{BB962C8B-B14F-4D97-AF65-F5344CB8AC3E}">
        <p14:creationId xmlns:p14="http://schemas.microsoft.com/office/powerpoint/2010/main" val="16745339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gb9e4fe795c_2_7">
            <a:extLst>
              <a:ext uri="{FF2B5EF4-FFF2-40B4-BE49-F238E27FC236}">
                <a16:creationId xmlns:a16="http://schemas.microsoft.com/office/drawing/2014/main" id="{340E3CAD-5BEA-4BA6-AC17-8F0AF6B1AC7F}"/>
              </a:ext>
            </a:extLst>
          </p:cNvPr>
          <p:cNvSpPr txBox="1">
            <a:spLocks/>
          </p:cNvSpPr>
          <p:nvPr/>
        </p:nvSpPr>
        <p:spPr>
          <a:xfrm>
            <a:off x="288359" y="177018"/>
            <a:ext cx="8079600" cy="920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457200" rtl="0" eaLnBrk="1" fontAlgn="auto" latinLnBrk="0" hangingPunct="1">
              <a:lnSpc>
                <a:spcPct val="90000"/>
              </a:lnSpc>
              <a:spcBef>
                <a:spcPts val="0"/>
              </a:spcBef>
              <a:spcAft>
                <a:spcPts val="0"/>
              </a:spcAft>
              <a:buClr>
                <a:srgbClr val="000000"/>
              </a:buClr>
              <a:buSzPts val="1800"/>
              <a:buFont typeface="Arial"/>
              <a:buNone/>
              <a:tabLst/>
              <a:defRPr/>
            </a:pPr>
            <a:r>
              <a:rPr kumimoji="0" lang="en-GB" sz="4400" b="0" i="0" u="none" strike="noStrike" kern="1200" cap="none" spc="0" normalizeH="0" baseline="0" noProof="0">
                <a:ln>
                  <a:noFill/>
                </a:ln>
                <a:solidFill>
                  <a:srgbClr val="0F6AB1"/>
                </a:solidFill>
                <a:effectLst/>
                <a:uLnTx/>
                <a:uFillTx/>
                <a:latin typeface="Gill Sans"/>
                <a:cs typeface="Arial"/>
                <a:sym typeface="Gill Sans"/>
              </a:rPr>
              <a:t>How do vaccinations work?</a:t>
            </a:r>
          </a:p>
        </p:txBody>
      </p:sp>
      <p:sp>
        <p:nvSpPr>
          <p:cNvPr id="5" name="Rectangle: Rounded Corners 4">
            <a:extLst>
              <a:ext uri="{FF2B5EF4-FFF2-40B4-BE49-F238E27FC236}">
                <a16:creationId xmlns:a16="http://schemas.microsoft.com/office/drawing/2014/main" id="{2122AC09-4C11-4CD5-B3E6-402B1EBB8922}"/>
              </a:ext>
            </a:extLst>
          </p:cNvPr>
          <p:cNvSpPr/>
          <p:nvPr/>
        </p:nvSpPr>
        <p:spPr>
          <a:xfrm>
            <a:off x="368493" y="1221955"/>
            <a:ext cx="6756208" cy="769620"/>
          </a:xfrm>
          <a:prstGeom prst="roundRect">
            <a:avLst/>
          </a:prstGeom>
          <a:solidFill>
            <a:srgbClr val="40B8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5B9BD5">
                    <a:lumMod val="50000"/>
                  </a:srgbClr>
                </a:solidFill>
                <a:effectLst/>
                <a:uLnTx/>
                <a:uFillTx/>
                <a:latin typeface="Gill Sans"/>
                <a:ea typeface="+mn-ea"/>
                <a:cs typeface="+mn-cs"/>
                <a:sym typeface="Gill Sans"/>
              </a:rPr>
              <a:t>Vaccination is the safest way to protect children against infectious diseases.</a:t>
            </a:r>
          </a:p>
        </p:txBody>
      </p:sp>
      <p:sp>
        <p:nvSpPr>
          <p:cNvPr id="6" name="Rectangle: Rounded Corners 5">
            <a:extLst>
              <a:ext uri="{FF2B5EF4-FFF2-40B4-BE49-F238E27FC236}">
                <a16:creationId xmlns:a16="http://schemas.microsoft.com/office/drawing/2014/main" id="{FD0E68FD-59D9-45ED-8961-2F83BA6433CD}"/>
              </a:ext>
            </a:extLst>
          </p:cNvPr>
          <p:cNvSpPr/>
          <p:nvPr/>
        </p:nvSpPr>
        <p:spPr>
          <a:xfrm>
            <a:off x="2581887" y="2304752"/>
            <a:ext cx="5661947" cy="845820"/>
          </a:xfrm>
          <a:prstGeom prst="roundRect">
            <a:avLst/>
          </a:prstGeom>
          <a:solidFill>
            <a:srgbClr val="30D4D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GB" sz="2400" b="0" i="0" u="none" strike="noStrike" kern="1200" cap="none" spc="0" normalizeH="0" baseline="0" noProof="0">
                <a:ln>
                  <a:noFill/>
                </a:ln>
                <a:solidFill>
                  <a:schemeClr val="tx2"/>
                </a:solidFill>
                <a:effectLst/>
                <a:uLnTx/>
                <a:uFillTx/>
                <a:latin typeface="Gill Sans"/>
                <a:ea typeface="+mn-ea"/>
                <a:cs typeface="+mn-cs"/>
                <a:sym typeface="Gill Sans"/>
              </a:rPr>
              <a:t>Once you are vaccinated, you are likely to have </a:t>
            </a:r>
            <a:r>
              <a:rPr lang="en-GB" sz="2400">
                <a:solidFill>
                  <a:schemeClr val="tx2"/>
                </a:solidFill>
                <a:latin typeface="Gill Sans"/>
                <a:sym typeface="Gill Sans"/>
              </a:rPr>
              <a:t>some</a:t>
            </a:r>
            <a:r>
              <a:rPr lang="en-GB" sz="2400">
                <a:solidFill>
                  <a:srgbClr val="5B9BD5"/>
                </a:solidFill>
                <a:latin typeface="Gill Sans"/>
                <a:sym typeface="Gill Sans"/>
              </a:rPr>
              <a:t> </a:t>
            </a:r>
            <a:r>
              <a:rPr lang="en-GB" sz="2400">
                <a:solidFill>
                  <a:srgbClr val="FF0000"/>
                </a:solidFill>
                <a:latin typeface="Gill Sans"/>
                <a:sym typeface="Gill Sans"/>
              </a:rPr>
              <a:t>immunity</a:t>
            </a:r>
            <a:r>
              <a:rPr lang="en-GB" sz="2400">
                <a:solidFill>
                  <a:srgbClr val="0A1AF7"/>
                </a:solidFill>
                <a:latin typeface="Gill Sans"/>
                <a:sym typeface="Gill Sans"/>
              </a:rPr>
              <a:t> </a:t>
            </a:r>
            <a:r>
              <a:rPr lang="en-GB" sz="2400">
                <a:solidFill>
                  <a:schemeClr val="tx2"/>
                </a:solidFill>
                <a:latin typeface="Gill Sans"/>
                <a:sym typeface="Gill Sans"/>
              </a:rPr>
              <a:t>to</a:t>
            </a:r>
            <a:r>
              <a:rPr kumimoji="0" lang="en-GB" sz="2400" b="0" i="0" u="none" strike="noStrike" kern="1200" cap="none" spc="0" normalizeH="0" baseline="0" noProof="0">
                <a:ln>
                  <a:noFill/>
                </a:ln>
                <a:solidFill>
                  <a:schemeClr val="tx2"/>
                </a:solidFill>
                <a:effectLst/>
                <a:uLnTx/>
                <a:uFillTx/>
                <a:latin typeface="Gill Sans"/>
                <a:ea typeface="+mn-ea"/>
                <a:cs typeface="+mn-cs"/>
                <a:sym typeface="Gill Sans"/>
              </a:rPr>
              <a:t> the disease.</a:t>
            </a:r>
          </a:p>
        </p:txBody>
      </p:sp>
      <p:sp>
        <p:nvSpPr>
          <p:cNvPr id="7" name="Rectangle: Rounded Corners 6">
            <a:extLst>
              <a:ext uri="{FF2B5EF4-FFF2-40B4-BE49-F238E27FC236}">
                <a16:creationId xmlns:a16="http://schemas.microsoft.com/office/drawing/2014/main" id="{F3397436-C0F0-4CB6-849B-2AC91EAB749B}"/>
              </a:ext>
            </a:extLst>
          </p:cNvPr>
          <p:cNvSpPr/>
          <p:nvPr/>
        </p:nvSpPr>
        <p:spPr>
          <a:xfrm>
            <a:off x="91440" y="3429000"/>
            <a:ext cx="6756208" cy="1037038"/>
          </a:xfrm>
          <a:prstGeom prst="roundRect">
            <a:avLst/>
          </a:prstGeom>
          <a:solidFill>
            <a:srgbClr val="40C8B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2"/>
                </a:solidFill>
                <a:effectLst/>
                <a:uLnTx/>
                <a:uFillTx/>
                <a:latin typeface="Gill Sans"/>
                <a:ea typeface="+mn-ea"/>
                <a:cs typeface="+mn-cs"/>
                <a:sym typeface="Gill Sans"/>
              </a:rPr>
              <a:t>You are given a small amount of a form of a germ, then your body makes</a:t>
            </a:r>
            <a:r>
              <a:rPr kumimoji="0" lang="en-GB" sz="2400" b="0" i="0" u="none" strike="noStrike" kern="1200" cap="none" spc="0" normalizeH="0" baseline="0" noProof="0">
                <a:ln>
                  <a:noFill/>
                </a:ln>
                <a:solidFill>
                  <a:srgbClr val="5B9BD5"/>
                </a:solidFill>
                <a:effectLst/>
                <a:uLnTx/>
                <a:uFillTx/>
                <a:latin typeface="Gill Sans"/>
                <a:ea typeface="+mn-ea"/>
                <a:cs typeface="+mn-cs"/>
                <a:sym typeface="Gill Sans"/>
              </a:rPr>
              <a:t> </a:t>
            </a:r>
            <a:r>
              <a:rPr kumimoji="0" lang="en-GB" sz="2400" b="0" i="0" u="none" strike="noStrike" kern="1200" cap="none" spc="0" normalizeH="0" baseline="0" noProof="0">
                <a:ln>
                  <a:noFill/>
                </a:ln>
                <a:solidFill>
                  <a:srgbClr val="FF0000"/>
                </a:solidFill>
                <a:effectLst/>
                <a:uLnTx/>
                <a:uFillTx/>
                <a:latin typeface="Gill Sans"/>
                <a:ea typeface="+mn-ea"/>
                <a:cs typeface="+mn-cs"/>
                <a:sym typeface="Gill Sans"/>
              </a:rPr>
              <a:t>antibodies</a:t>
            </a:r>
            <a:r>
              <a:rPr kumimoji="0" lang="en-GB" sz="2400" b="0" i="0" u="none" strike="noStrike" kern="1200" cap="none" spc="0" normalizeH="0" baseline="0" noProof="0">
                <a:ln>
                  <a:noFill/>
                </a:ln>
                <a:solidFill>
                  <a:srgbClr val="D5D9FB"/>
                </a:solidFill>
                <a:effectLst/>
                <a:uLnTx/>
                <a:uFillTx/>
                <a:latin typeface="Gill Sans"/>
                <a:ea typeface="+mn-ea"/>
                <a:cs typeface="+mn-cs"/>
                <a:sym typeface="Gill Sans"/>
              </a:rPr>
              <a:t> </a:t>
            </a:r>
            <a:r>
              <a:rPr kumimoji="0" lang="en-GB" sz="2400" b="0" i="0" u="none" strike="noStrike" kern="1200" cap="none" spc="0" normalizeH="0" baseline="0" noProof="0">
                <a:ln>
                  <a:noFill/>
                </a:ln>
                <a:solidFill>
                  <a:schemeClr val="tx2"/>
                </a:solidFill>
                <a:effectLst/>
                <a:uLnTx/>
                <a:uFillTx/>
                <a:latin typeface="Gill Sans"/>
                <a:ea typeface="+mn-ea"/>
                <a:cs typeface="+mn-cs"/>
                <a:sym typeface="Gill Sans"/>
              </a:rPr>
              <a:t>to fight it off.</a:t>
            </a:r>
            <a:endParaRPr lang="en-GB" sz="2400" b="0" i="0" u="none" strike="noStrike" kern="1200" cap="none" spc="0" normalizeH="0" baseline="0" noProof="0">
              <a:ln>
                <a:noFill/>
              </a:ln>
              <a:solidFill>
                <a:schemeClr val="tx2"/>
              </a:solidFill>
              <a:effectLst/>
              <a:uLnTx/>
              <a:uFillTx/>
              <a:latin typeface="Gill Sans"/>
            </a:endParaRPr>
          </a:p>
        </p:txBody>
      </p:sp>
      <p:sp>
        <p:nvSpPr>
          <p:cNvPr id="8" name="Rectangle: Rounded Corners 7">
            <a:extLst>
              <a:ext uri="{FF2B5EF4-FFF2-40B4-BE49-F238E27FC236}">
                <a16:creationId xmlns:a16="http://schemas.microsoft.com/office/drawing/2014/main" id="{A6C9F94A-78F7-4D1A-AC24-50C413F738FF}"/>
              </a:ext>
            </a:extLst>
          </p:cNvPr>
          <p:cNvSpPr/>
          <p:nvPr/>
        </p:nvSpPr>
        <p:spPr>
          <a:xfrm>
            <a:off x="1851660" y="4632088"/>
            <a:ext cx="6400800" cy="1120140"/>
          </a:xfrm>
          <a:prstGeom prst="roundRect">
            <a:avLst/>
          </a:prstGeom>
          <a:solidFill>
            <a:srgbClr val="16CDF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2"/>
                </a:solidFill>
                <a:effectLst/>
                <a:uLnTx/>
                <a:uFillTx/>
                <a:latin typeface="Gill Sans"/>
                <a:ea typeface="+mn-ea"/>
                <a:cs typeface="+mn-cs"/>
                <a:sym typeface="Gill Sans"/>
              </a:rPr>
              <a:t>Then, if you get the disease again, your body already has the</a:t>
            </a:r>
            <a:r>
              <a:rPr kumimoji="0" lang="en-GB" sz="2400" b="0" i="0" u="none" strike="noStrike" kern="1200" cap="none" spc="0" normalizeH="0" baseline="0" noProof="0">
                <a:ln>
                  <a:noFill/>
                </a:ln>
                <a:solidFill>
                  <a:srgbClr val="5B9BD5"/>
                </a:solidFill>
                <a:effectLst/>
                <a:uLnTx/>
                <a:uFillTx/>
                <a:latin typeface="Gill Sans"/>
                <a:ea typeface="+mn-ea"/>
                <a:cs typeface="+mn-cs"/>
                <a:sym typeface="Gill Sans"/>
              </a:rPr>
              <a:t> </a:t>
            </a:r>
            <a:r>
              <a:rPr kumimoji="0" lang="en-GB" sz="2400" b="0" i="0" u="none" strike="noStrike" kern="1200" cap="none" spc="0" normalizeH="0" baseline="0" noProof="0">
                <a:ln>
                  <a:noFill/>
                </a:ln>
                <a:solidFill>
                  <a:srgbClr val="FF0000"/>
                </a:solidFill>
                <a:effectLst/>
                <a:uLnTx/>
                <a:uFillTx/>
                <a:latin typeface="Gill Sans"/>
                <a:ea typeface="+mn-ea"/>
                <a:cs typeface="+mn-cs"/>
                <a:sym typeface="Gill Sans"/>
              </a:rPr>
              <a:t>antibodies</a:t>
            </a:r>
            <a:r>
              <a:rPr kumimoji="0" lang="en-GB" sz="2400" b="0" i="0" u="none" strike="noStrike" kern="1200" cap="none" spc="0" normalizeH="0" baseline="0" noProof="0">
                <a:ln>
                  <a:noFill/>
                </a:ln>
                <a:solidFill>
                  <a:srgbClr val="5B9BD5"/>
                </a:solidFill>
                <a:effectLst/>
                <a:uLnTx/>
                <a:uFillTx/>
                <a:latin typeface="Gill Sans"/>
                <a:ea typeface="+mn-ea"/>
                <a:cs typeface="+mn-cs"/>
                <a:sym typeface="Gill Sans"/>
              </a:rPr>
              <a:t> </a:t>
            </a:r>
            <a:r>
              <a:rPr kumimoji="0" lang="en-GB" sz="2400" b="0" i="0" u="none" strike="noStrike" kern="1200" cap="none" spc="0" normalizeH="0" baseline="0" noProof="0">
                <a:ln>
                  <a:noFill/>
                </a:ln>
                <a:solidFill>
                  <a:schemeClr val="tx2"/>
                </a:solidFill>
                <a:effectLst/>
                <a:uLnTx/>
                <a:uFillTx/>
                <a:latin typeface="Gill Sans"/>
                <a:ea typeface="+mn-ea"/>
                <a:cs typeface="+mn-cs"/>
                <a:sym typeface="Gill Sans"/>
              </a:rPr>
              <a:t>which makes you less likely to get sick.</a:t>
            </a:r>
          </a:p>
        </p:txBody>
      </p:sp>
      <p:sp>
        <p:nvSpPr>
          <p:cNvPr id="9" name="Rectangle: Rounded Corners 8">
            <a:extLst>
              <a:ext uri="{FF2B5EF4-FFF2-40B4-BE49-F238E27FC236}">
                <a16:creationId xmlns:a16="http://schemas.microsoft.com/office/drawing/2014/main" id="{BFA090CB-6588-4409-9EF3-20236FE9E44B}"/>
              </a:ext>
            </a:extLst>
          </p:cNvPr>
          <p:cNvSpPr/>
          <p:nvPr/>
        </p:nvSpPr>
        <p:spPr>
          <a:xfrm>
            <a:off x="3726180" y="6105102"/>
            <a:ext cx="2537460" cy="425100"/>
          </a:xfrm>
          <a:prstGeom prst="roundRect">
            <a:avLst/>
          </a:prstGeom>
          <a:solidFill>
            <a:srgbClr val="8791F1"/>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tx2"/>
                </a:solidFill>
                <a:effectLst/>
                <a:uLnTx/>
                <a:uFillTx/>
                <a:latin typeface="Gill Sans"/>
                <a:ea typeface="+mn-ea"/>
                <a:cs typeface="+mn-cs"/>
                <a:sym typeface="Gill Sans"/>
              </a:rPr>
              <a:t>You are</a:t>
            </a:r>
            <a:r>
              <a:rPr kumimoji="0" lang="en-GB" sz="2400" b="0" i="0" u="none" strike="noStrike" kern="1200" cap="none" spc="0" normalizeH="0" baseline="0" noProof="0">
                <a:ln>
                  <a:noFill/>
                </a:ln>
                <a:solidFill>
                  <a:srgbClr val="5B9BD5"/>
                </a:solidFill>
                <a:effectLst/>
                <a:uLnTx/>
                <a:uFillTx/>
                <a:latin typeface="Gill Sans"/>
                <a:ea typeface="+mn-ea"/>
                <a:cs typeface="+mn-cs"/>
                <a:sym typeface="Gill Sans"/>
              </a:rPr>
              <a:t> </a:t>
            </a:r>
            <a:r>
              <a:rPr kumimoji="0" lang="en-GB" sz="2400" b="0" i="0" u="none" strike="noStrike" kern="1200" cap="none" spc="0" normalizeH="0" baseline="0" noProof="0">
                <a:ln>
                  <a:noFill/>
                </a:ln>
                <a:solidFill>
                  <a:srgbClr val="FF0000"/>
                </a:solidFill>
                <a:effectLst/>
                <a:uLnTx/>
                <a:uFillTx/>
                <a:latin typeface="Gill Sans"/>
                <a:ea typeface="+mn-ea"/>
                <a:cs typeface="+mn-cs"/>
                <a:sym typeface="Gill Sans"/>
              </a:rPr>
              <a:t>immune</a:t>
            </a:r>
            <a:r>
              <a:rPr kumimoji="0" lang="en-GB" sz="2400" b="0" i="0" u="none" strike="noStrike" kern="1200" cap="none" spc="0" normalizeH="0" baseline="0" noProof="0">
                <a:ln>
                  <a:noFill/>
                </a:ln>
                <a:solidFill>
                  <a:schemeClr val="tx2"/>
                </a:solidFill>
                <a:effectLst/>
                <a:uLnTx/>
                <a:uFillTx/>
                <a:latin typeface="Gill Sans"/>
                <a:ea typeface="+mn-ea"/>
                <a:cs typeface="+mn-cs"/>
                <a:sym typeface="Gill Sans"/>
              </a:rPr>
              <a:t>.</a:t>
            </a:r>
          </a:p>
        </p:txBody>
      </p:sp>
      <p:pic>
        <p:nvPicPr>
          <p:cNvPr id="11" name="Picture 10" descr="A picture containing background pattern&#10;&#10;Description automatically generated">
            <a:extLst>
              <a:ext uri="{FF2B5EF4-FFF2-40B4-BE49-F238E27FC236}">
                <a16:creationId xmlns:a16="http://schemas.microsoft.com/office/drawing/2014/main" id="{AE0AEE0D-AE61-4702-9937-3B69A76B7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557" y="943527"/>
            <a:ext cx="1382763" cy="952479"/>
          </a:xfrm>
          <a:prstGeom prst="rect">
            <a:avLst/>
          </a:prstGeom>
        </p:spPr>
      </p:pic>
      <p:pic>
        <p:nvPicPr>
          <p:cNvPr id="13" name="Picture 12" descr="A picture containing object, bubble, indoor, plastic&#10;&#10;Description automatically generated">
            <a:extLst>
              <a:ext uri="{FF2B5EF4-FFF2-40B4-BE49-F238E27FC236}">
                <a16:creationId xmlns:a16="http://schemas.microsoft.com/office/drawing/2014/main" id="{88C138A6-BF81-4460-BBA0-0B39431C5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566" y="3332488"/>
            <a:ext cx="1497508" cy="112871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A picture containing vector graphics&#10;&#10;Description automatically generated">
            <a:extLst>
              <a:ext uri="{FF2B5EF4-FFF2-40B4-BE49-F238E27FC236}">
                <a16:creationId xmlns:a16="http://schemas.microsoft.com/office/drawing/2014/main" id="{1D516F48-99CE-4036-9C9C-101D73E55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446" y="5192158"/>
            <a:ext cx="1520488" cy="130271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7573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gb9e4fe795c_2_7">
            <a:extLst>
              <a:ext uri="{FF2B5EF4-FFF2-40B4-BE49-F238E27FC236}">
                <a16:creationId xmlns:a16="http://schemas.microsoft.com/office/drawing/2014/main" id="{340E3CAD-5BEA-4BA6-AC17-8F0AF6B1AC7F}"/>
              </a:ext>
            </a:extLst>
          </p:cNvPr>
          <p:cNvSpPr txBox="1">
            <a:spLocks/>
          </p:cNvSpPr>
          <p:nvPr/>
        </p:nvSpPr>
        <p:spPr>
          <a:xfrm>
            <a:off x="-154249" y="68580"/>
            <a:ext cx="8079600" cy="920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1800"/>
            </a:pPr>
            <a:r>
              <a:rPr lang="en-GB" sz="4800">
                <a:solidFill>
                  <a:srgbClr val="0F6AB1"/>
                </a:solidFill>
                <a:latin typeface="Gill Sans"/>
                <a:sym typeface="Gill Sans"/>
              </a:rPr>
              <a:t>Why do we vaccinate?</a:t>
            </a:r>
          </a:p>
        </p:txBody>
      </p:sp>
      <p:pic>
        <p:nvPicPr>
          <p:cNvPr id="2050" name="Picture 2" descr="HerdImmunity_BSI_CelebrateVaccines">
            <a:extLst>
              <a:ext uri="{FF2B5EF4-FFF2-40B4-BE49-F238E27FC236}">
                <a16:creationId xmlns:a16="http://schemas.microsoft.com/office/drawing/2014/main" id="{848A2B01-D4C7-4EDF-AB52-D25B718E5E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1121553" y="1061639"/>
            <a:ext cx="6696563" cy="47347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28B3842-2A05-4B38-A672-6339566A7107}"/>
              </a:ext>
            </a:extLst>
          </p:cNvPr>
          <p:cNvSpPr/>
          <p:nvPr/>
        </p:nvSpPr>
        <p:spPr>
          <a:xfrm>
            <a:off x="3721608" y="3429000"/>
            <a:ext cx="1655064" cy="1719072"/>
          </a:xfrm>
          <a:prstGeom prst="rect">
            <a:avLst/>
          </a:prstGeom>
          <a:solidFill>
            <a:srgbClr val="EFEEEC"/>
          </a:solidFill>
          <a:ln>
            <a:solidFill>
              <a:srgbClr val="EFEE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0B8597EA-D3BA-48D1-958B-3EB0442EF303}"/>
              </a:ext>
            </a:extLst>
          </p:cNvPr>
          <p:cNvSpPr/>
          <p:nvPr/>
        </p:nvSpPr>
        <p:spPr>
          <a:xfrm>
            <a:off x="5430011" y="3429000"/>
            <a:ext cx="1655064" cy="1719072"/>
          </a:xfrm>
          <a:prstGeom prst="rect">
            <a:avLst/>
          </a:prstGeom>
          <a:solidFill>
            <a:srgbClr val="EFEEEC"/>
          </a:solidFill>
          <a:ln>
            <a:solidFill>
              <a:srgbClr val="EFEE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BCE2F7AA-EED3-42EE-8CC5-CFE2D10CCCBF}"/>
              </a:ext>
            </a:extLst>
          </p:cNvPr>
          <p:cNvSpPr/>
          <p:nvPr/>
        </p:nvSpPr>
        <p:spPr>
          <a:xfrm>
            <a:off x="4469835" y="5148072"/>
            <a:ext cx="2304000" cy="462803"/>
          </a:xfrm>
          <a:prstGeom prst="rect">
            <a:avLst/>
          </a:prstGeom>
          <a:solidFill>
            <a:srgbClr val="EFEEEC"/>
          </a:solidFill>
          <a:ln>
            <a:solidFill>
              <a:srgbClr val="EFEE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2415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500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5000"/>
                            </p:stCondLst>
                            <p:childTnLst>
                              <p:par>
                                <p:cTn id="8" presetID="1" presetClass="exit" presetSubtype="0" fill="hold" grpId="0" nodeType="afterEffect">
                                  <p:stCondLst>
                                    <p:cond delay="1500"/>
                                  </p:stCondLst>
                                  <p:childTnLst>
                                    <p:set>
                                      <p:cBhvr>
                                        <p:cTn id="9" dur="1" fill="hold">
                                          <p:stCondLst>
                                            <p:cond delay="0"/>
                                          </p:stCondLst>
                                        </p:cTn>
                                        <p:tgtEl>
                                          <p:spTgt spid="5"/>
                                        </p:tgtEl>
                                        <p:attrNameLst>
                                          <p:attrName>style.visibility</p:attrName>
                                        </p:attrNameLst>
                                      </p:cBhvr>
                                      <p:to>
                                        <p:strVal val="hidden"/>
                                      </p:to>
                                    </p:set>
                                  </p:childTnLst>
                                </p:cTn>
                              </p:par>
                              <p:par>
                                <p:cTn id="10" presetID="1" presetClass="exit" presetSubtype="0" fill="hold" grpId="0" nodeType="withEffect">
                                  <p:stCondLst>
                                    <p:cond delay="150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gb9e4fe795c_2_7">
            <a:extLst>
              <a:ext uri="{FF2B5EF4-FFF2-40B4-BE49-F238E27FC236}">
                <a16:creationId xmlns:a16="http://schemas.microsoft.com/office/drawing/2014/main" id="{340E3CAD-5BEA-4BA6-AC17-8F0AF6B1AC7F}"/>
              </a:ext>
            </a:extLst>
          </p:cNvPr>
          <p:cNvSpPr txBox="1">
            <a:spLocks/>
          </p:cNvSpPr>
          <p:nvPr/>
        </p:nvSpPr>
        <p:spPr>
          <a:xfrm>
            <a:off x="-154249" y="68580"/>
            <a:ext cx="8079600" cy="920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1800"/>
            </a:pPr>
            <a:r>
              <a:rPr lang="en-GB" sz="4800">
                <a:solidFill>
                  <a:srgbClr val="0F6AB1"/>
                </a:solidFill>
                <a:latin typeface="Gill Sans"/>
                <a:sym typeface="Gill Sans"/>
              </a:rPr>
              <a:t>Why do we vaccinate?</a:t>
            </a:r>
          </a:p>
        </p:txBody>
      </p:sp>
      <p:pic>
        <p:nvPicPr>
          <p:cNvPr id="2050" name="Picture 2" descr="HerdImmunity_BSI_CelebrateVaccines">
            <a:extLst>
              <a:ext uri="{FF2B5EF4-FFF2-40B4-BE49-F238E27FC236}">
                <a16:creationId xmlns:a16="http://schemas.microsoft.com/office/drawing/2014/main" id="{848A2B01-D4C7-4EDF-AB52-D25B718E5E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381"/>
          <a:stretch/>
        </p:blipFill>
        <p:spPr bwMode="auto">
          <a:xfrm>
            <a:off x="1434030" y="1261871"/>
            <a:ext cx="6275939" cy="45810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BA9C2CC-DEAE-4400-B96F-0D55BA55AEC8}"/>
              </a:ext>
            </a:extLst>
          </p:cNvPr>
          <p:cNvSpPr/>
          <p:nvPr/>
        </p:nvSpPr>
        <p:spPr>
          <a:xfrm>
            <a:off x="3867912" y="2093976"/>
            <a:ext cx="1655064" cy="1719072"/>
          </a:xfrm>
          <a:prstGeom prst="rect">
            <a:avLst/>
          </a:prstGeom>
          <a:solidFill>
            <a:srgbClr val="EFEEEC"/>
          </a:solidFill>
          <a:ln>
            <a:solidFill>
              <a:srgbClr val="EFEE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3F26A003-2E08-42BA-B7F2-5639C6DB97F2}"/>
              </a:ext>
            </a:extLst>
          </p:cNvPr>
          <p:cNvSpPr/>
          <p:nvPr/>
        </p:nvSpPr>
        <p:spPr>
          <a:xfrm>
            <a:off x="5522976" y="2093976"/>
            <a:ext cx="1655064" cy="1719072"/>
          </a:xfrm>
          <a:prstGeom prst="rect">
            <a:avLst/>
          </a:prstGeom>
          <a:solidFill>
            <a:srgbClr val="EFEEEC"/>
          </a:solidFill>
          <a:ln>
            <a:solidFill>
              <a:srgbClr val="EFEE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F5AF8B15-41A5-42A9-831F-005FCC8A2D84}"/>
              </a:ext>
            </a:extLst>
          </p:cNvPr>
          <p:cNvSpPr/>
          <p:nvPr/>
        </p:nvSpPr>
        <p:spPr>
          <a:xfrm>
            <a:off x="3419999" y="4085939"/>
            <a:ext cx="2304000" cy="462803"/>
          </a:xfrm>
          <a:prstGeom prst="rect">
            <a:avLst/>
          </a:prstGeom>
          <a:solidFill>
            <a:srgbClr val="EFEEEC"/>
          </a:solidFill>
          <a:ln>
            <a:solidFill>
              <a:srgbClr val="EFEE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3992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5000"/>
                                  </p:stCondLst>
                                  <p:childTnLst>
                                    <p:set>
                                      <p:cBhvr>
                                        <p:cTn id="6" dur="1" fill="hold">
                                          <p:stCondLst>
                                            <p:cond delay="0"/>
                                          </p:stCondLst>
                                        </p:cTn>
                                        <p:tgtEl>
                                          <p:spTgt spid="5"/>
                                        </p:tgtEl>
                                        <p:attrNameLst>
                                          <p:attrName>style.visibility</p:attrName>
                                        </p:attrNameLst>
                                      </p:cBhvr>
                                      <p:to>
                                        <p:strVal val="hidden"/>
                                      </p:to>
                                    </p:set>
                                  </p:childTnLst>
                                </p:cTn>
                              </p:par>
                            </p:childTnLst>
                          </p:cTn>
                        </p:par>
                        <p:par>
                          <p:cTn id="7" fill="hold">
                            <p:stCondLst>
                              <p:cond delay="5000"/>
                            </p:stCondLst>
                            <p:childTnLst>
                              <p:par>
                                <p:cTn id="8" presetID="1" presetClass="exit" presetSubtype="0" fill="hold" grpId="0" nodeType="afterEffect">
                                  <p:stCondLst>
                                    <p:cond delay="1500"/>
                                  </p:stCondLst>
                                  <p:childTnLst>
                                    <p:set>
                                      <p:cBhvr>
                                        <p:cTn id="9" dur="1" fill="hold">
                                          <p:stCondLst>
                                            <p:cond delay="0"/>
                                          </p:stCondLst>
                                        </p:cTn>
                                        <p:tgtEl>
                                          <p:spTgt spid="7"/>
                                        </p:tgtEl>
                                        <p:attrNameLst>
                                          <p:attrName>style.visibility</p:attrName>
                                        </p:attrNameLst>
                                      </p:cBhvr>
                                      <p:to>
                                        <p:strVal val="hidden"/>
                                      </p:to>
                                    </p:set>
                                  </p:childTnLst>
                                </p:cTn>
                              </p:par>
                              <p:par>
                                <p:cTn id="10" presetID="1" presetClass="exit"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Diagram&#10;&#10;Description automatically generated">
            <a:extLst>
              <a:ext uri="{FF2B5EF4-FFF2-40B4-BE49-F238E27FC236}">
                <a16:creationId xmlns:a16="http://schemas.microsoft.com/office/drawing/2014/main" id="{F88CB255-4CF3-45C7-A6DB-D342BE75541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03" t="4037" r="31006" b="4037"/>
          <a:stretch/>
        </p:blipFill>
        <p:spPr>
          <a:xfrm>
            <a:off x="7706006" y="4075728"/>
            <a:ext cx="1241810" cy="2643052"/>
          </a:xfrm>
          <a:prstGeom prst="rect">
            <a:avLst/>
          </a:prstGeom>
        </p:spPr>
      </p:pic>
      <p:sp>
        <p:nvSpPr>
          <p:cNvPr id="5" name="TextBox 4">
            <a:extLst>
              <a:ext uri="{FF2B5EF4-FFF2-40B4-BE49-F238E27FC236}">
                <a16:creationId xmlns:a16="http://schemas.microsoft.com/office/drawing/2014/main" id="{FDE55598-4FC3-427D-8588-206943EE1571}"/>
              </a:ext>
            </a:extLst>
          </p:cNvPr>
          <p:cNvSpPr txBox="1"/>
          <p:nvPr/>
        </p:nvSpPr>
        <p:spPr>
          <a:xfrm>
            <a:off x="-144924" y="380513"/>
            <a:ext cx="8862060" cy="646331"/>
          </a:xfrm>
          <a:prstGeom prst="rect">
            <a:avLst/>
          </a:prstGeom>
          <a:noFill/>
        </p:spPr>
        <p:txBody>
          <a:bodyPr wrap="square" lIns="91440" tIns="45720" rIns="91440" bIns="45720" anchor="t">
            <a:spAutoFit/>
          </a:bodyPr>
          <a:lstStyle/>
          <a:p>
            <a:pPr marL="0" marR="0" lvl="0" indent="0" algn="ctr" defTabSz="457200" rtl="0" eaLnBrk="1" fontAlgn="auto" latinLnBrk="0" hangingPunct="1">
              <a:lnSpc>
                <a:spcPct val="90000"/>
              </a:lnSpc>
              <a:spcBef>
                <a:spcPts val="0"/>
              </a:spcBef>
              <a:spcAft>
                <a:spcPts val="0"/>
              </a:spcAft>
              <a:buClrTx/>
              <a:buSzPts val="1800"/>
              <a:buFontTx/>
              <a:buNone/>
              <a:tabLst/>
              <a:defRPr/>
            </a:pPr>
            <a:r>
              <a:rPr kumimoji="0" lang="en-GB" sz="4000" b="0" i="0" u="none" strike="noStrike" kern="1200" cap="none" spc="0" normalizeH="0" baseline="0" noProof="0">
                <a:ln>
                  <a:noFill/>
                </a:ln>
                <a:solidFill>
                  <a:srgbClr val="0F6AB1"/>
                </a:solidFill>
                <a:effectLst/>
                <a:uLnTx/>
                <a:uFillTx/>
                <a:latin typeface="Gill Sans"/>
                <a:ea typeface="+mn-ea"/>
                <a:cs typeface="+mn-cs"/>
                <a:sym typeface="Gill Sans"/>
              </a:rPr>
              <a:t>How is a vaccine developed?</a:t>
            </a:r>
            <a:endParaRPr lang="en-GB" sz="4000" b="0" i="0" u="none" strike="noStrike" kern="1200" cap="none" spc="0" normalizeH="0" baseline="0" noProof="0">
              <a:ln>
                <a:noFill/>
              </a:ln>
              <a:solidFill>
                <a:srgbClr val="0F6AB1"/>
              </a:solidFill>
              <a:effectLst/>
              <a:uLnTx/>
              <a:uFillTx/>
              <a:latin typeface="Gill Sans"/>
            </a:endParaRPr>
          </a:p>
        </p:txBody>
      </p:sp>
      <p:sp>
        <p:nvSpPr>
          <p:cNvPr id="6" name="Callout: Right Arrow 5">
            <a:extLst>
              <a:ext uri="{FF2B5EF4-FFF2-40B4-BE49-F238E27FC236}">
                <a16:creationId xmlns:a16="http://schemas.microsoft.com/office/drawing/2014/main" id="{6BE0472D-CDBF-4E53-8B14-82FCD275DDA8}"/>
              </a:ext>
            </a:extLst>
          </p:cNvPr>
          <p:cNvSpPr/>
          <p:nvPr/>
        </p:nvSpPr>
        <p:spPr>
          <a:xfrm>
            <a:off x="91440" y="1026843"/>
            <a:ext cx="4164971" cy="2342705"/>
          </a:xfrm>
          <a:prstGeom prst="rightArrowCallout">
            <a:avLst>
              <a:gd name="adj1" fmla="val 23879"/>
              <a:gd name="adj2" fmla="val 25000"/>
              <a:gd name="adj3" fmla="val 25000"/>
              <a:gd name="adj4" fmla="val 75783"/>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200">
                <a:solidFill>
                  <a:srgbClr val="1F4E79"/>
                </a:solidFill>
                <a:latin typeface="Gill Sans"/>
                <a:ea typeface="Gill Sans"/>
                <a:cs typeface="Gill Sans"/>
                <a:sym typeface="Gill Sans"/>
              </a:rPr>
              <a:t>The most important ingredient in most vaccines is the antigen which can be used to help your body build the right antibodies to fight the disease. </a:t>
            </a:r>
          </a:p>
        </p:txBody>
      </p:sp>
      <p:grpSp>
        <p:nvGrpSpPr>
          <p:cNvPr id="7" name="Group 6">
            <a:extLst>
              <a:ext uri="{FF2B5EF4-FFF2-40B4-BE49-F238E27FC236}">
                <a16:creationId xmlns:a16="http://schemas.microsoft.com/office/drawing/2014/main" id="{FF16323F-B87A-414D-A6FA-17B450373088}"/>
              </a:ext>
            </a:extLst>
          </p:cNvPr>
          <p:cNvGrpSpPr/>
          <p:nvPr/>
        </p:nvGrpSpPr>
        <p:grpSpPr>
          <a:xfrm>
            <a:off x="185664" y="3488453"/>
            <a:ext cx="3051179" cy="1671625"/>
            <a:chOff x="327660" y="2593187"/>
            <a:chExt cx="3051179" cy="1671625"/>
          </a:xfrm>
        </p:grpSpPr>
        <p:pic>
          <p:nvPicPr>
            <p:cNvPr id="4" name="Picture 3" descr="A picture containing cloth, fabric&#10;&#10;Description automatically generated">
              <a:extLst>
                <a:ext uri="{FF2B5EF4-FFF2-40B4-BE49-F238E27FC236}">
                  <a16:creationId xmlns:a16="http://schemas.microsoft.com/office/drawing/2014/main" id="{2A8E6EC4-E243-47FE-8E38-2CE28B7D34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 y="2593187"/>
              <a:ext cx="2117098" cy="1671625"/>
            </a:xfrm>
            <a:prstGeom prst="rect">
              <a:avLst/>
            </a:prstGeom>
          </p:spPr>
        </p:pic>
        <p:sp>
          <p:nvSpPr>
            <p:cNvPr id="2" name="TextBox 1">
              <a:extLst>
                <a:ext uri="{FF2B5EF4-FFF2-40B4-BE49-F238E27FC236}">
                  <a16:creationId xmlns:a16="http://schemas.microsoft.com/office/drawing/2014/main" id="{4736B18A-E4DD-4FD0-B373-F91A680CC246}"/>
                </a:ext>
              </a:extLst>
            </p:cNvPr>
            <p:cNvSpPr txBox="1"/>
            <p:nvPr/>
          </p:nvSpPr>
          <p:spPr>
            <a:xfrm>
              <a:off x="1953899" y="2671091"/>
              <a:ext cx="1424940" cy="923330"/>
            </a:xfrm>
            <a:prstGeom prst="rect">
              <a:avLst/>
            </a:prstGeom>
            <a:solidFill>
              <a:schemeClr val="accent2">
                <a:lumMod val="40000"/>
                <a:lumOff val="60000"/>
              </a:schemeClr>
            </a:solidFill>
            <a:ln w="57150">
              <a:solidFill>
                <a:schemeClr val="tx1"/>
              </a:solidFill>
            </a:ln>
          </p:spPr>
          <p:txBody>
            <a:bodyPr wrap="square" lIns="91440" tIns="45720" rIns="91440" bIns="45720" rtlCol="0" anchor="t">
              <a:spAutoFit/>
            </a:bodyPr>
            <a:lstStyle/>
            <a:p>
              <a:pPr algn="ctr"/>
              <a:r>
                <a:rPr lang="en-GB">
                  <a:solidFill>
                    <a:srgbClr val="1F4E79"/>
                  </a:solidFill>
                </a:rPr>
                <a:t>Antibodies travelling in the blood</a:t>
              </a:r>
              <a:endParaRPr lang="en-US"/>
            </a:p>
          </p:txBody>
        </p:sp>
        <p:cxnSp>
          <p:nvCxnSpPr>
            <p:cNvPr id="15" name="Straight Arrow Connector 14">
              <a:extLst>
                <a:ext uri="{FF2B5EF4-FFF2-40B4-BE49-F238E27FC236}">
                  <a16:creationId xmlns:a16="http://schemas.microsoft.com/office/drawing/2014/main" id="{31319FB7-5A3A-4885-A1E9-BE20F5049F1E}"/>
                </a:ext>
              </a:extLst>
            </p:cNvPr>
            <p:cNvCxnSpPr>
              <a:cxnSpLocks/>
            </p:cNvCxnSpPr>
            <p:nvPr/>
          </p:nvCxnSpPr>
          <p:spPr>
            <a:xfrm flipH="1">
              <a:off x="830580" y="2855757"/>
              <a:ext cx="1097291" cy="10842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sp>
        <p:nvSpPr>
          <p:cNvPr id="10" name="Oval 9">
            <a:extLst>
              <a:ext uri="{FF2B5EF4-FFF2-40B4-BE49-F238E27FC236}">
                <a16:creationId xmlns:a16="http://schemas.microsoft.com/office/drawing/2014/main" id="{7AFEEB84-B724-469D-A315-56DEDD315017}"/>
              </a:ext>
            </a:extLst>
          </p:cNvPr>
          <p:cNvSpPr/>
          <p:nvPr/>
        </p:nvSpPr>
        <p:spPr>
          <a:xfrm>
            <a:off x="4208527" y="947281"/>
            <a:ext cx="3229404" cy="428327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a:solidFill>
                  <a:srgbClr val="1F4E79"/>
                </a:solidFill>
                <a:latin typeface="Gill Sans"/>
                <a:ea typeface="Gill Sans"/>
                <a:cs typeface="Gill Sans"/>
                <a:sym typeface="Gill Sans"/>
              </a:rPr>
              <a:t>This builds your immune system and means that if the germ tries to infect you again your body will recognise it and fight back without you getting ill.</a:t>
            </a:r>
            <a:endParaRPr lang="en-GB" sz="2200">
              <a:latin typeface="Gill Sans"/>
            </a:endParaRPr>
          </a:p>
        </p:txBody>
      </p:sp>
      <p:pic>
        <p:nvPicPr>
          <p:cNvPr id="14" name="Picture 13" descr="A picture containing vector graphics&#10;&#10;Description automatically generated">
            <a:extLst>
              <a:ext uri="{FF2B5EF4-FFF2-40B4-BE49-F238E27FC236}">
                <a16:creationId xmlns:a16="http://schemas.microsoft.com/office/drawing/2014/main" id="{6FA95CFA-1486-4D35-8351-AFEBDAB495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736" b="96201" l="0" r="97526">
                        <a14:foregroundMark x1="45964" y1="11094" x2="53516" y2="608"/>
                        <a14:foregroundMark x1="62280" y1="6138" x2="62669" y2="6383"/>
                        <a14:foregroundMark x1="53516" y1="608" x2="57494" y2="3118"/>
                        <a14:foregroundMark x1="57585" y1="6687" x2="52734" y2="6687"/>
                        <a14:foregroundMark x1="59744" y1="9115" x2="61068" y2="9574"/>
                        <a14:foregroundMark x1="52734" y1="6687" x2="59713" y2="9105"/>
                        <a14:foregroundMark x1="53516" y1="2736" x2="53125" y2="4407"/>
                        <a14:foregroundMark x1="61328" y1="8815" x2="70443" y2="6839"/>
                        <a14:foregroundMark x1="90495" y1="20365" x2="90104" y2="32675"/>
                        <a14:foregroundMark x1="90104" y1="32675" x2="95182" y2="34498"/>
                        <a14:foregroundMark x1="94792" y1="48936" x2="97786" y2="49848"/>
                        <a14:foregroundMark x1="62630" y1="43921" x2="53255" y2="37386"/>
                        <a14:foregroundMark x1="53255" y1="37386" x2="49089" y2="48176"/>
                        <a14:foregroundMark x1="49089" y1="48176" x2="67578" y2="38298"/>
                        <a14:foregroundMark x1="67578" y1="38298" x2="62370" y2="49696"/>
                        <a14:foregroundMark x1="62370" y1="49696" x2="67969" y2="41185"/>
                        <a14:foregroundMark x1="61068" y1="44225" x2="48958" y2="45137"/>
                        <a14:foregroundMark x1="48958" y1="45137" x2="58724" y2="43313"/>
                        <a14:foregroundMark x1="58724" y1="43313" x2="67969" y2="48480"/>
                        <a14:foregroundMark x1="67969" y1="48480" x2="69010" y2="34498"/>
                        <a14:foregroundMark x1="69010" y1="34498" x2="58333" y2="33739"/>
                        <a14:foregroundMark x1="54427" y1="46960" x2="76042" y2="43921"/>
                        <a14:foregroundMark x1="76042" y1="43921" x2="76042" y2="43921"/>
                        <a14:foregroundMark x1="60938" y1="49392" x2="50521" y2="52888"/>
                        <a14:foregroundMark x1="50521" y1="52888" x2="60807" y2="49696"/>
                        <a14:foregroundMark x1="60807" y1="49696" x2="55859" y2="63070"/>
                        <a14:foregroundMark x1="55859" y1="63070" x2="78776" y2="69909"/>
                        <a14:foregroundMark x1="78776" y1="69909" x2="69010" y2="71429"/>
                        <a14:foregroundMark x1="69010" y1="71429" x2="64583" y2="74924"/>
                        <a14:foregroundMark x1="18490" y1="57295" x2="8333" y2="55319"/>
                        <a14:foregroundMark x1="8333" y1="55319" x2="2605" y2="50409"/>
                        <a14:foregroundMark x1="1387" y1="47969" x2="11198" y2="46505"/>
                        <a14:foregroundMark x1="11198" y1="46505" x2="25651" y2="54863"/>
                        <a14:foregroundMark x1="59375" y1="79483" x2="66927" y2="84043"/>
                        <a14:foregroundMark x1="66667" y1="84043" x2="57422" y2="79787"/>
                        <a14:foregroundMark x1="57422" y1="79787" x2="59766" y2="75532"/>
                        <a14:foregroundMark x1="71094" y1="90122" x2="94271" y2="95441"/>
                        <a14:foregroundMark x1="94271" y1="95441" x2="93880" y2="96201"/>
                        <a14:foregroundMark x1="94661" y1="61398" x2="90365" y2="68541"/>
                        <a14:backgroundMark x1="391" y1="49848" x2="391" y2="53495"/>
                        <a14:backgroundMark x1="3125" y1="52280" x2="260" y2="48480"/>
                        <a14:backgroundMark x1="2995" y1="52432" x2="781" y2="48328"/>
                        <a14:backgroundMark x1="3125" y1="51976" x2="391" y2="48328"/>
                        <a14:backgroundMark x1="3125" y1="51368" x2="521" y2="48328"/>
                        <a14:backgroundMark x1="96094" y1="55319" x2="98177" y2="58967"/>
                        <a14:backgroundMark x1="57422" y1="3191" x2="60677" y2="6383"/>
                        <a14:backgroundMark x1="60156" y1="7751" x2="60938" y2="4863"/>
                        <a14:backgroundMark x1="60938" y1="6231" x2="62630" y2="5319"/>
                        <a14:backgroundMark x1="60547" y1="7447" x2="60547" y2="7447"/>
                        <a14:backgroundMark x1="60677" y1="6383" x2="60677" y2="7295"/>
                        <a14:backgroundMark x1="57943" y1="4407" x2="57422" y2="2432"/>
                      </a14:backgroundRemoval>
                    </a14:imgEffect>
                  </a14:imgLayer>
                </a14:imgProps>
              </a:ext>
              <a:ext uri="{28A0092B-C50C-407E-A947-70E740481C1C}">
                <a14:useLocalDpi xmlns:a14="http://schemas.microsoft.com/office/drawing/2010/main" val="0"/>
              </a:ext>
            </a:extLst>
          </a:blip>
          <a:stretch>
            <a:fillRect/>
          </a:stretch>
        </p:blipFill>
        <p:spPr>
          <a:xfrm>
            <a:off x="6786840" y="1460746"/>
            <a:ext cx="2265720" cy="1941202"/>
          </a:xfrm>
          <a:prstGeom prst="rect">
            <a:avLst/>
          </a:prstGeom>
        </p:spPr>
      </p:pic>
      <p:sp>
        <p:nvSpPr>
          <p:cNvPr id="16" name="Callout: Left Arrow 15">
            <a:extLst>
              <a:ext uri="{FF2B5EF4-FFF2-40B4-BE49-F238E27FC236}">
                <a16:creationId xmlns:a16="http://schemas.microsoft.com/office/drawing/2014/main" id="{BA16F683-B609-460A-9D7E-8B9CF3926B63}"/>
              </a:ext>
            </a:extLst>
          </p:cNvPr>
          <p:cNvSpPr/>
          <p:nvPr/>
        </p:nvSpPr>
        <p:spPr>
          <a:xfrm>
            <a:off x="4935474" y="4753780"/>
            <a:ext cx="2885574" cy="1626727"/>
          </a:xfrm>
          <a:prstGeom prst="leftArrow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SzPts val="2500"/>
            </a:pPr>
            <a:r>
              <a:rPr lang="en-GB" sz="2000">
                <a:solidFill>
                  <a:srgbClr val="1F4E79"/>
                </a:solidFill>
                <a:latin typeface="Gill Sans"/>
                <a:ea typeface="Gill Sans"/>
                <a:cs typeface="Gill Sans"/>
                <a:sym typeface="Gill Sans"/>
              </a:rPr>
              <a:t>Scientists start by doing tests to find the antigen that will help.</a:t>
            </a:r>
          </a:p>
        </p:txBody>
      </p:sp>
      <p:sp>
        <p:nvSpPr>
          <p:cNvPr id="17" name="Oval 16">
            <a:extLst>
              <a:ext uri="{FF2B5EF4-FFF2-40B4-BE49-F238E27FC236}">
                <a16:creationId xmlns:a16="http://schemas.microsoft.com/office/drawing/2014/main" id="{AE32DFAB-A9BD-4F5B-8DE6-AABF900854C5}"/>
              </a:ext>
            </a:extLst>
          </p:cNvPr>
          <p:cNvSpPr/>
          <p:nvPr/>
        </p:nvSpPr>
        <p:spPr>
          <a:xfrm>
            <a:off x="2725836" y="4072113"/>
            <a:ext cx="2138940" cy="2755195"/>
          </a:xfrm>
          <a:prstGeom prst="ellips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srgbClr val="4472C4">
                    <a:lumMod val="50000"/>
                  </a:srgbClr>
                </a:solidFill>
                <a:effectLst/>
                <a:uLnTx/>
                <a:uFillTx/>
                <a:latin typeface="Gill Sans"/>
                <a:ea typeface="Gill Sans"/>
                <a:cs typeface="Gill Sans"/>
                <a:sym typeface="Gill Sans"/>
              </a:rPr>
              <a:t>The antigen is mixed with other ingredients to make a vaccine.</a:t>
            </a:r>
          </a:p>
        </p:txBody>
      </p:sp>
      <p:sp>
        <p:nvSpPr>
          <p:cNvPr id="27" name="Arrow: Curved Left 26">
            <a:extLst>
              <a:ext uri="{FF2B5EF4-FFF2-40B4-BE49-F238E27FC236}">
                <a16:creationId xmlns:a16="http://schemas.microsoft.com/office/drawing/2014/main" id="{8332469E-EB77-4F13-BC87-94528DF7E348}"/>
              </a:ext>
            </a:extLst>
          </p:cNvPr>
          <p:cNvSpPr/>
          <p:nvPr/>
        </p:nvSpPr>
        <p:spPr>
          <a:xfrm rot="20205319">
            <a:off x="7426010" y="3317526"/>
            <a:ext cx="511745" cy="1341768"/>
          </a:xfrm>
          <a:prstGeom prst="curved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61909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80">
                                          <p:stCondLst>
                                            <p:cond delay="0"/>
                                          </p:stCondLst>
                                        </p:cTn>
                                        <p:tgtEl>
                                          <p:spTgt spid="27"/>
                                        </p:tgtEl>
                                      </p:cBhvr>
                                    </p:animEffect>
                                    <p:anim calcmode="lin" valueType="num">
                                      <p:cBhvr>
                                        <p:cTn id="2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3" dur="26">
                                          <p:stCondLst>
                                            <p:cond delay="650"/>
                                          </p:stCondLst>
                                        </p:cTn>
                                        <p:tgtEl>
                                          <p:spTgt spid="27"/>
                                        </p:tgtEl>
                                      </p:cBhvr>
                                      <p:to x="100000" y="60000"/>
                                    </p:animScale>
                                    <p:animScale>
                                      <p:cBhvr>
                                        <p:cTn id="34" dur="166" decel="50000">
                                          <p:stCondLst>
                                            <p:cond delay="676"/>
                                          </p:stCondLst>
                                        </p:cTn>
                                        <p:tgtEl>
                                          <p:spTgt spid="27"/>
                                        </p:tgtEl>
                                      </p:cBhvr>
                                      <p:to x="100000" y="100000"/>
                                    </p:animScale>
                                    <p:animScale>
                                      <p:cBhvr>
                                        <p:cTn id="35" dur="26">
                                          <p:stCondLst>
                                            <p:cond delay="1312"/>
                                          </p:stCondLst>
                                        </p:cTn>
                                        <p:tgtEl>
                                          <p:spTgt spid="27"/>
                                        </p:tgtEl>
                                      </p:cBhvr>
                                      <p:to x="100000" y="80000"/>
                                    </p:animScale>
                                    <p:animScale>
                                      <p:cBhvr>
                                        <p:cTn id="36" dur="166" decel="50000">
                                          <p:stCondLst>
                                            <p:cond delay="1338"/>
                                          </p:stCondLst>
                                        </p:cTn>
                                        <p:tgtEl>
                                          <p:spTgt spid="27"/>
                                        </p:tgtEl>
                                      </p:cBhvr>
                                      <p:to x="100000" y="100000"/>
                                    </p:animScale>
                                    <p:animScale>
                                      <p:cBhvr>
                                        <p:cTn id="37" dur="26">
                                          <p:stCondLst>
                                            <p:cond delay="1642"/>
                                          </p:stCondLst>
                                        </p:cTn>
                                        <p:tgtEl>
                                          <p:spTgt spid="27"/>
                                        </p:tgtEl>
                                      </p:cBhvr>
                                      <p:to x="100000" y="90000"/>
                                    </p:animScale>
                                    <p:animScale>
                                      <p:cBhvr>
                                        <p:cTn id="38" dur="166" decel="50000">
                                          <p:stCondLst>
                                            <p:cond delay="1668"/>
                                          </p:stCondLst>
                                        </p:cTn>
                                        <p:tgtEl>
                                          <p:spTgt spid="27"/>
                                        </p:tgtEl>
                                      </p:cBhvr>
                                      <p:to x="100000" y="100000"/>
                                    </p:animScale>
                                    <p:animScale>
                                      <p:cBhvr>
                                        <p:cTn id="39" dur="26">
                                          <p:stCondLst>
                                            <p:cond delay="1808"/>
                                          </p:stCondLst>
                                        </p:cTn>
                                        <p:tgtEl>
                                          <p:spTgt spid="27"/>
                                        </p:tgtEl>
                                      </p:cBhvr>
                                      <p:to x="100000" y="95000"/>
                                    </p:animScale>
                                    <p:animScale>
                                      <p:cBhvr>
                                        <p:cTn id="40" dur="166" decel="50000">
                                          <p:stCondLst>
                                            <p:cond delay="1834"/>
                                          </p:stCondLst>
                                        </p:cTn>
                                        <p:tgtEl>
                                          <p:spTgt spid="27"/>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80">
                                          <p:stCondLst>
                                            <p:cond delay="0"/>
                                          </p:stCondLst>
                                        </p:cTn>
                                        <p:tgtEl>
                                          <p:spTgt spid="21"/>
                                        </p:tgtEl>
                                      </p:cBhvr>
                                    </p:animEffect>
                                    <p:anim calcmode="lin" valueType="num">
                                      <p:cBhvr>
                                        <p:cTn id="4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9" dur="26">
                                          <p:stCondLst>
                                            <p:cond delay="650"/>
                                          </p:stCondLst>
                                        </p:cTn>
                                        <p:tgtEl>
                                          <p:spTgt spid="21"/>
                                        </p:tgtEl>
                                      </p:cBhvr>
                                      <p:to x="100000" y="60000"/>
                                    </p:animScale>
                                    <p:animScale>
                                      <p:cBhvr>
                                        <p:cTn id="50" dur="166" decel="50000">
                                          <p:stCondLst>
                                            <p:cond delay="676"/>
                                          </p:stCondLst>
                                        </p:cTn>
                                        <p:tgtEl>
                                          <p:spTgt spid="21"/>
                                        </p:tgtEl>
                                      </p:cBhvr>
                                      <p:to x="100000" y="100000"/>
                                    </p:animScale>
                                    <p:animScale>
                                      <p:cBhvr>
                                        <p:cTn id="51" dur="26">
                                          <p:stCondLst>
                                            <p:cond delay="1312"/>
                                          </p:stCondLst>
                                        </p:cTn>
                                        <p:tgtEl>
                                          <p:spTgt spid="21"/>
                                        </p:tgtEl>
                                      </p:cBhvr>
                                      <p:to x="100000" y="80000"/>
                                    </p:animScale>
                                    <p:animScale>
                                      <p:cBhvr>
                                        <p:cTn id="52" dur="166" decel="50000">
                                          <p:stCondLst>
                                            <p:cond delay="1338"/>
                                          </p:stCondLst>
                                        </p:cTn>
                                        <p:tgtEl>
                                          <p:spTgt spid="21"/>
                                        </p:tgtEl>
                                      </p:cBhvr>
                                      <p:to x="100000" y="100000"/>
                                    </p:animScale>
                                    <p:animScale>
                                      <p:cBhvr>
                                        <p:cTn id="53" dur="26">
                                          <p:stCondLst>
                                            <p:cond delay="1642"/>
                                          </p:stCondLst>
                                        </p:cTn>
                                        <p:tgtEl>
                                          <p:spTgt spid="21"/>
                                        </p:tgtEl>
                                      </p:cBhvr>
                                      <p:to x="100000" y="90000"/>
                                    </p:animScale>
                                    <p:animScale>
                                      <p:cBhvr>
                                        <p:cTn id="54" dur="166" decel="50000">
                                          <p:stCondLst>
                                            <p:cond delay="1668"/>
                                          </p:stCondLst>
                                        </p:cTn>
                                        <p:tgtEl>
                                          <p:spTgt spid="21"/>
                                        </p:tgtEl>
                                      </p:cBhvr>
                                      <p:to x="100000" y="100000"/>
                                    </p:animScale>
                                    <p:animScale>
                                      <p:cBhvr>
                                        <p:cTn id="55" dur="26">
                                          <p:stCondLst>
                                            <p:cond delay="1808"/>
                                          </p:stCondLst>
                                        </p:cTn>
                                        <p:tgtEl>
                                          <p:spTgt spid="21"/>
                                        </p:tgtEl>
                                      </p:cBhvr>
                                      <p:to x="100000" y="95000"/>
                                    </p:animScale>
                                    <p:animScale>
                                      <p:cBhvr>
                                        <p:cTn id="56" dur="166" decel="50000">
                                          <p:stCondLst>
                                            <p:cond delay="1834"/>
                                          </p:stCondLst>
                                        </p:cTn>
                                        <p:tgtEl>
                                          <p:spTgt spid="21"/>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80">
                                          <p:stCondLst>
                                            <p:cond delay="0"/>
                                          </p:stCondLst>
                                        </p:cTn>
                                        <p:tgtEl>
                                          <p:spTgt spid="16"/>
                                        </p:tgtEl>
                                      </p:cBhvr>
                                    </p:animEffect>
                                    <p:anim calcmode="lin" valueType="num">
                                      <p:cBhvr>
                                        <p:cTn id="6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5" dur="26">
                                          <p:stCondLst>
                                            <p:cond delay="650"/>
                                          </p:stCondLst>
                                        </p:cTn>
                                        <p:tgtEl>
                                          <p:spTgt spid="16"/>
                                        </p:tgtEl>
                                      </p:cBhvr>
                                      <p:to x="100000" y="60000"/>
                                    </p:animScale>
                                    <p:animScale>
                                      <p:cBhvr>
                                        <p:cTn id="66" dur="166" decel="50000">
                                          <p:stCondLst>
                                            <p:cond delay="676"/>
                                          </p:stCondLst>
                                        </p:cTn>
                                        <p:tgtEl>
                                          <p:spTgt spid="16"/>
                                        </p:tgtEl>
                                      </p:cBhvr>
                                      <p:to x="100000" y="100000"/>
                                    </p:animScale>
                                    <p:animScale>
                                      <p:cBhvr>
                                        <p:cTn id="67" dur="26">
                                          <p:stCondLst>
                                            <p:cond delay="1312"/>
                                          </p:stCondLst>
                                        </p:cTn>
                                        <p:tgtEl>
                                          <p:spTgt spid="16"/>
                                        </p:tgtEl>
                                      </p:cBhvr>
                                      <p:to x="100000" y="80000"/>
                                    </p:animScale>
                                    <p:animScale>
                                      <p:cBhvr>
                                        <p:cTn id="68" dur="166" decel="50000">
                                          <p:stCondLst>
                                            <p:cond delay="1338"/>
                                          </p:stCondLst>
                                        </p:cTn>
                                        <p:tgtEl>
                                          <p:spTgt spid="16"/>
                                        </p:tgtEl>
                                      </p:cBhvr>
                                      <p:to x="100000" y="100000"/>
                                    </p:animScale>
                                    <p:animScale>
                                      <p:cBhvr>
                                        <p:cTn id="69" dur="26">
                                          <p:stCondLst>
                                            <p:cond delay="1642"/>
                                          </p:stCondLst>
                                        </p:cTn>
                                        <p:tgtEl>
                                          <p:spTgt spid="16"/>
                                        </p:tgtEl>
                                      </p:cBhvr>
                                      <p:to x="100000" y="90000"/>
                                    </p:animScale>
                                    <p:animScale>
                                      <p:cBhvr>
                                        <p:cTn id="70" dur="166" decel="50000">
                                          <p:stCondLst>
                                            <p:cond delay="1668"/>
                                          </p:stCondLst>
                                        </p:cTn>
                                        <p:tgtEl>
                                          <p:spTgt spid="16"/>
                                        </p:tgtEl>
                                      </p:cBhvr>
                                      <p:to x="100000" y="100000"/>
                                    </p:animScale>
                                    <p:animScale>
                                      <p:cBhvr>
                                        <p:cTn id="71" dur="26">
                                          <p:stCondLst>
                                            <p:cond delay="1808"/>
                                          </p:stCondLst>
                                        </p:cTn>
                                        <p:tgtEl>
                                          <p:spTgt spid="16"/>
                                        </p:tgtEl>
                                      </p:cBhvr>
                                      <p:to x="100000" y="95000"/>
                                    </p:animScale>
                                    <p:animScale>
                                      <p:cBhvr>
                                        <p:cTn id="72" dur="166" decel="50000">
                                          <p:stCondLst>
                                            <p:cond delay="1834"/>
                                          </p:stCondLst>
                                        </p:cTn>
                                        <p:tgtEl>
                                          <p:spTgt spid="16"/>
                                        </p:tgtEl>
                                      </p:cBhvr>
                                      <p:to x="100000" y="100000"/>
                                    </p:animScale>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additive="base">
                                        <p:cTn id="77" dur="500" fill="hold"/>
                                        <p:tgtEl>
                                          <p:spTgt spid="17"/>
                                        </p:tgtEl>
                                        <p:attrNameLst>
                                          <p:attrName>ppt_x</p:attrName>
                                        </p:attrNameLst>
                                      </p:cBhvr>
                                      <p:tavLst>
                                        <p:tav tm="0">
                                          <p:val>
                                            <p:strVal val="#ppt_x"/>
                                          </p:val>
                                        </p:tav>
                                        <p:tav tm="100000">
                                          <p:val>
                                            <p:strVal val="#ppt_x"/>
                                          </p:val>
                                        </p:tav>
                                      </p:tavLst>
                                    </p:anim>
                                    <p:anim calcmode="lin" valueType="num">
                                      <p:cBhvr additive="base">
                                        <p:cTn id="7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6" grpId="0" animBg="1"/>
      <p:bldP spid="17"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D2A9D87-0EF8-4B50-A0B1-DB8D6867C940}"/>
              </a:ext>
            </a:extLst>
          </p:cNvPr>
          <p:cNvSpPr txBox="1"/>
          <p:nvPr/>
        </p:nvSpPr>
        <p:spPr>
          <a:xfrm>
            <a:off x="205740" y="272951"/>
            <a:ext cx="8198257" cy="646331"/>
          </a:xfrm>
          <a:prstGeom prst="rect">
            <a:avLst/>
          </a:prstGeom>
          <a:noFill/>
        </p:spPr>
        <p:txBody>
          <a:bodyPr wrap="square">
            <a:spAutoFit/>
          </a:bodyPr>
          <a:lstStyle/>
          <a:p>
            <a:pPr marL="0" marR="0" lvl="0" indent="0" algn="ctr" defTabSz="457200" rtl="0" eaLnBrk="1" fontAlgn="auto" latinLnBrk="0" hangingPunct="1">
              <a:lnSpc>
                <a:spcPct val="90000"/>
              </a:lnSpc>
              <a:spcBef>
                <a:spcPts val="0"/>
              </a:spcBef>
              <a:spcAft>
                <a:spcPts val="0"/>
              </a:spcAft>
              <a:buClrTx/>
              <a:buSzPts val="1800"/>
              <a:buFontTx/>
              <a:buNone/>
              <a:tabLst/>
              <a:defRPr/>
            </a:pPr>
            <a:r>
              <a:rPr kumimoji="0" lang="en-GB" sz="4000" b="0" i="0" u="none" strike="noStrike" kern="1200" cap="none" spc="0" normalizeH="0" baseline="0" noProof="0">
                <a:ln>
                  <a:noFill/>
                </a:ln>
                <a:solidFill>
                  <a:srgbClr val="0F6AB1"/>
                </a:solidFill>
                <a:effectLst/>
                <a:uLnTx/>
                <a:uFillTx/>
                <a:latin typeface="Gill Sans"/>
                <a:ea typeface="+mn-ea"/>
                <a:cs typeface="+mn-cs"/>
                <a:sym typeface="Gill Sans"/>
              </a:rPr>
              <a:t>How is a vaccine developed?</a:t>
            </a:r>
          </a:p>
        </p:txBody>
      </p:sp>
      <p:sp>
        <p:nvSpPr>
          <p:cNvPr id="4" name="Callout: Right Arrow 3">
            <a:extLst>
              <a:ext uri="{FF2B5EF4-FFF2-40B4-BE49-F238E27FC236}">
                <a16:creationId xmlns:a16="http://schemas.microsoft.com/office/drawing/2014/main" id="{F392F2CA-B432-4F88-943D-937A32A9E46A}"/>
              </a:ext>
            </a:extLst>
          </p:cNvPr>
          <p:cNvSpPr/>
          <p:nvPr/>
        </p:nvSpPr>
        <p:spPr>
          <a:xfrm>
            <a:off x="202290" y="934586"/>
            <a:ext cx="3962400" cy="1208409"/>
          </a:xfrm>
          <a:prstGeom prst="rightArrowCallout">
            <a:avLst>
              <a:gd name="adj1" fmla="val 25000"/>
              <a:gd name="adj2" fmla="val 25000"/>
              <a:gd name="adj3" fmla="val 25000"/>
              <a:gd name="adj4" fmla="val 86874"/>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rgbClr val="1F4E79"/>
                </a:solidFill>
                <a:latin typeface="Gill Sans"/>
                <a:ea typeface="Gill Sans"/>
                <a:cs typeface="Gill Sans"/>
                <a:sym typeface="Gill Sans"/>
              </a:rPr>
              <a:t>The vaccine is tested using cells, then tested on growing numbers of volunteers in 3 Phases.</a:t>
            </a:r>
          </a:p>
        </p:txBody>
      </p:sp>
      <p:grpSp>
        <p:nvGrpSpPr>
          <p:cNvPr id="13" name="Group 12">
            <a:extLst>
              <a:ext uri="{FF2B5EF4-FFF2-40B4-BE49-F238E27FC236}">
                <a16:creationId xmlns:a16="http://schemas.microsoft.com/office/drawing/2014/main" id="{92F98FF2-311C-4050-B0B5-997B761D0EDB}"/>
              </a:ext>
            </a:extLst>
          </p:cNvPr>
          <p:cNvGrpSpPr/>
          <p:nvPr/>
        </p:nvGrpSpPr>
        <p:grpSpPr>
          <a:xfrm>
            <a:off x="4383787" y="1082094"/>
            <a:ext cx="1099609" cy="1287505"/>
            <a:chOff x="6050274" y="2263739"/>
            <a:chExt cx="1450135" cy="1690009"/>
          </a:xfrm>
        </p:grpSpPr>
        <p:sp>
          <p:nvSpPr>
            <p:cNvPr id="12" name="Rectangle 11">
              <a:extLst>
                <a:ext uri="{FF2B5EF4-FFF2-40B4-BE49-F238E27FC236}">
                  <a16:creationId xmlns:a16="http://schemas.microsoft.com/office/drawing/2014/main" id="{D0FAE4FA-ED59-4DE8-BF65-4A695F2D2FA3}"/>
                </a:ext>
              </a:extLst>
            </p:cNvPr>
            <p:cNvSpPr/>
            <p:nvPr/>
          </p:nvSpPr>
          <p:spPr>
            <a:xfrm>
              <a:off x="6050274" y="2263739"/>
              <a:ext cx="1450129" cy="1690009"/>
            </a:xfrm>
            <a:prstGeom prst="rect">
              <a:avLst/>
            </a:prstGeom>
            <a:solidFill>
              <a:schemeClr val="accent6">
                <a:lumMod val="20000"/>
                <a:lumOff val="80000"/>
              </a:schemeClr>
            </a:solidFill>
            <a:ln w="57150">
              <a:solidFill>
                <a:schemeClr val="accent6">
                  <a:lumMod val="60000"/>
                  <a:lumOff val="40000"/>
                </a:schemeClr>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pic>
          <p:nvPicPr>
            <p:cNvPr id="8" name="Picture 7" descr="A picture containing wearing, posing, dressed&#10;&#10;Description automatically generated">
              <a:extLst>
                <a:ext uri="{FF2B5EF4-FFF2-40B4-BE49-F238E27FC236}">
                  <a16:creationId xmlns:a16="http://schemas.microsoft.com/office/drawing/2014/main" id="{55AF58D3-3319-4F02-90BA-1C4EBEAE2EBD}"/>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6050274" y="3526739"/>
              <a:ext cx="1450129" cy="427009"/>
            </a:xfrm>
            <a:prstGeom prst="rect">
              <a:avLst/>
            </a:prstGeom>
          </p:spPr>
        </p:pic>
        <p:pic>
          <p:nvPicPr>
            <p:cNvPr id="9" name="Picture 8" descr="A picture containing wearing, posing, dressed&#10;&#10;Description automatically generated">
              <a:extLst>
                <a:ext uri="{FF2B5EF4-FFF2-40B4-BE49-F238E27FC236}">
                  <a16:creationId xmlns:a16="http://schemas.microsoft.com/office/drawing/2014/main" id="{53CD71BD-3798-4C5D-A34D-028748569905}"/>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6050276" y="3117757"/>
              <a:ext cx="1450129" cy="427009"/>
            </a:xfrm>
            <a:prstGeom prst="rect">
              <a:avLst/>
            </a:prstGeom>
          </p:spPr>
        </p:pic>
        <p:pic>
          <p:nvPicPr>
            <p:cNvPr id="10" name="Picture 9" descr="A picture containing wearing, posing, dressed&#10;&#10;Description automatically generated">
              <a:extLst>
                <a:ext uri="{FF2B5EF4-FFF2-40B4-BE49-F238E27FC236}">
                  <a16:creationId xmlns:a16="http://schemas.microsoft.com/office/drawing/2014/main" id="{9539F05A-D6E9-4A59-A004-1186FB3AB6AD}"/>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6050278" y="2690748"/>
              <a:ext cx="1450129" cy="427009"/>
            </a:xfrm>
            <a:prstGeom prst="rect">
              <a:avLst/>
            </a:prstGeom>
          </p:spPr>
        </p:pic>
        <p:pic>
          <p:nvPicPr>
            <p:cNvPr id="11" name="Picture 10" descr="A picture containing wearing, posing, dressed&#10;&#10;Description automatically generated">
              <a:extLst>
                <a:ext uri="{FF2B5EF4-FFF2-40B4-BE49-F238E27FC236}">
                  <a16:creationId xmlns:a16="http://schemas.microsoft.com/office/drawing/2014/main" id="{62741880-DC58-4D4A-88FA-AB47BE539927}"/>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6050280" y="2263739"/>
              <a:ext cx="1450129" cy="427009"/>
            </a:xfrm>
            <a:prstGeom prst="rect">
              <a:avLst/>
            </a:prstGeom>
          </p:spPr>
        </p:pic>
      </p:grpSp>
      <p:grpSp>
        <p:nvGrpSpPr>
          <p:cNvPr id="50" name="Group 49">
            <a:extLst>
              <a:ext uri="{FF2B5EF4-FFF2-40B4-BE49-F238E27FC236}">
                <a16:creationId xmlns:a16="http://schemas.microsoft.com/office/drawing/2014/main" id="{13184B37-31E8-44AC-A0D4-21F59F1E9EDA}"/>
              </a:ext>
            </a:extLst>
          </p:cNvPr>
          <p:cNvGrpSpPr/>
          <p:nvPr/>
        </p:nvGrpSpPr>
        <p:grpSpPr>
          <a:xfrm>
            <a:off x="4933589" y="1605573"/>
            <a:ext cx="2986136" cy="1736305"/>
            <a:chOff x="4206240" y="3300105"/>
            <a:chExt cx="4152900" cy="3004746"/>
          </a:xfrm>
        </p:grpSpPr>
        <p:sp>
          <p:nvSpPr>
            <p:cNvPr id="49" name="Rectangle 48">
              <a:extLst>
                <a:ext uri="{FF2B5EF4-FFF2-40B4-BE49-F238E27FC236}">
                  <a16:creationId xmlns:a16="http://schemas.microsoft.com/office/drawing/2014/main" id="{BD37A996-7CB2-4778-9DCF-DDEA6458F9FC}"/>
                </a:ext>
              </a:extLst>
            </p:cNvPr>
            <p:cNvSpPr/>
            <p:nvPr/>
          </p:nvSpPr>
          <p:spPr>
            <a:xfrm>
              <a:off x="4206240" y="3300105"/>
              <a:ext cx="4152900" cy="3001635"/>
            </a:xfrm>
            <a:prstGeom prst="rect">
              <a:avLst/>
            </a:prstGeom>
            <a:solidFill>
              <a:schemeClr val="accent6">
                <a:lumMod val="20000"/>
                <a:lumOff val="80000"/>
              </a:schemeClr>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a:extLst>
                <a:ext uri="{FF2B5EF4-FFF2-40B4-BE49-F238E27FC236}">
                  <a16:creationId xmlns:a16="http://schemas.microsoft.com/office/drawing/2014/main" id="{A5A9ED92-B41C-4D37-882F-D2E32B630D1E}"/>
                </a:ext>
              </a:extLst>
            </p:cNvPr>
            <p:cNvGrpSpPr/>
            <p:nvPr/>
          </p:nvGrpSpPr>
          <p:grpSpPr>
            <a:xfrm>
              <a:off x="4213861" y="3318132"/>
              <a:ext cx="4113365" cy="2986719"/>
              <a:chOff x="4259581" y="3642881"/>
              <a:chExt cx="4113365" cy="2986719"/>
            </a:xfrm>
          </p:grpSpPr>
          <p:pic>
            <p:nvPicPr>
              <p:cNvPr id="21" name="Picture 20" descr="A picture containing wearing, posing, dressed&#10;&#10;Description automatically generated">
                <a:extLst>
                  <a:ext uri="{FF2B5EF4-FFF2-40B4-BE49-F238E27FC236}">
                    <a16:creationId xmlns:a16="http://schemas.microsoft.com/office/drawing/2014/main" id="{0FE4BE68-EC41-4E93-9AFD-8FBA77BC262C}"/>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5288281" y="4854852"/>
                <a:ext cx="1028700" cy="302914"/>
              </a:xfrm>
              <a:prstGeom prst="rect">
                <a:avLst/>
              </a:prstGeom>
            </p:spPr>
          </p:pic>
          <p:pic>
            <p:nvPicPr>
              <p:cNvPr id="22" name="Picture 21" descr="A picture containing wearing, posing, dressed&#10;&#10;Description automatically generated">
                <a:extLst>
                  <a:ext uri="{FF2B5EF4-FFF2-40B4-BE49-F238E27FC236}">
                    <a16:creationId xmlns:a16="http://schemas.microsoft.com/office/drawing/2014/main" id="{67B28E63-D302-4638-825A-0B60CCACF952}"/>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5288281" y="4554884"/>
                <a:ext cx="1028700" cy="302914"/>
              </a:xfrm>
              <a:prstGeom prst="rect">
                <a:avLst/>
              </a:prstGeom>
            </p:spPr>
          </p:pic>
          <p:pic>
            <p:nvPicPr>
              <p:cNvPr id="23" name="Picture 22" descr="A picture containing wearing, posing, dressed&#10;&#10;Description automatically generated">
                <a:extLst>
                  <a:ext uri="{FF2B5EF4-FFF2-40B4-BE49-F238E27FC236}">
                    <a16:creationId xmlns:a16="http://schemas.microsoft.com/office/drawing/2014/main" id="{90A3F1D3-FF8E-4A69-9BEA-FA8DEEDA230A}"/>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5288281" y="4251970"/>
                <a:ext cx="1028700" cy="302914"/>
              </a:xfrm>
              <a:prstGeom prst="rect">
                <a:avLst/>
              </a:prstGeom>
            </p:spPr>
          </p:pic>
          <p:pic>
            <p:nvPicPr>
              <p:cNvPr id="24" name="Picture 23" descr="A picture containing wearing, posing, dressed&#10;&#10;Description automatically generated">
                <a:extLst>
                  <a:ext uri="{FF2B5EF4-FFF2-40B4-BE49-F238E27FC236}">
                    <a16:creationId xmlns:a16="http://schemas.microsoft.com/office/drawing/2014/main" id="{2FA0D8EB-CD3A-485A-B750-413F71B72DEA}"/>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5288281" y="3949697"/>
                <a:ext cx="1028700" cy="302914"/>
              </a:xfrm>
              <a:prstGeom prst="rect">
                <a:avLst/>
              </a:prstGeom>
            </p:spPr>
          </p:pic>
          <p:pic>
            <p:nvPicPr>
              <p:cNvPr id="25" name="Picture 24" descr="A picture containing wearing, posing, dressed&#10;&#10;Description automatically generated">
                <a:extLst>
                  <a:ext uri="{FF2B5EF4-FFF2-40B4-BE49-F238E27FC236}">
                    <a16:creationId xmlns:a16="http://schemas.microsoft.com/office/drawing/2014/main" id="{44D742A3-326C-41D9-9269-7B61BF531523}"/>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5288281" y="3648065"/>
                <a:ext cx="1028700" cy="302914"/>
              </a:xfrm>
              <a:prstGeom prst="rect">
                <a:avLst/>
              </a:prstGeom>
            </p:spPr>
          </p:pic>
          <p:pic>
            <p:nvPicPr>
              <p:cNvPr id="26" name="Picture 25" descr="A picture containing wearing, posing, dressed&#10;&#10;Description automatically generated">
                <a:extLst>
                  <a:ext uri="{FF2B5EF4-FFF2-40B4-BE49-F238E27FC236}">
                    <a16:creationId xmlns:a16="http://schemas.microsoft.com/office/drawing/2014/main" id="{67210BBF-DC6B-4125-B3E7-79E0CBC43453}"/>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4259582" y="4851906"/>
                <a:ext cx="1028700" cy="302914"/>
              </a:xfrm>
              <a:prstGeom prst="rect">
                <a:avLst/>
              </a:prstGeom>
            </p:spPr>
          </p:pic>
          <p:pic>
            <p:nvPicPr>
              <p:cNvPr id="27" name="Picture 26" descr="A picture containing wearing, posing, dressed&#10;&#10;Description automatically generated">
                <a:extLst>
                  <a:ext uri="{FF2B5EF4-FFF2-40B4-BE49-F238E27FC236}">
                    <a16:creationId xmlns:a16="http://schemas.microsoft.com/office/drawing/2014/main" id="{A459A1BE-EB41-4F13-979D-0570EEDA6486}"/>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4259581" y="4554884"/>
                <a:ext cx="1028700" cy="302914"/>
              </a:xfrm>
              <a:prstGeom prst="rect">
                <a:avLst/>
              </a:prstGeom>
            </p:spPr>
          </p:pic>
          <p:pic>
            <p:nvPicPr>
              <p:cNvPr id="28" name="Picture 27" descr="A picture containing wearing, posing, dressed&#10;&#10;Description automatically generated">
                <a:extLst>
                  <a:ext uri="{FF2B5EF4-FFF2-40B4-BE49-F238E27FC236}">
                    <a16:creationId xmlns:a16="http://schemas.microsoft.com/office/drawing/2014/main" id="{04C82901-6793-4515-B0A8-6158198646ED}"/>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4259581" y="4256580"/>
                <a:ext cx="1028700" cy="302914"/>
              </a:xfrm>
              <a:prstGeom prst="rect">
                <a:avLst/>
              </a:prstGeom>
            </p:spPr>
          </p:pic>
          <p:pic>
            <p:nvPicPr>
              <p:cNvPr id="29" name="Picture 28" descr="A picture containing wearing, posing, dressed&#10;&#10;Description automatically generated">
                <a:extLst>
                  <a:ext uri="{FF2B5EF4-FFF2-40B4-BE49-F238E27FC236}">
                    <a16:creationId xmlns:a16="http://schemas.microsoft.com/office/drawing/2014/main" id="{34F8009B-171B-4827-B44D-EB2D638FD651}"/>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4259581" y="3954948"/>
                <a:ext cx="1028700" cy="302914"/>
              </a:xfrm>
              <a:prstGeom prst="rect">
                <a:avLst/>
              </a:prstGeom>
            </p:spPr>
          </p:pic>
          <p:pic>
            <p:nvPicPr>
              <p:cNvPr id="30" name="Picture 29" descr="A picture containing wearing, posing, dressed&#10;&#10;Description automatically generated">
                <a:extLst>
                  <a:ext uri="{FF2B5EF4-FFF2-40B4-BE49-F238E27FC236}">
                    <a16:creationId xmlns:a16="http://schemas.microsoft.com/office/drawing/2014/main" id="{4B0FE44F-1F7F-4FDD-A79F-7DB19C9E45DA}"/>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4259581" y="3653316"/>
                <a:ext cx="1028700" cy="302914"/>
              </a:xfrm>
              <a:prstGeom prst="rect">
                <a:avLst/>
              </a:prstGeom>
            </p:spPr>
          </p:pic>
          <p:pic>
            <p:nvPicPr>
              <p:cNvPr id="31" name="Picture 30">
                <a:extLst>
                  <a:ext uri="{FF2B5EF4-FFF2-40B4-BE49-F238E27FC236}">
                    <a16:creationId xmlns:a16="http://schemas.microsoft.com/office/drawing/2014/main" id="{80958D4C-68D3-4F3A-999B-7ACFC0F0339D}"/>
                  </a:ext>
                </a:extLst>
              </p:cNvPr>
              <p:cNvPicPr>
                <a:picLocks noChangeAspect="1"/>
              </p:cNvPicPr>
              <p:nvPr/>
            </p:nvPicPr>
            <p:blipFill>
              <a:blip r:embed="rId3"/>
              <a:stretch>
                <a:fillRect/>
              </a:stretch>
            </p:blipFill>
            <p:spPr>
              <a:xfrm>
                <a:off x="6318416" y="3642881"/>
                <a:ext cx="2054530" cy="1511939"/>
              </a:xfrm>
              <a:prstGeom prst="rect">
                <a:avLst/>
              </a:prstGeom>
            </p:spPr>
          </p:pic>
          <p:pic>
            <p:nvPicPr>
              <p:cNvPr id="32" name="Picture 31" descr="A picture containing wearing, posing, dressed&#10;&#10;Description automatically generated">
                <a:extLst>
                  <a:ext uri="{FF2B5EF4-FFF2-40B4-BE49-F238E27FC236}">
                    <a16:creationId xmlns:a16="http://schemas.microsoft.com/office/drawing/2014/main" id="{02D491A2-4D3C-4E1A-B783-1C7447967B32}"/>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5288281" y="6326686"/>
                <a:ext cx="1028700" cy="302914"/>
              </a:xfrm>
              <a:prstGeom prst="rect">
                <a:avLst/>
              </a:prstGeom>
            </p:spPr>
          </p:pic>
          <p:pic>
            <p:nvPicPr>
              <p:cNvPr id="33" name="Picture 32" descr="A picture containing wearing, posing, dressed&#10;&#10;Description automatically generated">
                <a:extLst>
                  <a:ext uri="{FF2B5EF4-FFF2-40B4-BE49-F238E27FC236}">
                    <a16:creationId xmlns:a16="http://schemas.microsoft.com/office/drawing/2014/main" id="{97858CC9-8589-4D05-8508-471853736ED7}"/>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5288281" y="6026718"/>
                <a:ext cx="1028700" cy="302914"/>
              </a:xfrm>
              <a:prstGeom prst="rect">
                <a:avLst/>
              </a:prstGeom>
            </p:spPr>
          </p:pic>
          <p:pic>
            <p:nvPicPr>
              <p:cNvPr id="34" name="Picture 33" descr="A picture containing wearing, posing, dressed&#10;&#10;Description automatically generated">
                <a:extLst>
                  <a:ext uri="{FF2B5EF4-FFF2-40B4-BE49-F238E27FC236}">
                    <a16:creationId xmlns:a16="http://schemas.microsoft.com/office/drawing/2014/main" id="{D3FCBB1D-77D6-4C9D-92FA-4EF50BD05877}"/>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5288281" y="5723804"/>
                <a:ext cx="1028700" cy="302914"/>
              </a:xfrm>
              <a:prstGeom prst="rect">
                <a:avLst/>
              </a:prstGeom>
            </p:spPr>
          </p:pic>
          <p:pic>
            <p:nvPicPr>
              <p:cNvPr id="35" name="Picture 34" descr="A picture containing wearing, posing, dressed&#10;&#10;Description automatically generated">
                <a:extLst>
                  <a:ext uri="{FF2B5EF4-FFF2-40B4-BE49-F238E27FC236}">
                    <a16:creationId xmlns:a16="http://schemas.microsoft.com/office/drawing/2014/main" id="{C7B123D6-0A15-4F20-8234-4405DBFAE7BC}"/>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5288281" y="5421531"/>
                <a:ext cx="1028700" cy="302914"/>
              </a:xfrm>
              <a:prstGeom prst="rect">
                <a:avLst/>
              </a:prstGeom>
            </p:spPr>
          </p:pic>
          <p:pic>
            <p:nvPicPr>
              <p:cNvPr id="36" name="Picture 35" descr="A picture containing wearing, posing, dressed&#10;&#10;Description automatically generated">
                <a:extLst>
                  <a:ext uri="{FF2B5EF4-FFF2-40B4-BE49-F238E27FC236}">
                    <a16:creationId xmlns:a16="http://schemas.microsoft.com/office/drawing/2014/main" id="{56C81D80-C6EA-4632-9ED5-C2796F75EC43}"/>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5288281" y="5119899"/>
                <a:ext cx="1028700" cy="302914"/>
              </a:xfrm>
              <a:prstGeom prst="rect">
                <a:avLst/>
              </a:prstGeom>
            </p:spPr>
          </p:pic>
          <p:pic>
            <p:nvPicPr>
              <p:cNvPr id="37" name="Picture 36" descr="A picture containing wearing, posing, dressed&#10;&#10;Description automatically generated">
                <a:extLst>
                  <a:ext uri="{FF2B5EF4-FFF2-40B4-BE49-F238E27FC236}">
                    <a16:creationId xmlns:a16="http://schemas.microsoft.com/office/drawing/2014/main" id="{461D0465-2E35-4D3F-A122-732FFB2E5AD8}"/>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4259582" y="6323740"/>
                <a:ext cx="1028700" cy="302914"/>
              </a:xfrm>
              <a:prstGeom prst="rect">
                <a:avLst/>
              </a:prstGeom>
            </p:spPr>
          </p:pic>
          <p:pic>
            <p:nvPicPr>
              <p:cNvPr id="38" name="Picture 37" descr="A picture containing wearing, posing, dressed&#10;&#10;Description automatically generated">
                <a:extLst>
                  <a:ext uri="{FF2B5EF4-FFF2-40B4-BE49-F238E27FC236}">
                    <a16:creationId xmlns:a16="http://schemas.microsoft.com/office/drawing/2014/main" id="{724C07C9-696B-46AB-8AD1-780B09228F7A}"/>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4259581" y="6026718"/>
                <a:ext cx="1028700" cy="302914"/>
              </a:xfrm>
              <a:prstGeom prst="rect">
                <a:avLst/>
              </a:prstGeom>
            </p:spPr>
          </p:pic>
          <p:pic>
            <p:nvPicPr>
              <p:cNvPr id="39" name="Picture 38" descr="A picture containing wearing, posing, dressed&#10;&#10;Description automatically generated">
                <a:extLst>
                  <a:ext uri="{FF2B5EF4-FFF2-40B4-BE49-F238E27FC236}">
                    <a16:creationId xmlns:a16="http://schemas.microsoft.com/office/drawing/2014/main" id="{4D7FBA02-E704-4336-BC7B-15AFF6E13009}"/>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4259581" y="5728414"/>
                <a:ext cx="1028700" cy="302914"/>
              </a:xfrm>
              <a:prstGeom prst="rect">
                <a:avLst/>
              </a:prstGeom>
            </p:spPr>
          </p:pic>
          <p:pic>
            <p:nvPicPr>
              <p:cNvPr id="40" name="Picture 39" descr="A picture containing wearing, posing, dressed&#10;&#10;Description automatically generated">
                <a:extLst>
                  <a:ext uri="{FF2B5EF4-FFF2-40B4-BE49-F238E27FC236}">
                    <a16:creationId xmlns:a16="http://schemas.microsoft.com/office/drawing/2014/main" id="{EF641CB8-6CFF-4469-82E0-0D2D08BEDD7D}"/>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4259581" y="5426782"/>
                <a:ext cx="1028700" cy="302914"/>
              </a:xfrm>
              <a:prstGeom prst="rect">
                <a:avLst/>
              </a:prstGeom>
            </p:spPr>
          </p:pic>
          <p:pic>
            <p:nvPicPr>
              <p:cNvPr id="41" name="Picture 40" descr="A picture containing wearing, posing, dressed&#10;&#10;Description automatically generated">
                <a:extLst>
                  <a:ext uri="{FF2B5EF4-FFF2-40B4-BE49-F238E27FC236}">
                    <a16:creationId xmlns:a16="http://schemas.microsoft.com/office/drawing/2014/main" id="{5480616C-D2A2-4832-B2EB-2B50385F4458}"/>
                  </a:ext>
                </a:extLst>
              </p:cNvPr>
              <p:cNvPicPr>
                <a:picLocks noChangeAspect="1"/>
              </p:cNvPicPr>
              <p:nvPr/>
            </p:nvPicPr>
            <p:blipFill rotWithShape="1">
              <a:blip r:embed="rId2">
                <a:extLst>
                  <a:ext uri="{28A0092B-C50C-407E-A947-70E740481C1C}">
                    <a14:useLocalDpi xmlns:a14="http://schemas.microsoft.com/office/drawing/2010/main" val="0"/>
                  </a:ext>
                </a:extLst>
              </a:blip>
              <a:srcRect t="55830"/>
              <a:stretch/>
            </p:blipFill>
            <p:spPr>
              <a:xfrm>
                <a:off x="4259581" y="5125150"/>
                <a:ext cx="1028700" cy="302914"/>
              </a:xfrm>
              <a:prstGeom prst="rect">
                <a:avLst/>
              </a:prstGeom>
            </p:spPr>
          </p:pic>
          <p:pic>
            <p:nvPicPr>
              <p:cNvPr id="42" name="Picture 41">
                <a:extLst>
                  <a:ext uri="{FF2B5EF4-FFF2-40B4-BE49-F238E27FC236}">
                    <a16:creationId xmlns:a16="http://schemas.microsoft.com/office/drawing/2014/main" id="{A1B72C4D-0954-4ECC-AF2F-0D7C60D68CA1}"/>
                  </a:ext>
                </a:extLst>
              </p:cNvPr>
              <p:cNvPicPr>
                <a:picLocks noChangeAspect="1"/>
              </p:cNvPicPr>
              <p:nvPr/>
            </p:nvPicPr>
            <p:blipFill>
              <a:blip r:embed="rId3"/>
              <a:stretch>
                <a:fillRect/>
              </a:stretch>
            </p:blipFill>
            <p:spPr>
              <a:xfrm>
                <a:off x="6316981" y="5113374"/>
                <a:ext cx="2054530" cy="1511939"/>
              </a:xfrm>
              <a:prstGeom prst="rect">
                <a:avLst/>
              </a:prstGeom>
            </p:spPr>
          </p:pic>
        </p:grpSp>
      </p:grpSp>
      <p:grpSp>
        <p:nvGrpSpPr>
          <p:cNvPr id="57" name="Group 56">
            <a:extLst>
              <a:ext uri="{FF2B5EF4-FFF2-40B4-BE49-F238E27FC236}">
                <a16:creationId xmlns:a16="http://schemas.microsoft.com/office/drawing/2014/main" id="{0326EDB0-CE5B-45D6-B018-669D432BF50F}"/>
              </a:ext>
            </a:extLst>
          </p:cNvPr>
          <p:cNvGrpSpPr/>
          <p:nvPr/>
        </p:nvGrpSpPr>
        <p:grpSpPr>
          <a:xfrm>
            <a:off x="5633036" y="2663599"/>
            <a:ext cx="3393229" cy="2541810"/>
            <a:chOff x="174365" y="2509183"/>
            <a:chExt cx="4885315" cy="3586817"/>
          </a:xfrm>
        </p:grpSpPr>
        <p:sp>
          <p:nvSpPr>
            <p:cNvPr id="56" name="Rectangle 55">
              <a:extLst>
                <a:ext uri="{FF2B5EF4-FFF2-40B4-BE49-F238E27FC236}">
                  <a16:creationId xmlns:a16="http://schemas.microsoft.com/office/drawing/2014/main" id="{A32A2A73-C2BE-4803-94E8-E510693B02B1}"/>
                </a:ext>
              </a:extLst>
            </p:cNvPr>
            <p:cNvSpPr/>
            <p:nvPr/>
          </p:nvSpPr>
          <p:spPr>
            <a:xfrm>
              <a:off x="174365" y="2509183"/>
              <a:ext cx="4885315" cy="3586817"/>
            </a:xfrm>
            <a:prstGeom prst="rect">
              <a:avLst/>
            </a:prstGeom>
            <a:solidFill>
              <a:schemeClr val="accent6">
                <a:lumMod val="20000"/>
                <a:lumOff val="80000"/>
              </a:schemeClr>
            </a:solidFill>
            <a:ln w="571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5" name="Group 54">
              <a:extLst>
                <a:ext uri="{FF2B5EF4-FFF2-40B4-BE49-F238E27FC236}">
                  <a16:creationId xmlns:a16="http://schemas.microsoft.com/office/drawing/2014/main" id="{FC41E09D-B057-4F7D-BDCE-CB75C5EA2DDF}"/>
                </a:ext>
              </a:extLst>
            </p:cNvPr>
            <p:cNvGrpSpPr/>
            <p:nvPr/>
          </p:nvGrpSpPr>
          <p:grpSpPr>
            <a:xfrm>
              <a:off x="182423" y="2550250"/>
              <a:ext cx="4843519" cy="3493849"/>
              <a:chOff x="182423" y="2550250"/>
              <a:chExt cx="4843519" cy="3493849"/>
            </a:xfrm>
          </p:grpSpPr>
          <p:pic>
            <p:nvPicPr>
              <p:cNvPr id="45" name="Picture 44">
                <a:extLst>
                  <a:ext uri="{FF2B5EF4-FFF2-40B4-BE49-F238E27FC236}">
                    <a16:creationId xmlns:a16="http://schemas.microsoft.com/office/drawing/2014/main" id="{A0C5E04F-E3B5-4727-92BB-7351E37C41B6}"/>
                  </a:ext>
                </a:extLst>
              </p:cNvPr>
              <p:cNvPicPr>
                <a:picLocks noChangeAspect="1"/>
              </p:cNvPicPr>
              <p:nvPr/>
            </p:nvPicPr>
            <p:blipFill>
              <a:blip r:embed="rId4"/>
              <a:stretch>
                <a:fillRect/>
              </a:stretch>
            </p:blipFill>
            <p:spPr>
              <a:xfrm>
                <a:off x="183858" y="2550251"/>
                <a:ext cx="2421042" cy="1757497"/>
              </a:xfrm>
              <a:prstGeom prst="rect">
                <a:avLst/>
              </a:prstGeom>
            </p:spPr>
          </p:pic>
          <p:pic>
            <p:nvPicPr>
              <p:cNvPr id="46" name="Picture 45">
                <a:extLst>
                  <a:ext uri="{FF2B5EF4-FFF2-40B4-BE49-F238E27FC236}">
                    <a16:creationId xmlns:a16="http://schemas.microsoft.com/office/drawing/2014/main" id="{5932412A-CC48-4C23-91F3-0FC5708AD975}"/>
                  </a:ext>
                </a:extLst>
              </p:cNvPr>
              <p:cNvPicPr>
                <a:picLocks noChangeAspect="1"/>
              </p:cNvPicPr>
              <p:nvPr/>
            </p:nvPicPr>
            <p:blipFill>
              <a:blip r:embed="rId4"/>
              <a:stretch>
                <a:fillRect/>
              </a:stretch>
            </p:blipFill>
            <p:spPr>
              <a:xfrm>
                <a:off x="2604900" y="2550250"/>
                <a:ext cx="2421042" cy="1757497"/>
              </a:xfrm>
              <a:prstGeom prst="rect">
                <a:avLst/>
              </a:prstGeom>
            </p:spPr>
          </p:pic>
          <p:pic>
            <p:nvPicPr>
              <p:cNvPr id="47" name="Picture 46">
                <a:extLst>
                  <a:ext uri="{FF2B5EF4-FFF2-40B4-BE49-F238E27FC236}">
                    <a16:creationId xmlns:a16="http://schemas.microsoft.com/office/drawing/2014/main" id="{3E24323B-95F2-4631-BA54-503F2EC1FDB3}"/>
                  </a:ext>
                </a:extLst>
              </p:cNvPr>
              <p:cNvPicPr>
                <a:picLocks noChangeAspect="1"/>
              </p:cNvPicPr>
              <p:nvPr/>
            </p:nvPicPr>
            <p:blipFill>
              <a:blip r:embed="rId4"/>
              <a:stretch>
                <a:fillRect/>
              </a:stretch>
            </p:blipFill>
            <p:spPr>
              <a:xfrm>
                <a:off x="2603465" y="4284444"/>
                <a:ext cx="2421042" cy="1757497"/>
              </a:xfrm>
              <a:prstGeom prst="rect">
                <a:avLst/>
              </a:prstGeom>
            </p:spPr>
          </p:pic>
          <p:pic>
            <p:nvPicPr>
              <p:cNvPr id="48" name="Picture 47">
                <a:extLst>
                  <a:ext uri="{FF2B5EF4-FFF2-40B4-BE49-F238E27FC236}">
                    <a16:creationId xmlns:a16="http://schemas.microsoft.com/office/drawing/2014/main" id="{C0697A4A-8844-436D-8F7F-4C8A22EFADC7}"/>
                  </a:ext>
                </a:extLst>
              </p:cNvPr>
              <p:cNvPicPr>
                <a:picLocks noChangeAspect="1"/>
              </p:cNvPicPr>
              <p:nvPr/>
            </p:nvPicPr>
            <p:blipFill>
              <a:blip r:embed="rId4"/>
              <a:stretch>
                <a:fillRect/>
              </a:stretch>
            </p:blipFill>
            <p:spPr>
              <a:xfrm>
                <a:off x="182423" y="4286602"/>
                <a:ext cx="2421042" cy="1757497"/>
              </a:xfrm>
              <a:prstGeom prst="rect">
                <a:avLst/>
              </a:prstGeom>
            </p:spPr>
          </p:pic>
        </p:grpSp>
      </p:grpSp>
      <p:sp>
        <p:nvSpPr>
          <p:cNvPr id="61" name="Oval 60">
            <a:extLst>
              <a:ext uri="{FF2B5EF4-FFF2-40B4-BE49-F238E27FC236}">
                <a16:creationId xmlns:a16="http://schemas.microsoft.com/office/drawing/2014/main" id="{5E9B2A84-28A7-4373-9371-F57B36F95F0A}"/>
              </a:ext>
            </a:extLst>
          </p:cNvPr>
          <p:cNvSpPr/>
          <p:nvPr/>
        </p:nvSpPr>
        <p:spPr>
          <a:xfrm>
            <a:off x="6126649" y="3510074"/>
            <a:ext cx="2961684" cy="1834826"/>
          </a:xfrm>
          <a:prstGeom prst="ellipse">
            <a:avLst/>
          </a:prstGeom>
          <a:solidFill>
            <a:schemeClr val="accent4">
              <a:lumMod val="40000"/>
              <a:lumOff val="60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2000" b="0" i="0" u="none" strike="noStrike" kern="1200" cap="none" spc="0" normalizeH="0" baseline="0" noProof="0">
                <a:ln>
                  <a:noFill/>
                </a:ln>
                <a:solidFill>
                  <a:srgbClr val="1F4E79"/>
                </a:solidFill>
                <a:effectLst/>
                <a:uLnTx/>
                <a:uFillTx/>
                <a:latin typeface="Gill Sans"/>
                <a:ea typeface="Gill Sans"/>
                <a:cs typeface="Gill Sans"/>
                <a:sym typeface="Gill Sans"/>
              </a:rPr>
              <a:t>Changes are made as needed after each phase of testing to make the vaccine safer.</a:t>
            </a:r>
            <a:endParaRPr lang="en-GB" sz="2000"/>
          </a:p>
        </p:txBody>
      </p:sp>
      <p:cxnSp>
        <p:nvCxnSpPr>
          <p:cNvPr id="5" name="Connector: Curved 4">
            <a:extLst>
              <a:ext uri="{FF2B5EF4-FFF2-40B4-BE49-F238E27FC236}">
                <a16:creationId xmlns:a16="http://schemas.microsoft.com/office/drawing/2014/main" id="{2388A99D-5A33-4AF4-86D2-42BFC83FE4EE}"/>
              </a:ext>
            </a:extLst>
          </p:cNvPr>
          <p:cNvCxnSpPr>
            <a:cxnSpLocks/>
          </p:cNvCxnSpPr>
          <p:nvPr/>
        </p:nvCxnSpPr>
        <p:spPr>
          <a:xfrm>
            <a:off x="4905407" y="1481074"/>
            <a:ext cx="911391" cy="466195"/>
          </a:xfrm>
          <a:prstGeom prst="curvedConnector3">
            <a:avLst>
              <a:gd name="adj1" fmla="val 50000"/>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49F7EA20-F3C4-426C-8EA3-D9B86C53F195}"/>
              </a:ext>
            </a:extLst>
          </p:cNvPr>
          <p:cNvCxnSpPr>
            <a:cxnSpLocks/>
          </p:cNvCxnSpPr>
          <p:nvPr/>
        </p:nvCxnSpPr>
        <p:spPr>
          <a:xfrm rot="16200000" flipH="1">
            <a:off x="7364864" y="2425361"/>
            <a:ext cx="1005724" cy="1001554"/>
          </a:xfrm>
          <a:prstGeom prst="curvedConnector3">
            <a:avLst>
              <a:gd name="adj1" fmla="val 50000"/>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Callout: Left Arrow 14">
            <a:extLst>
              <a:ext uri="{FF2B5EF4-FFF2-40B4-BE49-F238E27FC236}">
                <a16:creationId xmlns:a16="http://schemas.microsoft.com/office/drawing/2014/main" id="{731EB287-CC8E-4DA2-A106-B486AC2BB9BF}"/>
              </a:ext>
            </a:extLst>
          </p:cNvPr>
          <p:cNvSpPr/>
          <p:nvPr/>
        </p:nvSpPr>
        <p:spPr>
          <a:xfrm>
            <a:off x="3086206" y="5006001"/>
            <a:ext cx="3332233" cy="1834826"/>
          </a:xfrm>
          <a:prstGeom prst="leftArrowCallout">
            <a:avLst>
              <a:gd name="adj1" fmla="val 25000"/>
              <a:gd name="adj2" fmla="val 25000"/>
              <a:gd name="adj3" fmla="val 38672"/>
              <a:gd name="adj4" fmla="val 6497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0" i="0" u="none" strike="noStrike" cap="none">
                <a:solidFill>
                  <a:schemeClr val="accent5">
                    <a:lumMod val="50000"/>
                  </a:schemeClr>
                </a:solidFill>
                <a:latin typeface="Gill Sans"/>
                <a:ea typeface="Gill Sans"/>
                <a:cs typeface="Gill Sans"/>
                <a:sym typeface="Gill Sans"/>
              </a:rPr>
              <a:t>The vaccine is checked by experts in each country who decide whether it is safe to use. </a:t>
            </a:r>
            <a:endParaRPr lang="en-GB" sz="2000"/>
          </a:p>
        </p:txBody>
      </p:sp>
      <p:pic>
        <p:nvPicPr>
          <p:cNvPr id="59" name="Picture 58" descr="A picture containing balloon, aircraft, transport&#10;&#10;Description automatically generated">
            <a:extLst>
              <a:ext uri="{FF2B5EF4-FFF2-40B4-BE49-F238E27FC236}">
                <a16:creationId xmlns:a16="http://schemas.microsoft.com/office/drawing/2014/main" id="{FD02F214-E845-4163-B198-4932EFEBE8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5897" y="2660070"/>
            <a:ext cx="2115462" cy="2115462"/>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5B4C291C-1472-40F5-9C27-F0C3D4D4A2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098" y="2369599"/>
            <a:ext cx="2029743" cy="202974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2" name="Rectangle 51">
            <a:extLst>
              <a:ext uri="{FF2B5EF4-FFF2-40B4-BE49-F238E27FC236}">
                <a16:creationId xmlns:a16="http://schemas.microsoft.com/office/drawing/2014/main" id="{CACD9348-628B-48F6-B616-061B06B3E122}"/>
              </a:ext>
            </a:extLst>
          </p:cNvPr>
          <p:cNvSpPr/>
          <p:nvPr/>
        </p:nvSpPr>
        <p:spPr>
          <a:xfrm>
            <a:off x="156341" y="4585209"/>
            <a:ext cx="2899279" cy="217169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rtl="0">
              <a:lnSpc>
                <a:spcPct val="100000"/>
              </a:lnSpc>
              <a:spcBef>
                <a:spcPts val="0"/>
              </a:spcBef>
              <a:spcAft>
                <a:spcPts val="0"/>
              </a:spcAft>
              <a:buClr>
                <a:srgbClr val="000000"/>
              </a:buClr>
              <a:buSzPts val="2500"/>
              <a:buFont typeface="Arial"/>
              <a:buNone/>
            </a:pPr>
            <a:r>
              <a:rPr lang="en-GB" sz="2000" b="0" i="0" u="none" strike="noStrike" cap="none">
                <a:solidFill>
                  <a:schemeClr val="accent5">
                    <a:lumMod val="50000"/>
                  </a:schemeClr>
                </a:solidFill>
                <a:latin typeface="Gill Sans"/>
                <a:ea typeface="Gill Sans"/>
                <a:cs typeface="Gill Sans"/>
                <a:sym typeface="Gill Sans"/>
              </a:rPr>
              <a:t>The safety of the vaccine is continually measured. If anyone has any side effects following the vaccine, they are asked to report them using the 'yellow card' system. </a:t>
            </a:r>
          </a:p>
        </p:txBody>
      </p:sp>
    </p:spTree>
    <p:extLst>
      <p:ext uri="{BB962C8B-B14F-4D97-AF65-F5344CB8AC3E}">
        <p14:creationId xmlns:p14="http://schemas.microsoft.com/office/powerpoint/2010/main" val="216156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par>
                                <p:cTn id="13" presetID="21"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 calcmode="lin" valueType="num">
                                      <p:cBhvr>
                                        <p:cTn id="20" dur="500" fill="hold"/>
                                        <p:tgtEl>
                                          <p:spTgt spid="50"/>
                                        </p:tgtEl>
                                        <p:attrNameLst>
                                          <p:attrName>ppt_w</p:attrName>
                                        </p:attrNameLst>
                                      </p:cBhvr>
                                      <p:tavLst>
                                        <p:tav tm="0">
                                          <p:val>
                                            <p:fltVal val="0"/>
                                          </p:val>
                                        </p:tav>
                                        <p:tav tm="100000">
                                          <p:val>
                                            <p:strVal val="#ppt_w"/>
                                          </p:val>
                                        </p:tav>
                                      </p:tavLst>
                                    </p:anim>
                                    <p:anim calcmode="lin" valueType="num">
                                      <p:cBhvr>
                                        <p:cTn id="21" dur="500" fill="hold"/>
                                        <p:tgtEl>
                                          <p:spTgt spid="50"/>
                                        </p:tgtEl>
                                        <p:attrNameLst>
                                          <p:attrName>ppt_h</p:attrName>
                                        </p:attrNameLst>
                                      </p:cBhvr>
                                      <p:tavLst>
                                        <p:tav tm="0">
                                          <p:val>
                                            <p:fltVal val="0"/>
                                          </p:val>
                                        </p:tav>
                                        <p:tav tm="100000">
                                          <p:val>
                                            <p:strVal val="#ppt_h"/>
                                          </p:val>
                                        </p:tav>
                                      </p:tavLst>
                                    </p:anim>
                                    <p:animEffect transition="in" filter="fade">
                                      <p:cBhvr>
                                        <p:cTn id="22" dur="500"/>
                                        <p:tgtEl>
                                          <p:spTgt spid="50"/>
                                        </p:tgtEl>
                                      </p:cBhvr>
                                    </p:animEffect>
                                  </p:childTnLst>
                                </p:cTn>
                              </p:par>
                              <p:par>
                                <p:cTn id="23" presetID="53" presetClass="entr" presetSubtype="16"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500" fill="hold"/>
                                        <p:tgtEl>
                                          <p:spTgt spid="51"/>
                                        </p:tgtEl>
                                        <p:attrNameLst>
                                          <p:attrName>ppt_w</p:attrName>
                                        </p:attrNameLst>
                                      </p:cBhvr>
                                      <p:tavLst>
                                        <p:tav tm="0">
                                          <p:val>
                                            <p:fltVal val="0"/>
                                          </p:val>
                                        </p:tav>
                                        <p:tav tm="100000">
                                          <p:val>
                                            <p:strVal val="#ppt_w"/>
                                          </p:val>
                                        </p:tav>
                                      </p:tavLst>
                                    </p:anim>
                                    <p:anim calcmode="lin" valueType="num">
                                      <p:cBhvr>
                                        <p:cTn id="26" dur="500" fill="hold"/>
                                        <p:tgtEl>
                                          <p:spTgt spid="51"/>
                                        </p:tgtEl>
                                        <p:attrNameLst>
                                          <p:attrName>ppt_h</p:attrName>
                                        </p:attrNameLst>
                                      </p:cBhvr>
                                      <p:tavLst>
                                        <p:tav tm="0">
                                          <p:val>
                                            <p:fltVal val="0"/>
                                          </p:val>
                                        </p:tav>
                                        <p:tav tm="100000">
                                          <p:val>
                                            <p:strVal val="#ppt_h"/>
                                          </p:val>
                                        </p:tav>
                                      </p:tavLst>
                                    </p:anim>
                                    <p:animEffect transition="in" filter="fade">
                                      <p:cBhvr>
                                        <p:cTn id="27" dur="50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down)">
                                      <p:cBhvr>
                                        <p:cTn id="32" dur="580">
                                          <p:stCondLst>
                                            <p:cond delay="0"/>
                                          </p:stCondLst>
                                        </p:cTn>
                                        <p:tgtEl>
                                          <p:spTgt spid="57"/>
                                        </p:tgtEl>
                                      </p:cBhvr>
                                    </p:animEffect>
                                    <p:anim calcmode="lin" valueType="num">
                                      <p:cBhvr>
                                        <p:cTn id="33"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38" dur="26">
                                          <p:stCondLst>
                                            <p:cond delay="650"/>
                                          </p:stCondLst>
                                        </p:cTn>
                                        <p:tgtEl>
                                          <p:spTgt spid="57"/>
                                        </p:tgtEl>
                                      </p:cBhvr>
                                      <p:to x="100000" y="60000"/>
                                    </p:animScale>
                                    <p:animScale>
                                      <p:cBhvr>
                                        <p:cTn id="39" dur="166" decel="50000">
                                          <p:stCondLst>
                                            <p:cond delay="676"/>
                                          </p:stCondLst>
                                        </p:cTn>
                                        <p:tgtEl>
                                          <p:spTgt spid="57"/>
                                        </p:tgtEl>
                                      </p:cBhvr>
                                      <p:to x="100000" y="100000"/>
                                    </p:animScale>
                                    <p:animScale>
                                      <p:cBhvr>
                                        <p:cTn id="40" dur="26">
                                          <p:stCondLst>
                                            <p:cond delay="1312"/>
                                          </p:stCondLst>
                                        </p:cTn>
                                        <p:tgtEl>
                                          <p:spTgt spid="57"/>
                                        </p:tgtEl>
                                      </p:cBhvr>
                                      <p:to x="100000" y="80000"/>
                                    </p:animScale>
                                    <p:animScale>
                                      <p:cBhvr>
                                        <p:cTn id="41" dur="166" decel="50000">
                                          <p:stCondLst>
                                            <p:cond delay="1338"/>
                                          </p:stCondLst>
                                        </p:cTn>
                                        <p:tgtEl>
                                          <p:spTgt spid="57"/>
                                        </p:tgtEl>
                                      </p:cBhvr>
                                      <p:to x="100000" y="100000"/>
                                    </p:animScale>
                                    <p:animScale>
                                      <p:cBhvr>
                                        <p:cTn id="42" dur="26">
                                          <p:stCondLst>
                                            <p:cond delay="1642"/>
                                          </p:stCondLst>
                                        </p:cTn>
                                        <p:tgtEl>
                                          <p:spTgt spid="57"/>
                                        </p:tgtEl>
                                      </p:cBhvr>
                                      <p:to x="100000" y="90000"/>
                                    </p:animScale>
                                    <p:animScale>
                                      <p:cBhvr>
                                        <p:cTn id="43" dur="166" decel="50000">
                                          <p:stCondLst>
                                            <p:cond delay="1668"/>
                                          </p:stCondLst>
                                        </p:cTn>
                                        <p:tgtEl>
                                          <p:spTgt spid="57"/>
                                        </p:tgtEl>
                                      </p:cBhvr>
                                      <p:to x="100000" y="100000"/>
                                    </p:animScale>
                                    <p:animScale>
                                      <p:cBhvr>
                                        <p:cTn id="44" dur="26">
                                          <p:stCondLst>
                                            <p:cond delay="1808"/>
                                          </p:stCondLst>
                                        </p:cTn>
                                        <p:tgtEl>
                                          <p:spTgt spid="57"/>
                                        </p:tgtEl>
                                      </p:cBhvr>
                                      <p:to x="100000" y="95000"/>
                                    </p:animScale>
                                    <p:animScale>
                                      <p:cBhvr>
                                        <p:cTn id="45" dur="166" decel="50000">
                                          <p:stCondLst>
                                            <p:cond delay="1834"/>
                                          </p:stCondLst>
                                        </p:cTn>
                                        <p:tgtEl>
                                          <p:spTgt spid="57"/>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fade">
                                      <p:cBhvr>
                                        <p:cTn id="50" dur="1000"/>
                                        <p:tgtEl>
                                          <p:spTgt spid="61"/>
                                        </p:tgtEl>
                                      </p:cBhvr>
                                    </p:animEffect>
                                    <p:anim calcmode="lin" valueType="num">
                                      <p:cBhvr>
                                        <p:cTn id="51" dur="1000" fill="hold"/>
                                        <p:tgtEl>
                                          <p:spTgt spid="61"/>
                                        </p:tgtEl>
                                        <p:attrNameLst>
                                          <p:attrName>ppt_x</p:attrName>
                                        </p:attrNameLst>
                                      </p:cBhvr>
                                      <p:tavLst>
                                        <p:tav tm="0">
                                          <p:val>
                                            <p:strVal val="#ppt_x"/>
                                          </p:val>
                                        </p:tav>
                                        <p:tav tm="100000">
                                          <p:val>
                                            <p:strVal val="#ppt_x"/>
                                          </p:val>
                                        </p:tav>
                                      </p:tavLst>
                                    </p:anim>
                                    <p:anim calcmode="lin" valueType="num">
                                      <p:cBhvr>
                                        <p:cTn id="52"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10" presetClass="entr" presetSubtype="0" fill="hold" nodeType="with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500"/>
                                        <p:tgtEl>
                                          <p:spTgt spid="59"/>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randombar(horizontal)">
                                      <p:cBhvr>
                                        <p:cTn id="65" dur="500"/>
                                        <p:tgtEl>
                                          <p:spTgt spid="52"/>
                                        </p:tgtEl>
                                      </p:cBhvr>
                                    </p:animEffect>
                                  </p:childTnLst>
                                </p:cTn>
                              </p:par>
                              <p:par>
                                <p:cTn id="66" presetID="14" presetClass="entr" presetSubtype="10" fill="hold"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randombar(horizontal)">
                                      <p:cBhvr>
                                        <p:cTn id="68"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1" grpId="0" animBg="1"/>
      <p:bldP spid="15" grpId="0" animBg="1"/>
      <p:bldP spid="5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gb9e4fe795c_2_7">
            <a:extLst>
              <a:ext uri="{FF2B5EF4-FFF2-40B4-BE49-F238E27FC236}">
                <a16:creationId xmlns:a16="http://schemas.microsoft.com/office/drawing/2014/main" id="{3B383B9F-1061-490B-83E7-A73EAED1AAF1}"/>
              </a:ext>
            </a:extLst>
          </p:cNvPr>
          <p:cNvSpPr txBox="1">
            <a:spLocks/>
          </p:cNvSpPr>
          <p:nvPr/>
        </p:nvSpPr>
        <p:spPr>
          <a:xfrm>
            <a:off x="661091" y="531125"/>
            <a:ext cx="8079600" cy="920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1800"/>
            </a:pPr>
            <a:r>
              <a:rPr lang="en-GB" sz="4800">
                <a:solidFill>
                  <a:srgbClr val="0F6AB1"/>
                </a:solidFill>
                <a:latin typeface="Gill Sans"/>
                <a:sym typeface="Gill Sans"/>
              </a:rPr>
              <a:t>Main Activity</a:t>
            </a:r>
          </a:p>
        </p:txBody>
      </p:sp>
      <p:pic>
        <p:nvPicPr>
          <p:cNvPr id="10" name="Picture 9" descr="A picture containing background pattern&#10;&#10;Description automatically generated">
            <a:extLst>
              <a:ext uri="{FF2B5EF4-FFF2-40B4-BE49-F238E27FC236}">
                <a16:creationId xmlns:a16="http://schemas.microsoft.com/office/drawing/2014/main" id="{743EF83F-B9AA-44E1-9665-9ADEB2A83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1764" y="1240114"/>
            <a:ext cx="1111806" cy="1752600"/>
          </a:xfrm>
          <a:prstGeom prst="rect">
            <a:avLst/>
          </a:prstGeom>
        </p:spPr>
      </p:pic>
      <p:pic>
        <p:nvPicPr>
          <p:cNvPr id="12" name="Picture 11" descr="Diagram&#10;&#10;Description automatically generated">
            <a:extLst>
              <a:ext uri="{FF2B5EF4-FFF2-40B4-BE49-F238E27FC236}">
                <a16:creationId xmlns:a16="http://schemas.microsoft.com/office/drawing/2014/main" id="{347144A0-8B70-4C9B-98EC-8E6E56115E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500" t="11824" r="20833" b="12177"/>
          <a:stretch/>
        </p:blipFill>
        <p:spPr>
          <a:xfrm>
            <a:off x="58889" y="5116671"/>
            <a:ext cx="1770835" cy="1650561"/>
          </a:xfrm>
          <a:prstGeom prst="rect">
            <a:avLst/>
          </a:prstGeom>
        </p:spPr>
      </p:pic>
      <p:sp>
        <p:nvSpPr>
          <p:cNvPr id="13" name="TextBox 12">
            <a:extLst>
              <a:ext uri="{FF2B5EF4-FFF2-40B4-BE49-F238E27FC236}">
                <a16:creationId xmlns:a16="http://schemas.microsoft.com/office/drawing/2014/main" id="{9119777E-28E3-4764-85B6-4B9862CC91F6}"/>
              </a:ext>
            </a:extLst>
          </p:cNvPr>
          <p:cNvSpPr txBox="1"/>
          <p:nvPr/>
        </p:nvSpPr>
        <p:spPr>
          <a:xfrm>
            <a:off x="58889" y="2575496"/>
            <a:ext cx="1953842" cy="646331"/>
          </a:xfrm>
          <a:prstGeom prst="flowChartInputOutput">
            <a:avLst/>
          </a:prstGeom>
          <a:solidFill>
            <a:schemeClr val="accent4">
              <a:lumMod val="20000"/>
              <a:lumOff val="80000"/>
            </a:schemeClr>
          </a:solidFill>
          <a:ln w="38100">
            <a:solidFill>
              <a:srgbClr val="FFC000"/>
            </a:solidFill>
          </a:ln>
        </p:spPr>
        <p:txBody>
          <a:bodyPr wrap="square" lIns="91440" tIns="45720" rIns="91440" bIns="45720" rtlCol="0" anchor="t">
            <a:spAutoFit/>
          </a:bodyPr>
          <a:lstStyle/>
          <a:p>
            <a:pPr algn="ctr"/>
            <a:r>
              <a:rPr lang="en-GB">
                <a:latin typeface="Gill Sans"/>
              </a:rPr>
              <a:t>whooping</a:t>
            </a:r>
          </a:p>
          <a:p>
            <a:pPr algn="ctr"/>
            <a:r>
              <a:rPr lang="en-GB">
                <a:latin typeface="Gill Sans"/>
              </a:rPr>
              <a:t>cough</a:t>
            </a:r>
          </a:p>
        </p:txBody>
      </p:sp>
      <p:sp>
        <p:nvSpPr>
          <p:cNvPr id="14" name="TextBox 13">
            <a:extLst>
              <a:ext uri="{FF2B5EF4-FFF2-40B4-BE49-F238E27FC236}">
                <a16:creationId xmlns:a16="http://schemas.microsoft.com/office/drawing/2014/main" id="{55D2924D-703F-41F5-80AD-EBD70545CC67}"/>
              </a:ext>
            </a:extLst>
          </p:cNvPr>
          <p:cNvSpPr txBox="1"/>
          <p:nvPr/>
        </p:nvSpPr>
        <p:spPr>
          <a:xfrm>
            <a:off x="6065870" y="5374770"/>
            <a:ext cx="1745894" cy="369332"/>
          </a:xfrm>
          <a:prstGeom prst="flowChartInputOutput">
            <a:avLst/>
          </a:prstGeom>
          <a:solidFill>
            <a:schemeClr val="accent1">
              <a:lumMod val="20000"/>
              <a:lumOff val="80000"/>
            </a:schemeClr>
          </a:solidFill>
          <a:ln w="38100">
            <a:solidFill>
              <a:schemeClr val="accent1">
                <a:lumMod val="60000"/>
                <a:lumOff val="40000"/>
              </a:schemeClr>
            </a:solidFill>
          </a:ln>
        </p:spPr>
        <p:txBody>
          <a:bodyPr wrap="square" rtlCol="0">
            <a:spAutoFit/>
          </a:bodyPr>
          <a:lstStyle/>
          <a:p>
            <a:r>
              <a:rPr lang="en-GB">
                <a:latin typeface="Gill Sans"/>
              </a:rPr>
              <a:t>measles</a:t>
            </a:r>
          </a:p>
        </p:txBody>
      </p:sp>
      <p:sp>
        <p:nvSpPr>
          <p:cNvPr id="15" name="TextBox 14">
            <a:extLst>
              <a:ext uri="{FF2B5EF4-FFF2-40B4-BE49-F238E27FC236}">
                <a16:creationId xmlns:a16="http://schemas.microsoft.com/office/drawing/2014/main" id="{6A6D15AE-AD52-41B9-8E2B-7D08F467475B}"/>
              </a:ext>
            </a:extLst>
          </p:cNvPr>
          <p:cNvSpPr txBox="1"/>
          <p:nvPr/>
        </p:nvSpPr>
        <p:spPr>
          <a:xfrm>
            <a:off x="6788283" y="1298564"/>
            <a:ext cx="1264920" cy="369332"/>
          </a:xfrm>
          <a:prstGeom prst="flowChartInputOutput">
            <a:avLst/>
          </a:prstGeom>
          <a:solidFill>
            <a:schemeClr val="accent6">
              <a:lumMod val="20000"/>
              <a:lumOff val="80000"/>
            </a:schemeClr>
          </a:solidFill>
          <a:ln w="38100">
            <a:solidFill>
              <a:schemeClr val="accent6"/>
            </a:solidFill>
          </a:ln>
        </p:spPr>
        <p:txBody>
          <a:bodyPr wrap="square" rtlCol="0">
            <a:spAutoFit/>
          </a:bodyPr>
          <a:lstStyle/>
          <a:p>
            <a:pPr algn="ctr"/>
            <a:r>
              <a:rPr lang="en-GB">
                <a:latin typeface="Gill Sans"/>
              </a:rPr>
              <a:t>flu</a:t>
            </a:r>
          </a:p>
        </p:txBody>
      </p:sp>
      <p:sp>
        <p:nvSpPr>
          <p:cNvPr id="16" name="TextBox 15">
            <a:extLst>
              <a:ext uri="{FF2B5EF4-FFF2-40B4-BE49-F238E27FC236}">
                <a16:creationId xmlns:a16="http://schemas.microsoft.com/office/drawing/2014/main" id="{B8DC7C18-0B76-49CA-82E9-6D960FB23F89}"/>
              </a:ext>
            </a:extLst>
          </p:cNvPr>
          <p:cNvSpPr txBox="1"/>
          <p:nvPr/>
        </p:nvSpPr>
        <p:spPr>
          <a:xfrm>
            <a:off x="1369839" y="6336770"/>
            <a:ext cx="2408629" cy="369332"/>
          </a:xfrm>
          <a:prstGeom prst="flowChartInputOutput">
            <a:avLst/>
          </a:prstGeom>
          <a:solidFill>
            <a:schemeClr val="accent6">
              <a:lumMod val="20000"/>
              <a:lumOff val="80000"/>
            </a:schemeClr>
          </a:solidFill>
          <a:ln w="38100">
            <a:solidFill>
              <a:schemeClr val="accent6"/>
            </a:solidFill>
          </a:ln>
        </p:spPr>
        <p:txBody>
          <a:bodyPr wrap="square" rtlCol="0">
            <a:spAutoFit/>
          </a:bodyPr>
          <a:lstStyle/>
          <a:p>
            <a:r>
              <a:rPr lang="en-GB">
                <a:latin typeface="Gill Sans"/>
              </a:rPr>
              <a:t>coronavirus</a:t>
            </a:r>
          </a:p>
        </p:txBody>
      </p:sp>
      <p:pic>
        <p:nvPicPr>
          <p:cNvPr id="18" name="Picture 17">
            <a:extLst>
              <a:ext uri="{FF2B5EF4-FFF2-40B4-BE49-F238E27FC236}">
                <a16:creationId xmlns:a16="http://schemas.microsoft.com/office/drawing/2014/main" id="{88A2DF28-D153-4C8E-AD31-10A02B0665D0}"/>
              </a:ext>
            </a:extLst>
          </p:cNvPr>
          <p:cNvPicPr>
            <a:picLocks noChangeAspect="1"/>
          </p:cNvPicPr>
          <p:nvPr/>
        </p:nvPicPr>
        <p:blipFill>
          <a:blip r:embed="rId4"/>
          <a:stretch>
            <a:fillRect/>
          </a:stretch>
        </p:blipFill>
        <p:spPr>
          <a:xfrm>
            <a:off x="2058925" y="1568407"/>
            <a:ext cx="4041870" cy="3991029"/>
          </a:xfrm>
          <a:prstGeom prst="rect">
            <a:avLst/>
          </a:prstGeom>
        </p:spPr>
      </p:pic>
      <p:sp>
        <p:nvSpPr>
          <p:cNvPr id="19" name="TextBox 18">
            <a:extLst>
              <a:ext uri="{FF2B5EF4-FFF2-40B4-BE49-F238E27FC236}">
                <a16:creationId xmlns:a16="http://schemas.microsoft.com/office/drawing/2014/main" id="{0A406984-04B7-4D6B-AE1C-DD65F59354EB}"/>
              </a:ext>
            </a:extLst>
          </p:cNvPr>
          <p:cNvSpPr txBox="1"/>
          <p:nvPr/>
        </p:nvSpPr>
        <p:spPr>
          <a:xfrm>
            <a:off x="6445970" y="3080456"/>
            <a:ext cx="2698030" cy="1938992"/>
          </a:xfrm>
          <a:prstGeom prst="rect">
            <a:avLst/>
          </a:prstGeom>
          <a:noFill/>
        </p:spPr>
        <p:txBody>
          <a:bodyPr wrap="square" rtlCol="0">
            <a:spAutoFit/>
          </a:bodyPr>
          <a:lstStyle/>
          <a:p>
            <a:r>
              <a:rPr lang="en-GB" sz="2400">
                <a:solidFill>
                  <a:schemeClr val="accent1">
                    <a:lumMod val="75000"/>
                  </a:schemeClr>
                </a:solidFill>
                <a:latin typeface="Gill Sans"/>
              </a:rPr>
              <a:t>Find a partner and use germs to play a game of battleships.</a:t>
            </a:r>
          </a:p>
          <a:p>
            <a:r>
              <a:rPr lang="en-GB" sz="2400">
                <a:solidFill>
                  <a:schemeClr val="accent1">
                    <a:lumMod val="75000"/>
                  </a:schemeClr>
                </a:solidFill>
                <a:latin typeface="Gill Sans"/>
              </a:rPr>
              <a:t>Stop when you hear the noise! </a:t>
            </a:r>
          </a:p>
        </p:txBody>
      </p:sp>
      <p:pic>
        <p:nvPicPr>
          <p:cNvPr id="3" name="Picture 3" descr="A picture containing light&#10;&#10;Description automatically generated">
            <a:extLst>
              <a:ext uri="{FF2B5EF4-FFF2-40B4-BE49-F238E27FC236}">
                <a16:creationId xmlns:a16="http://schemas.microsoft.com/office/drawing/2014/main" id="{E4EEA093-699E-4490-B7FE-7DBE076586B9}"/>
              </a:ext>
            </a:extLst>
          </p:cNvPr>
          <p:cNvPicPr>
            <a:picLocks noChangeAspect="1"/>
          </p:cNvPicPr>
          <p:nvPr/>
        </p:nvPicPr>
        <p:blipFill>
          <a:blip r:embed="rId5">
            <a:extLst>
              <a:ext uri="{BEBA8EAE-BF5A-486C-A8C5-ECC9F3942E4B}">
                <a14:imgProps xmlns:a14="http://schemas.microsoft.com/office/drawing/2010/main">
                  <a14:imgLayer r:embed="rId6">
                    <a14:imgEffect>
                      <a14:saturation sat="116000"/>
                    </a14:imgEffect>
                  </a14:imgLayer>
                </a14:imgProps>
              </a:ext>
            </a:extLst>
          </a:blip>
          <a:stretch>
            <a:fillRect/>
          </a:stretch>
        </p:blipFill>
        <p:spPr>
          <a:xfrm>
            <a:off x="363008" y="906424"/>
            <a:ext cx="1734927" cy="1752601"/>
          </a:xfrm>
          <a:prstGeom prst="rect">
            <a:avLst/>
          </a:prstGeom>
        </p:spPr>
      </p:pic>
      <p:pic>
        <p:nvPicPr>
          <p:cNvPr id="4" name="Picture 4">
            <a:extLst>
              <a:ext uri="{FF2B5EF4-FFF2-40B4-BE49-F238E27FC236}">
                <a16:creationId xmlns:a16="http://schemas.microsoft.com/office/drawing/2014/main" id="{55502242-592A-4D79-A02A-F3AB1EF7AC52}"/>
              </a:ext>
            </a:extLst>
          </p:cNvPr>
          <p:cNvPicPr>
            <a:picLocks noChangeAspect="1"/>
          </p:cNvPicPr>
          <p:nvPr/>
        </p:nvPicPr>
        <p:blipFill>
          <a:blip r:embed="rId7"/>
          <a:stretch>
            <a:fillRect/>
          </a:stretch>
        </p:blipFill>
        <p:spPr>
          <a:xfrm>
            <a:off x="7553546" y="5253146"/>
            <a:ext cx="1306920" cy="1375589"/>
          </a:xfrm>
          <a:prstGeom prst="rect">
            <a:avLst/>
          </a:prstGeom>
        </p:spPr>
      </p:pic>
    </p:spTree>
    <p:extLst>
      <p:ext uri="{BB962C8B-B14F-4D97-AF65-F5344CB8AC3E}">
        <p14:creationId xmlns:p14="http://schemas.microsoft.com/office/powerpoint/2010/main" val="325235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DEDCA8C-2EF3-431A-9DA6-6CE7197D9F9A}"/>
              </a:ext>
            </a:extLst>
          </p:cNvPr>
          <p:cNvGrpSpPr/>
          <p:nvPr/>
        </p:nvGrpSpPr>
        <p:grpSpPr>
          <a:xfrm>
            <a:off x="-52713" y="1140609"/>
            <a:ext cx="9117102" cy="5525822"/>
            <a:chOff x="-52713" y="1140609"/>
            <a:chExt cx="9117102" cy="5525822"/>
          </a:xfrm>
        </p:grpSpPr>
        <p:sp>
          <p:nvSpPr>
            <p:cNvPr id="2" name="Explosion: 14 Points 1">
              <a:extLst>
                <a:ext uri="{FF2B5EF4-FFF2-40B4-BE49-F238E27FC236}">
                  <a16:creationId xmlns:a16="http://schemas.microsoft.com/office/drawing/2014/main" id="{67D25F1D-4665-4733-A8EA-9387505EFDBC}"/>
                </a:ext>
              </a:extLst>
            </p:cNvPr>
            <p:cNvSpPr/>
            <p:nvPr/>
          </p:nvSpPr>
          <p:spPr>
            <a:xfrm rot="20847222">
              <a:off x="-52713" y="1140609"/>
              <a:ext cx="9117102" cy="3451359"/>
            </a:xfrm>
            <a:prstGeom prst="irregularSeal2">
              <a:avLst/>
            </a:prstGeom>
            <a:ln w="76200">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4800">
                  <a:solidFill>
                    <a:srgbClr val="92D050"/>
                  </a:solidFill>
                  <a:latin typeface="Eras Bold ITC" panose="020B0907030504020204" pitchFamily="34" charset="0"/>
                </a:rPr>
                <a:t>Vaccinated!</a:t>
              </a:r>
            </a:p>
          </p:txBody>
        </p:sp>
        <p:pic>
          <p:nvPicPr>
            <p:cNvPr id="4" name="Picture 3" descr="A picture containing clock, gauge, device&#10;&#10;Description automatically generated">
              <a:extLst>
                <a:ext uri="{FF2B5EF4-FFF2-40B4-BE49-F238E27FC236}">
                  <a16:creationId xmlns:a16="http://schemas.microsoft.com/office/drawing/2014/main" id="{04F234F1-D441-4D60-952D-620DEBEB5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960" y="2757371"/>
              <a:ext cx="3909060" cy="3909060"/>
            </a:xfrm>
            <a:prstGeom prst="rect">
              <a:avLst/>
            </a:prstGeom>
          </p:spPr>
        </p:pic>
      </p:grpSp>
      <p:sp>
        <p:nvSpPr>
          <p:cNvPr id="3" name="TextBox 2">
            <a:extLst>
              <a:ext uri="{FF2B5EF4-FFF2-40B4-BE49-F238E27FC236}">
                <a16:creationId xmlns:a16="http://schemas.microsoft.com/office/drawing/2014/main" id="{1EEB16DD-9C0A-4B0F-95DE-7C7C80ACAA71}"/>
              </a:ext>
            </a:extLst>
          </p:cNvPr>
          <p:cNvSpPr txBox="1"/>
          <p:nvPr/>
        </p:nvSpPr>
        <p:spPr>
          <a:xfrm>
            <a:off x="68580" y="5432085"/>
            <a:ext cx="4640580" cy="1328023"/>
          </a:xfrm>
          <a:prstGeom prst="roundRect">
            <a:avLst/>
          </a:prstGeom>
          <a:solidFill>
            <a:srgbClr val="EDA5C9"/>
          </a:solidFill>
          <a:ln w="38100">
            <a:solidFill>
              <a:srgbClr val="FF0000"/>
            </a:solidFill>
          </a:ln>
        </p:spPr>
        <p:txBody>
          <a:bodyPr wrap="square" rtlCol="0">
            <a:spAutoFit/>
          </a:bodyPr>
          <a:lstStyle/>
          <a:p>
            <a:r>
              <a:rPr lang="en-GB" sz="2400">
                <a:solidFill>
                  <a:srgbClr val="993366"/>
                </a:solidFill>
                <a:latin typeface="Gill Sans"/>
              </a:rPr>
              <a:t>You have been vaccinated!</a:t>
            </a:r>
          </a:p>
          <a:p>
            <a:r>
              <a:rPr lang="en-GB" sz="2400">
                <a:solidFill>
                  <a:srgbClr val="993366"/>
                </a:solidFill>
                <a:latin typeface="Gill Sans"/>
              </a:rPr>
              <a:t>Now your body can recognise the germs and fight them more easily!</a:t>
            </a:r>
          </a:p>
        </p:txBody>
      </p:sp>
    </p:spTree>
    <p:extLst>
      <p:ext uri="{BB962C8B-B14F-4D97-AF65-F5344CB8AC3E}">
        <p14:creationId xmlns:p14="http://schemas.microsoft.com/office/powerpoint/2010/main" val="3235437911"/>
      </p:ext>
    </p:extLst>
  </p:cSld>
  <p:clrMapOvr>
    <a:masterClrMapping/>
  </p:clrMapOvr>
  <mc:AlternateContent xmlns:mc="http://schemas.openxmlformats.org/markup-compatibility/2006" xmlns:p14="http://schemas.microsoft.com/office/powerpoint/2010/main">
    <mc:Choice Requires="p14">
      <p:transition spd="slow" p14:dur="3000">
        <p14:flash/>
        <p:sndAc>
          <p:stSnd>
            <p:snd r:embed="rId2" name="explode.wav"/>
          </p:stSnd>
        </p:sndAc>
      </p:transition>
    </mc:Choice>
    <mc:Fallback xmlns="">
      <p:transition spd="slow">
        <p:fade/>
        <p:sndAc>
          <p:stSnd>
            <p:snd r:embed="rId4" name="explode.wav"/>
          </p:stSnd>
        </p:sndAc>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B41A3F4B-93BB-4A5A-B281-62AC3AD38A40}"/>
    </a:ext>
  </a:extLst>
</a:theme>
</file>

<file path=ppt/theme/theme10.xml><?xml version="1.0" encoding="utf-8"?>
<a:theme xmlns:a="http://schemas.openxmlformats.org/drawingml/2006/main" name="9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5 and 6 Template.potx" id="{747E1088-2E73-4EBA-BDD7-2BE9F76C8857}" vid="{1808EEBC-7C0C-4A1D-BB69-6088EEA1F140}"/>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8306FFB0-1824-4692-9658-969735484D96}"/>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6D1F2ACB-9D53-4872-8B1E-A6F65178A24A}"/>
    </a:ext>
  </a:extLst>
</a:theme>
</file>

<file path=ppt/theme/theme4.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31D54544-8C35-4F34-BD12-0EC0483E874E}"/>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1267A000-1A14-437F-9385-CE8AB5AE8583}"/>
    </a:ext>
  </a:extLst>
</a:theme>
</file>

<file path=ppt/theme/theme6.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85C583F9-A6D6-4D90-AC51-95C573DB9C58}"/>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0A4A8856-8AF7-48DE-8395-B4E29C30D97D}"/>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9013D85D-F3F0-4453-8D39-60D3C5F167DC}"/>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19 Warriors Year 3 and 4 Template.potx" id="{636905AF-0CB4-40B6-BB97-D382D79BAE9F}" vid="{EFC00B33-3183-4706-817D-954AC1B3BC3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44A5FE-4D02-48AA-BC32-510B31E59294}">
  <ds:schemaRefs>
    <ds:schemaRef ds:uri="218bb72c-f808-4789-b960-2e9e3d60d59d"/>
    <ds:schemaRef ds:uri="b93c365d-0385-4382-9509-99218ab90b2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58BC1DE-6D51-4003-B01E-6FD0B935E4F1}">
  <ds:schemaRefs>
    <ds:schemaRef ds:uri="http://schemas.microsoft.com/sharepoint/v3/contenttype/forms"/>
  </ds:schemaRefs>
</ds:datastoreItem>
</file>

<file path=customXml/itemProps3.xml><?xml version="1.0" encoding="utf-8"?>
<ds:datastoreItem xmlns:ds="http://schemas.openxmlformats.org/officeDocument/2006/customXml" ds:itemID="{2A3B8BD1-CB5F-45AE-A6AD-2244F3D41ED9}">
  <ds:schemaRefs>
    <ds:schemaRef ds:uri="218bb72c-f808-4789-b960-2e9e3d60d59d"/>
    <ds:schemaRef ds:uri="b93c365d-0385-4382-9509-99218ab90b2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C19 Warriors Year 3 and 4 Template</Template>
  <TotalTime>0</TotalTime>
  <Words>427</Words>
  <Application>Microsoft Office PowerPoint</Application>
  <PresentationFormat>On-screen Show (4:3)</PresentationFormat>
  <Paragraphs>50</Paragraphs>
  <Slides>14</Slides>
  <Notes>3</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14</vt:i4>
      </vt:variant>
    </vt:vector>
  </HeadingPairs>
  <TitlesOfParts>
    <vt:vector size="31" baseType="lpstr">
      <vt:lpstr>Arial</vt:lpstr>
      <vt:lpstr>Calibri</vt:lpstr>
      <vt:lpstr>Calibri Light</vt:lpstr>
      <vt:lpstr>Comfortaa</vt:lpstr>
      <vt:lpstr>Eras Bold ITC</vt:lpstr>
      <vt:lpstr>Gill Sans</vt:lpstr>
      <vt:lpstr>Gill Sans MT</vt:lpstr>
      <vt:lpstr>Custom Design</vt:lpstr>
      <vt:lpstr>7_Custom Design</vt:lpstr>
      <vt:lpstr>3_Custom Design</vt:lpstr>
      <vt:lpstr>8_Custom Design</vt:lpstr>
      <vt:lpstr>4_Custom Design</vt:lpstr>
      <vt:lpstr>6_Custom Design</vt:lpstr>
      <vt:lpstr>1_Custom Design</vt:lpstr>
      <vt:lpstr>2_Custom Design</vt:lpstr>
      <vt:lpstr>5_Custom Design</vt:lpstr>
      <vt:lpstr>9_Custom Design</vt:lpstr>
      <vt:lpstr>Vaccines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Gagen</dc:creator>
  <cp:lastModifiedBy>Kath Woods-Townsend</cp:lastModifiedBy>
  <cp:revision>1</cp:revision>
  <dcterms:created xsi:type="dcterms:W3CDTF">2022-02-04T12:12:04Z</dcterms:created>
  <dcterms:modified xsi:type="dcterms:W3CDTF">2022-03-16T23:35:34Z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ies>
</file>