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7" r:id="rId6"/>
  </p:sldMasterIdLst>
  <p:notesMasterIdLst>
    <p:notesMasterId r:id="rId12"/>
  </p:notesMasterIdLst>
  <p:sldIdLst>
    <p:sldId id="256" r:id="rId7"/>
    <p:sldId id="260" r:id="rId8"/>
    <p:sldId id="262" r:id="rId9"/>
    <p:sldId id="263" r:id="rId10"/>
    <p:sldId id="28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8F"/>
    <a:srgbClr val="0F24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F199C3-59DA-4B7F-A0FB-92BD0A372A14}" v="10" dt="2021-08-18T12:49:25.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Lovelock" userId="S::dml1r14@soton.ac.uk::3c964a89-a309-429a-8b00-8b7983438334" providerId="AD" clId="Web-{BEAE7371-C95A-49FD-978A-7CDFC239444C}"/>
    <pc:docChg chg="modSld">
      <pc:chgData name="Donna Lovelock" userId="S::dml1r14@soton.ac.uk::3c964a89-a309-429a-8b00-8b7983438334" providerId="AD" clId="Web-{BEAE7371-C95A-49FD-978A-7CDFC239444C}" dt="2021-08-11T13:40:40.857" v="3" actId="20577"/>
      <pc:docMkLst>
        <pc:docMk/>
      </pc:docMkLst>
      <pc:sldChg chg="modSp">
        <pc:chgData name="Donna Lovelock" userId="S::dml1r14@soton.ac.uk::3c964a89-a309-429a-8b00-8b7983438334" providerId="AD" clId="Web-{BEAE7371-C95A-49FD-978A-7CDFC239444C}" dt="2021-08-11T13:40:40.857" v="3" actId="20577"/>
        <pc:sldMkLst>
          <pc:docMk/>
          <pc:sldMk cId="4099453066" sldId="262"/>
        </pc:sldMkLst>
        <pc:spChg chg="mod">
          <ac:chgData name="Donna Lovelock" userId="S::dml1r14@soton.ac.uk::3c964a89-a309-429a-8b00-8b7983438334" providerId="AD" clId="Web-{BEAE7371-C95A-49FD-978A-7CDFC239444C}" dt="2021-08-11T13:40:40.857" v="3" actId="20577"/>
          <ac:spMkLst>
            <pc:docMk/>
            <pc:sldMk cId="4099453066" sldId="262"/>
            <ac:spMk id="2" creationId="{B562F7C5-3DC7-43A3-AC5F-06BA0875B63F}"/>
          </ac:spMkLst>
        </pc:spChg>
      </pc:sldChg>
    </pc:docChg>
  </pc:docChgLst>
  <pc:docChgLst>
    <pc:chgData name="Donna Lovelock" userId="3c964a89-a309-429a-8b00-8b7983438334" providerId="ADAL" clId="{D1CD7E6A-A911-4FD0-8D05-8B1C171DB5EF}"/>
    <pc:docChg chg="modSld">
      <pc:chgData name="Donna Lovelock" userId="3c964a89-a309-429a-8b00-8b7983438334" providerId="ADAL" clId="{D1CD7E6A-A911-4FD0-8D05-8B1C171DB5EF}" dt="2020-12-15T11:46:21.263" v="1" actId="20577"/>
      <pc:docMkLst>
        <pc:docMk/>
      </pc:docMkLst>
      <pc:sldChg chg="modSp">
        <pc:chgData name="Donna Lovelock" userId="3c964a89-a309-429a-8b00-8b7983438334" providerId="ADAL" clId="{D1CD7E6A-A911-4FD0-8D05-8B1C171DB5EF}" dt="2020-12-15T11:46:21.263" v="1" actId="20577"/>
        <pc:sldMkLst>
          <pc:docMk/>
          <pc:sldMk cId="2860847884" sldId="264"/>
        </pc:sldMkLst>
        <pc:spChg chg="mod">
          <ac:chgData name="Donna Lovelock" userId="3c964a89-a309-429a-8b00-8b7983438334" providerId="ADAL" clId="{D1CD7E6A-A911-4FD0-8D05-8B1C171DB5EF}" dt="2020-12-15T11:46:13.195" v="0" actId="1076"/>
          <ac:spMkLst>
            <pc:docMk/>
            <pc:sldMk cId="2860847884" sldId="264"/>
            <ac:spMk id="18" creationId="{6C1226D6-64F4-49BB-9BCD-FEC1E5B694A2}"/>
          </ac:spMkLst>
        </pc:spChg>
        <pc:spChg chg="mod">
          <ac:chgData name="Donna Lovelock" userId="3c964a89-a309-429a-8b00-8b7983438334" providerId="ADAL" clId="{D1CD7E6A-A911-4FD0-8D05-8B1C171DB5EF}" dt="2020-12-15T11:46:21.263" v="1" actId="20577"/>
          <ac:spMkLst>
            <pc:docMk/>
            <pc:sldMk cId="2860847884" sldId="264"/>
            <ac:spMk id="20" creationId="{800527E0-1C9A-4E91-A9F4-08AD1C5E0DB5}"/>
          </ac:spMkLst>
        </pc:spChg>
      </pc:sldChg>
    </pc:docChg>
  </pc:docChgLst>
  <pc:docChgLst>
    <pc:chgData name="Donna Lovelock" userId="S::dml1r14@soton.ac.uk::3c964a89-a309-429a-8b00-8b7983438334" providerId="AD" clId="Web-{486A8106-333C-421F-93D2-5EF5094E95E9}"/>
    <pc:docChg chg="modSld">
      <pc:chgData name="Donna Lovelock" userId="S::dml1r14@soton.ac.uk::3c964a89-a309-429a-8b00-8b7983438334" providerId="AD" clId="Web-{486A8106-333C-421F-93D2-5EF5094E95E9}" dt="2021-01-20T16:31:51.433" v="13" actId="1076"/>
      <pc:docMkLst>
        <pc:docMk/>
      </pc:docMkLst>
      <pc:sldChg chg="modSp">
        <pc:chgData name="Donna Lovelock" userId="S::dml1r14@soton.ac.uk::3c964a89-a309-429a-8b00-8b7983438334" providerId="AD" clId="Web-{486A8106-333C-421F-93D2-5EF5094E95E9}" dt="2021-01-20T16:31:51.433" v="13" actId="1076"/>
        <pc:sldMkLst>
          <pc:docMk/>
          <pc:sldMk cId="4099453066" sldId="262"/>
        </pc:sldMkLst>
        <pc:spChg chg="mod">
          <ac:chgData name="Donna Lovelock" userId="S::dml1r14@soton.ac.uk::3c964a89-a309-429a-8b00-8b7983438334" providerId="AD" clId="Web-{486A8106-333C-421F-93D2-5EF5094E95E9}" dt="2021-01-20T16:31:43.121" v="12" actId="20577"/>
          <ac:spMkLst>
            <pc:docMk/>
            <pc:sldMk cId="4099453066" sldId="262"/>
            <ac:spMk id="2" creationId="{B562F7C5-3DC7-43A3-AC5F-06BA0875B63F}"/>
          </ac:spMkLst>
        </pc:spChg>
        <pc:picChg chg="mod">
          <ac:chgData name="Donna Lovelock" userId="S::dml1r14@soton.ac.uk::3c964a89-a309-429a-8b00-8b7983438334" providerId="AD" clId="Web-{486A8106-333C-421F-93D2-5EF5094E95E9}" dt="2021-01-20T16:31:51.433" v="13" actId="1076"/>
          <ac:picMkLst>
            <pc:docMk/>
            <pc:sldMk cId="4099453066" sldId="262"/>
            <ac:picMk id="3" creationId="{CD4DD943-650A-4C1B-8EA5-470A347923B2}"/>
          </ac:picMkLst>
        </pc:picChg>
      </pc:sldChg>
    </pc:docChg>
  </pc:docChgLst>
  <pc:docChgLst>
    <pc:chgData name="Donna Lovelock" userId="S::dml1r14@soton.ac.uk::3c964a89-a309-429a-8b00-8b7983438334" providerId="AD" clId="Web-{145FC69E-1DFA-47E7-8BAB-FF00F478331F}"/>
    <pc:docChg chg="modSld">
      <pc:chgData name="Donna Lovelock" userId="S::dml1r14@soton.ac.uk::3c964a89-a309-429a-8b00-8b7983438334" providerId="AD" clId="Web-{145FC69E-1DFA-47E7-8BAB-FF00F478331F}" dt="2021-08-11T13:59:32.716" v="9" actId="20577"/>
      <pc:docMkLst>
        <pc:docMk/>
      </pc:docMkLst>
      <pc:sldChg chg="modSp">
        <pc:chgData name="Donna Lovelock" userId="S::dml1r14@soton.ac.uk::3c964a89-a309-429a-8b00-8b7983438334" providerId="AD" clId="Web-{145FC69E-1DFA-47E7-8BAB-FF00F478331F}" dt="2021-08-11T13:59:32.716" v="9" actId="20577"/>
        <pc:sldMkLst>
          <pc:docMk/>
          <pc:sldMk cId="1559536333" sldId="265"/>
        </pc:sldMkLst>
        <pc:spChg chg="mod">
          <ac:chgData name="Donna Lovelock" userId="S::dml1r14@soton.ac.uk::3c964a89-a309-429a-8b00-8b7983438334" providerId="AD" clId="Web-{145FC69E-1DFA-47E7-8BAB-FF00F478331F}" dt="2021-08-11T13:59:32.716" v="9" actId="20577"/>
          <ac:spMkLst>
            <pc:docMk/>
            <pc:sldMk cId="1559536333" sldId="265"/>
            <ac:spMk id="3" creationId="{88758830-7857-439A-88D6-BFCFBF020D6F}"/>
          </ac:spMkLst>
        </pc:spChg>
      </pc:sldChg>
    </pc:docChg>
  </pc:docChgLst>
  <pc:docChgLst>
    <pc:chgData name="Kath Woods-Townsend" userId="S::kwt1b06@soton.ac.uk::6818a262-d99a-4b23-bcfa-16532cfac47a" providerId="AD" clId="Web-{F9435938-AE24-4272-810E-BA0ED67CF09A}"/>
    <pc:docChg chg="modSld">
      <pc:chgData name="Kath Woods-Townsend" userId="S::kwt1b06@soton.ac.uk::6818a262-d99a-4b23-bcfa-16532cfac47a" providerId="AD" clId="Web-{F9435938-AE24-4272-810E-BA0ED67CF09A}" dt="2020-12-10T14:48:41.073" v="39" actId="20577"/>
      <pc:docMkLst>
        <pc:docMk/>
      </pc:docMkLst>
      <pc:sldChg chg="modSp">
        <pc:chgData name="Kath Woods-Townsend" userId="S::kwt1b06@soton.ac.uk::6818a262-d99a-4b23-bcfa-16532cfac47a" providerId="AD" clId="Web-{F9435938-AE24-4272-810E-BA0ED67CF09A}" dt="2020-12-10T14:48:39.917" v="37" actId="20577"/>
        <pc:sldMkLst>
          <pc:docMk/>
          <pc:sldMk cId="1081082788" sldId="263"/>
        </pc:sldMkLst>
        <pc:spChg chg="mod">
          <ac:chgData name="Kath Woods-Townsend" userId="S::kwt1b06@soton.ac.uk::6818a262-d99a-4b23-bcfa-16532cfac47a" providerId="AD" clId="Web-{F9435938-AE24-4272-810E-BA0ED67CF09A}" dt="2020-12-10T14:48:39.917" v="37" actId="20577"/>
          <ac:spMkLst>
            <pc:docMk/>
            <pc:sldMk cId="1081082788" sldId="263"/>
            <ac:spMk id="3" creationId="{58089D8C-5ED0-44A6-BE64-8BB60DA0983C}"/>
          </ac:spMkLst>
        </pc:spChg>
        <pc:spChg chg="mod">
          <ac:chgData name="Kath Woods-Townsend" userId="S::kwt1b06@soton.ac.uk::6818a262-d99a-4b23-bcfa-16532cfac47a" providerId="AD" clId="Web-{F9435938-AE24-4272-810E-BA0ED67CF09A}" dt="2020-12-10T14:47:46.086" v="2" actId="20577"/>
          <ac:spMkLst>
            <pc:docMk/>
            <pc:sldMk cId="1081082788" sldId="263"/>
            <ac:spMk id="5" creationId="{5F2EEB9A-DB00-437C-9833-6F017D2C1CDD}"/>
          </ac:spMkLst>
        </pc:spChg>
      </pc:sldChg>
    </pc:docChg>
  </pc:docChgLst>
  <pc:docChgLst>
    <pc:chgData name="Kath Woods-Townsend" userId="6818a262-d99a-4b23-bcfa-16532cfac47a" providerId="ADAL" clId="{E5272E82-A42B-4734-BD3D-2B91C8E030BB}"/>
    <pc:docChg chg="modSld">
      <pc:chgData name="Kath Woods-Townsend" userId="6818a262-d99a-4b23-bcfa-16532cfac47a" providerId="ADAL" clId="{E5272E82-A42B-4734-BD3D-2B91C8E030BB}" dt="2020-12-10T14:25:49.966" v="4" actId="1076"/>
      <pc:docMkLst>
        <pc:docMk/>
      </pc:docMkLst>
      <pc:sldChg chg="modSp">
        <pc:chgData name="Kath Woods-Townsend" userId="6818a262-d99a-4b23-bcfa-16532cfac47a" providerId="ADAL" clId="{E5272E82-A42B-4734-BD3D-2B91C8E030BB}" dt="2020-12-10T14:25:11.925" v="0" actId="732"/>
        <pc:sldMkLst>
          <pc:docMk/>
          <pc:sldMk cId="993279112" sldId="257"/>
        </pc:sldMkLst>
        <pc:picChg chg="mod modCrop">
          <ac:chgData name="Kath Woods-Townsend" userId="6818a262-d99a-4b23-bcfa-16532cfac47a" providerId="ADAL" clId="{E5272E82-A42B-4734-BD3D-2B91C8E030BB}" dt="2020-12-10T14:25:11.925" v="0" actId="732"/>
          <ac:picMkLst>
            <pc:docMk/>
            <pc:sldMk cId="993279112" sldId="257"/>
            <ac:picMk id="5" creationId="{71B004E0-A2E6-4022-9F5D-8C6401C0C6A7}"/>
          </ac:picMkLst>
        </pc:picChg>
      </pc:sldChg>
      <pc:sldChg chg="modSp">
        <pc:chgData name="Kath Woods-Townsend" userId="6818a262-d99a-4b23-bcfa-16532cfac47a" providerId="ADAL" clId="{E5272E82-A42B-4734-BD3D-2B91C8E030BB}" dt="2020-12-10T14:25:23.109" v="1" actId="1035"/>
        <pc:sldMkLst>
          <pc:docMk/>
          <pc:sldMk cId="153226245" sldId="258"/>
        </pc:sldMkLst>
        <pc:picChg chg="mod">
          <ac:chgData name="Kath Woods-Townsend" userId="6818a262-d99a-4b23-bcfa-16532cfac47a" providerId="ADAL" clId="{E5272E82-A42B-4734-BD3D-2B91C8E030BB}" dt="2020-12-10T14:25:23.109" v="1" actId="1035"/>
          <ac:picMkLst>
            <pc:docMk/>
            <pc:sldMk cId="153226245" sldId="258"/>
            <ac:picMk id="4" creationId="{EFC36276-BE85-4D2A-8029-4544E3BC2B41}"/>
          </ac:picMkLst>
        </pc:picChg>
      </pc:sldChg>
      <pc:sldChg chg="modSp">
        <pc:chgData name="Kath Woods-Townsend" userId="6818a262-d99a-4b23-bcfa-16532cfac47a" providerId="ADAL" clId="{E5272E82-A42B-4734-BD3D-2B91C8E030BB}" dt="2020-12-10T14:25:49.966" v="4" actId="1076"/>
        <pc:sldMkLst>
          <pc:docMk/>
          <pc:sldMk cId="3581820382" sldId="259"/>
        </pc:sldMkLst>
        <pc:picChg chg="mod modCrop">
          <ac:chgData name="Kath Woods-Townsend" userId="6818a262-d99a-4b23-bcfa-16532cfac47a" providerId="ADAL" clId="{E5272E82-A42B-4734-BD3D-2B91C8E030BB}" dt="2020-12-10T14:25:49.966" v="4" actId="1076"/>
          <ac:picMkLst>
            <pc:docMk/>
            <pc:sldMk cId="3581820382" sldId="259"/>
            <ac:picMk id="3" creationId="{AB6A2690-3A86-4E6C-A6BF-E4670F3CA814}"/>
          </ac:picMkLst>
        </pc:picChg>
      </pc:sldChg>
    </pc:docChg>
  </pc:docChgLst>
  <pc:docChgLst>
    <pc:chgData name="Donna Lovelock" userId="S::dml1r14@soton.ac.uk::3c964a89-a309-429a-8b00-8b7983438334" providerId="AD" clId="Web-{5C4476DC-9C56-4724-BEF8-F75F78CA9CA8}"/>
    <pc:docChg chg="modSld">
      <pc:chgData name="Donna Lovelock" userId="S::dml1r14@soton.ac.uk::3c964a89-a309-429a-8b00-8b7983438334" providerId="AD" clId="Web-{5C4476DC-9C56-4724-BEF8-F75F78CA9CA8}" dt="2021-01-08T16:42:06.002" v="71" actId="20577"/>
      <pc:docMkLst>
        <pc:docMk/>
      </pc:docMkLst>
      <pc:sldChg chg="modSp">
        <pc:chgData name="Donna Lovelock" userId="S::dml1r14@soton.ac.uk::3c964a89-a309-429a-8b00-8b7983438334" providerId="AD" clId="Web-{5C4476DC-9C56-4724-BEF8-F75F78CA9CA8}" dt="2021-01-08T16:42:06.002" v="70" actId="20577"/>
        <pc:sldMkLst>
          <pc:docMk/>
          <pc:sldMk cId="1559536333" sldId="265"/>
        </pc:sldMkLst>
        <pc:spChg chg="mod">
          <ac:chgData name="Donna Lovelock" userId="S::dml1r14@soton.ac.uk::3c964a89-a309-429a-8b00-8b7983438334" providerId="AD" clId="Web-{5C4476DC-9C56-4724-BEF8-F75F78CA9CA8}" dt="2021-01-08T16:42:06.002" v="70" actId="20577"/>
          <ac:spMkLst>
            <pc:docMk/>
            <pc:sldMk cId="1559536333" sldId="265"/>
            <ac:spMk id="3" creationId="{88758830-7857-439A-88D6-BFCFBF020D6F}"/>
          </ac:spMkLst>
        </pc:spChg>
      </pc:sldChg>
    </pc:docChg>
  </pc:docChgLst>
  <pc:docChgLst>
    <pc:chgData name="Donna Lovelock" userId="S::dml1r14@soton.ac.uk::3c964a89-a309-429a-8b00-8b7983438334" providerId="AD" clId="Web-{B2B54914-28C4-4691-B569-B9FB846D2D1C}"/>
    <pc:docChg chg="modSld">
      <pc:chgData name="Donna Lovelock" userId="S::dml1r14@soton.ac.uk::3c964a89-a309-429a-8b00-8b7983438334" providerId="AD" clId="Web-{B2B54914-28C4-4691-B569-B9FB846D2D1C}" dt="2020-12-03T11:43:25.329" v="18" actId="1076"/>
      <pc:docMkLst>
        <pc:docMk/>
      </pc:docMkLst>
      <pc:sldChg chg="addSp delSp modSp">
        <pc:chgData name="Donna Lovelock" userId="S::dml1r14@soton.ac.uk::3c964a89-a309-429a-8b00-8b7983438334" providerId="AD" clId="Web-{B2B54914-28C4-4691-B569-B9FB846D2D1C}" dt="2020-12-03T11:43:25.329" v="18" actId="1076"/>
        <pc:sldMkLst>
          <pc:docMk/>
          <pc:sldMk cId="1081082788" sldId="263"/>
        </pc:sldMkLst>
        <pc:spChg chg="add del">
          <ac:chgData name="Donna Lovelock" userId="S::dml1r14@soton.ac.uk::3c964a89-a309-429a-8b00-8b7983438334" providerId="AD" clId="Web-{B2B54914-28C4-4691-B569-B9FB846D2D1C}" dt="2020-12-03T11:42:31.751" v="6"/>
          <ac:spMkLst>
            <pc:docMk/>
            <pc:sldMk cId="1081082788" sldId="263"/>
            <ac:spMk id="2" creationId="{3B5AF609-A701-466B-96DB-ABCC17B5EB09}"/>
          </ac:spMkLst>
        </pc:spChg>
        <pc:spChg chg="mod">
          <ac:chgData name="Donna Lovelock" userId="S::dml1r14@soton.ac.uk::3c964a89-a309-429a-8b00-8b7983438334" providerId="AD" clId="Web-{B2B54914-28C4-4691-B569-B9FB846D2D1C}" dt="2020-12-03T11:41:56.970" v="0" actId="1076"/>
          <ac:spMkLst>
            <pc:docMk/>
            <pc:sldMk cId="1081082788" sldId="263"/>
            <ac:spMk id="3" creationId="{58089D8C-5ED0-44A6-BE64-8BB60DA0983C}"/>
          </ac:spMkLst>
        </pc:spChg>
        <pc:spChg chg="add mod">
          <ac:chgData name="Donna Lovelock" userId="S::dml1r14@soton.ac.uk::3c964a89-a309-429a-8b00-8b7983438334" providerId="AD" clId="Web-{B2B54914-28C4-4691-B569-B9FB846D2D1C}" dt="2020-12-03T11:43:20.563" v="17" actId="1076"/>
          <ac:spMkLst>
            <pc:docMk/>
            <pc:sldMk cId="1081082788" sldId="263"/>
            <ac:spMk id="5" creationId="{5F2EEB9A-DB00-437C-9833-6F017D2C1CDD}"/>
          </ac:spMkLst>
        </pc:spChg>
        <pc:picChg chg="mod">
          <ac:chgData name="Donna Lovelock" userId="S::dml1r14@soton.ac.uk::3c964a89-a309-429a-8b00-8b7983438334" providerId="AD" clId="Web-{B2B54914-28C4-4691-B569-B9FB846D2D1C}" dt="2020-12-03T11:43:25.329" v="18" actId="1076"/>
          <ac:picMkLst>
            <pc:docMk/>
            <pc:sldMk cId="1081082788" sldId="263"/>
            <ac:picMk id="4" creationId="{67A01DE9-88B7-4AF6-8541-B82A523527D2}"/>
          </ac:picMkLst>
        </pc:picChg>
      </pc:sldChg>
    </pc:docChg>
  </pc:docChgLst>
  <pc:docChgLst>
    <pc:chgData name="Donna Lovelock" userId="S::dml1r14@soton.ac.uk::3c964a89-a309-429a-8b00-8b7983438334" providerId="AD" clId="Web-{F10978D8-7F26-417E-8FCA-C84F2532385C}"/>
    <pc:docChg chg="modSld">
      <pc:chgData name="Donna Lovelock" userId="S::dml1r14@soton.ac.uk::3c964a89-a309-429a-8b00-8b7983438334" providerId="AD" clId="Web-{F10978D8-7F26-417E-8FCA-C84F2532385C}" dt="2021-01-13T09:21:10.264" v="0"/>
      <pc:docMkLst>
        <pc:docMk/>
      </pc:docMkLst>
      <pc:sldChg chg="delSp">
        <pc:chgData name="Donna Lovelock" userId="S::dml1r14@soton.ac.uk::3c964a89-a309-429a-8b00-8b7983438334" providerId="AD" clId="Web-{F10978D8-7F26-417E-8FCA-C84F2532385C}" dt="2021-01-13T09:21:10.264" v="0"/>
        <pc:sldMkLst>
          <pc:docMk/>
          <pc:sldMk cId="1081082788" sldId="263"/>
        </pc:sldMkLst>
        <pc:picChg chg="del">
          <ac:chgData name="Donna Lovelock" userId="S::dml1r14@soton.ac.uk::3c964a89-a309-429a-8b00-8b7983438334" providerId="AD" clId="Web-{F10978D8-7F26-417E-8FCA-C84F2532385C}" dt="2021-01-13T09:21:10.264" v="0"/>
          <ac:picMkLst>
            <pc:docMk/>
            <pc:sldMk cId="1081082788" sldId="263"/>
            <ac:picMk id="4" creationId="{67A01DE9-88B7-4AF6-8541-B82A523527D2}"/>
          </ac:picMkLst>
        </pc:picChg>
      </pc:sldChg>
    </pc:docChg>
  </pc:docChgLst>
  <pc:docChgLst>
    <pc:chgData name="Donna Lovelock" userId="S::dml1r14@soton.ac.uk::3c964a89-a309-429a-8b00-8b7983438334" providerId="AD" clId="Web-{EAB1F636-73E3-42F5-8851-134BE8605EE5}"/>
    <pc:docChg chg="modSld">
      <pc:chgData name="Donna Lovelock" userId="S::dml1r14@soton.ac.uk::3c964a89-a309-429a-8b00-8b7983438334" providerId="AD" clId="Web-{EAB1F636-73E3-42F5-8851-134BE8605EE5}" dt="2020-12-11T13:03:27.841" v="14" actId="20577"/>
      <pc:docMkLst>
        <pc:docMk/>
      </pc:docMkLst>
      <pc:sldChg chg="modSp">
        <pc:chgData name="Donna Lovelock" userId="S::dml1r14@soton.ac.uk::3c964a89-a309-429a-8b00-8b7983438334" providerId="AD" clId="Web-{EAB1F636-73E3-42F5-8851-134BE8605EE5}" dt="2020-12-11T13:02:53.903" v="6" actId="20577"/>
        <pc:sldMkLst>
          <pc:docMk/>
          <pc:sldMk cId="2804708288" sldId="260"/>
        </pc:sldMkLst>
        <pc:spChg chg="mod">
          <ac:chgData name="Donna Lovelock" userId="S::dml1r14@soton.ac.uk::3c964a89-a309-429a-8b00-8b7983438334" providerId="AD" clId="Web-{EAB1F636-73E3-42F5-8851-134BE8605EE5}" dt="2020-12-11T13:02:53.903" v="6" actId="20577"/>
          <ac:spMkLst>
            <pc:docMk/>
            <pc:sldMk cId="2804708288" sldId="260"/>
            <ac:spMk id="2" creationId="{7E88F2BB-1683-42F8-ABB4-832CBB35F330}"/>
          </ac:spMkLst>
        </pc:spChg>
      </pc:sldChg>
      <pc:sldChg chg="modSp">
        <pc:chgData name="Donna Lovelock" userId="S::dml1r14@soton.ac.uk::3c964a89-a309-429a-8b00-8b7983438334" providerId="AD" clId="Web-{EAB1F636-73E3-42F5-8851-134BE8605EE5}" dt="2020-12-11T13:03:16.606" v="12" actId="20577"/>
        <pc:sldMkLst>
          <pc:docMk/>
          <pc:sldMk cId="1081082788" sldId="263"/>
        </pc:sldMkLst>
        <pc:spChg chg="mod">
          <ac:chgData name="Donna Lovelock" userId="S::dml1r14@soton.ac.uk::3c964a89-a309-429a-8b00-8b7983438334" providerId="AD" clId="Web-{EAB1F636-73E3-42F5-8851-134BE8605EE5}" dt="2020-12-11T13:03:16.606" v="12" actId="20577"/>
          <ac:spMkLst>
            <pc:docMk/>
            <pc:sldMk cId="1081082788" sldId="263"/>
            <ac:spMk id="3" creationId="{58089D8C-5ED0-44A6-BE64-8BB60DA0983C}"/>
          </ac:spMkLst>
        </pc:spChg>
      </pc:sldChg>
    </pc:docChg>
  </pc:docChgLst>
  <pc:docChgLst>
    <pc:chgData name="Lisa Bagust" userId="9b0dc0b4-f81a-4c85-bc8d-cae961bc2915" providerId="ADAL" clId="{C3A71A4F-D18E-4ADD-81A5-2CDE1674C7B3}"/>
    <pc:docChg chg="modSld">
      <pc:chgData name="Lisa Bagust" userId="9b0dc0b4-f81a-4c85-bc8d-cae961bc2915" providerId="ADAL" clId="{C3A71A4F-D18E-4ADD-81A5-2CDE1674C7B3}" dt="2021-02-10T16:05:32.145" v="8" actId="167"/>
      <pc:docMkLst>
        <pc:docMk/>
      </pc:docMkLst>
      <pc:sldChg chg="modSp mod">
        <pc:chgData name="Lisa Bagust" userId="9b0dc0b4-f81a-4c85-bc8d-cae961bc2915" providerId="ADAL" clId="{C3A71A4F-D18E-4ADD-81A5-2CDE1674C7B3}" dt="2021-02-10T16:05:32.145" v="8" actId="167"/>
        <pc:sldMkLst>
          <pc:docMk/>
          <pc:sldMk cId="1559536333" sldId="265"/>
        </pc:sldMkLst>
        <pc:picChg chg="mod ord">
          <ac:chgData name="Lisa Bagust" userId="9b0dc0b4-f81a-4c85-bc8d-cae961bc2915" providerId="ADAL" clId="{C3A71A4F-D18E-4ADD-81A5-2CDE1674C7B3}" dt="2021-02-10T16:05:32.145" v="8" actId="167"/>
          <ac:picMkLst>
            <pc:docMk/>
            <pc:sldMk cId="1559536333" sldId="265"/>
            <ac:picMk id="4" creationId="{4844E8BC-8805-4F6F-8AAE-D0507C3BE0CD}"/>
          </ac:picMkLst>
        </pc:picChg>
        <pc:picChg chg="mod">
          <ac:chgData name="Lisa Bagust" userId="9b0dc0b4-f81a-4c85-bc8d-cae961bc2915" providerId="ADAL" clId="{C3A71A4F-D18E-4ADD-81A5-2CDE1674C7B3}" dt="2021-02-10T16:05:01.514" v="2" actId="1076"/>
          <ac:picMkLst>
            <pc:docMk/>
            <pc:sldMk cId="1559536333" sldId="265"/>
            <ac:picMk id="6" creationId="{7DBE466D-DF24-4D11-8A8A-287D96458D35}"/>
          </ac:picMkLst>
        </pc:picChg>
      </pc:sldChg>
    </pc:docChg>
  </pc:docChgLst>
  <pc:docChgLst>
    <pc:chgData name="Donna Lovelock" userId="S::dml1r14@soton.ac.uk::3c964a89-a309-429a-8b00-8b7983438334" providerId="AD" clId="Web-{BC4006F4-3E1D-49EA-944C-71240CC6EAF7}"/>
    <pc:docChg chg="modSld">
      <pc:chgData name="Donna Lovelock" userId="S::dml1r14@soton.ac.uk::3c964a89-a309-429a-8b00-8b7983438334" providerId="AD" clId="Web-{BC4006F4-3E1D-49EA-944C-71240CC6EAF7}" dt="2021-01-14T16:26:28.784" v="2" actId="20577"/>
      <pc:docMkLst>
        <pc:docMk/>
      </pc:docMkLst>
      <pc:sldChg chg="modSp">
        <pc:chgData name="Donna Lovelock" userId="S::dml1r14@soton.ac.uk::3c964a89-a309-429a-8b00-8b7983438334" providerId="AD" clId="Web-{BC4006F4-3E1D-49EA-944C-71240CC6EAF7}" dt="2021-01-14T16:26:28.784" v="2" actId="20577"/>
        <pc:sldMkLst>
          <pc:docMk/>
          <pc:sldMk cId="4099453066" sldId="262"/>
        </pc:sldMkLst>
        <pc:spChg chg="mod">
          <ac:chgData name="Donna Lovelock" userId="S::dml1r14@soton.ac.uk::3c964a89-a309-429a-8b00-8b7983438334" providerId="AD" clId="Web-{BC4006F4-3E1D-49EA-944C-71240CC6EAF7}" dt="2021-01-14T16:26:28.784" v="2" actId="20577"/>
          <ac:spMkLst>
            <pc:docMk/>
            <pc:sldMk cId="4099453066" sldId="262"/>
            <ac:spMk id="2" creationId="{B562F7C5-3DC7-43A3-AC5F-06BA0875B63F}"/>
          </ac:spMkLst>
        </pc:spChg>
      </pc:sldChg>
    </pc:docChg>
  </pc:docChgLst>
  <pc:docChgLst>
    <pc:chgData name="Donna Lovelock" userId="3c964a89-a309-429a-8b00-8b7983438334" providerId="ADAL" clId="{BFF199C3-59DA-4B7F-A0FB-92BD0A372A14}"/>
    <pc:docChg chg="custSel modSld">
      <pc:chgData name="Donna Lovelock" userId="3c964a89-a309-429a-8b00-8b7983438334" providerId="ADAL" clId="{BFF199C3-59DA-4B7F-A0FB-92BD0A372A14}" dt="2021-08-18T12:49:25.772" v="9"/>
      <pc:docMkLst>
        <pc:docMk/>
      </pc:docMkLst>
      <pc:sldChg chg="modSp mod modAnim">
        <pc:chgData name="Donna Lovelock" userId="3c964a89-a309-429a-8b00-8b7983438334" providerId="ADAL" clId="{BFF199C3-59DA-4B7F-A0FB-92BD0A372A14}" dt="2021-08-18T12:49:13.808" v="7"/>
        <pc:sldMkLst>
          <pc:docMk/>
          <pc:sldMk cId="4266223134" sldId="256"/>
        </pc:sldMkLst>
        <pc:picChg chg="mod">
          <ac:chgData name="Donna Lovelock" userId="3c964a89-a309-429a-8b00-8b7983438334" providerId="ADAL" clId="{BFF199C3-59DA-4B7F-A0FB-92BD0A372A14}" dt="2021-08-18T12:40:58.486" v="0" actId="1076"/>
          <ac:picMkLst>
            <pc:docMk/>
            <pc:sldMk cId="4266223134" sldId="256"/>
            <ac:picMk id="2" creationId="{F6A1CAC8-FE71-4F67-B14D-6D29ABB67617}"/>
          </ac:picMkLst>
        </pc:picChg>
      </pc:sldChg>
      <pc:sldChg chg="modSp mod modAnim">
        <pc:chgData name="Donna Lovelock" userId="3c964a89-a309-429a-8b00-8b7983438334" providerId="ADAL" clId="{BFF199C3-59DA-4B7F-A0FB-92BD0A372A14}" dt="2021-08-18T12:49:20.604" v="8"/>
        <pc:sldMkLst>
          <pc:docMk/>
          <pc:sldMk cId="2804708288" sldId="260"/>
        </pc:sldMkLst>
        <pc:picChg chg="mod">
          <ac:chgData name="Donna Lovelock" userId="3c964a89-a309-429a-8b00-8b7983438334" providerId="ADAL" clId="{BFF199C3-59DA-4B7F-A0FB-92BD0A372A14}" dt="2021-08-18T12:42:32.586" v="1" actId="1076"/>
          <ac:picMkLst>
            <pc:docMk/>
            <pc:sldMk cId="2804708288" sldId="260"/>
            <ac:picMk id="4" creationId="{691556DC-CB42-4E53-958E-838A4F132E04}"/>
          </ac:picMkLst>
        </pc:picChg>
      </pc:sldChg>
      <pc:sldChg chg="modSp mod modAnim">
        <pc:chgData name="Donna Lovelock" userId="3c964a89-a309-429a-8b00-8b7983438334" providerId="ADAL" clId="{BFF199C3-59DA-4B7F-A0FB-92BD0A372A14}" dt="2021-08-18T12:49:25.772" v="9"/>
        <pc:sldMkLst>
          <pc:docMk/>
          <pc:sldMk cId="4099453066" sldId="262"/>
        </pc:sldMkLst>
        <pc:picChg chg="mod">
          <ac:chgData name="Donna Lovelock" userId="3c964a89-a309-429a-8b00-8b7983438334" providerId="ADAL" clId="{BFF199C3-59DA-4B7F-A0FB-92BD0A372A14}" dt="2021-08-18T12:46:37.485" v="4" actId="1076"/>
          <ac:picMkLst>
            <pc:docMk/>
            <pc:sldMk cId="4099453066" sldId="262"/>
            <ac:picMk id="4" creationId="{BAD9BC91-BC1B-4AFE-BACD-C5325388A9DB}"/>
          </ac:picMkLst>
        </pc:picChg>
      </pc:sldChg>
      <pc:sldChg chg="delSp modSp mod delAnim modAnim">
        <pc:chgData name="Donna Lovelock" userId="3c964a89-a309-429a-8b00-8b7983438334" providerId="ADAL" clId="{BFF199C3-59DA-4B7F-A0FB-92BD0A372A14}" dt="2021-08-18T12:49:06.918" v="6"/>
        <pc:sldMkLst>
          <pc:docMk/>
          <pc:sldMk cId="1081082788" sldId="263"/>
        </pc:sldMkLst>
        <pc:picChg chg="del mod">
          <ac:chgData name="Donna Lovelock" userId="3c964a89-a309-429a-8b00-8b7983438334" providerId="ADAL" clId="{BFF199C3-59DA-4B7F-A0FB-92BD0A372A14}" dt="2021-08-18T12:45:32.544" v="3" actId="478"/>
          <ac:picMkLst>
            <pc:docMk/>
            <pc:sldMk cId="1081082788" sldId="263"/>
            <ac:picMk id="2" creationId="{479C4D36-6AFE-467C-8C1C-54923EBFF9EF}"/>
          </ac:picMkLst>
        </pc:picChg>
        <pc:picChg chg="mod">
          <ac:chgData name="Donna Lovelock" userId="3c964a89-a309-429a-8b00-8b7983438334" providerId="ADAL" clId="{BFF199C3-59DA-4B7F-A0FB-92BD0A372A14}" dt="2021-08-18T12:47:57.970" v="5" actId="1076"/>
          <ac:picMkLst>
            <pc:docMk/>
            <pc:sldMk cId="1081082788" sldId="263"/>
            <ac:picMk id="4" creationId="{46B8DB33-4FD3-42CA-8CA3-3FAF2471E6A4}"/>
          </ac:picMkLst>
        </pc:picChg>
      </pc:sldChg>
    </pc:docChg>
  </pc:docChgLst>
  <pc:docChgLst>
    <pc:chgData name="Lisa Bagust" userId="S::ljb2m12@soton.ac.uk::9b0dc0b4-f81a-4c85-bc8d-cae961bc2915" providerId="AD" clId="Web-{11577507-09CB-4FBF-9A6F-152CBDBF7D20}"/>
    <pc:docChg chg="modSld">
      <pc:chgData name="Lisa Bagust" userId="S::ljb2m12@soton.ac.uk::9b0dc0b4-f81a-4c85-bc8d-cae961bc2915" providerId="AD" clId="Web-{11577507-09CB-4FBF-9A6F-152CBDBF7D20}" dt="2021-08-12T10:54:17.727" v="6" actId="20577"/>
      <pc:docMkLst>
        <pc:docMk/>
      </pc:docMkLst>
      <pc:sldChg chg="modSp">
        <pc:chgData name="Lisa Bagust" userId="S::ljb2m12@soton.ac.uk::9b0dc0b4-f81a-4c85-bc8d-cae961bc2915" providerId="AD" clId="Web-{11577507-09CB-4FBF-9A6F-152CBDBF7D20}" dt="2021-08-12T10:54:17.727" v="6" actId="20577"/>
        <pc:sldMkLst>
          <pc:docMk/>
          <pc:sldMk cId="4266223134" sldId="256"/>
        </pc:sldMkLst>
        <pc:spChg chg="mod">
          <ac:chgData name="Lisa Bagust" userId="S::ljb2m12@soton.ac.uk::9b0dc0b4-f81a-4c85-bc8d-cae961bc2915" providerId="AD" clId="Web-{11577507-09CB-4FBF-9A6F-152CBDBF7D20}" dt="2021-08-12T10:54:17.727" v="6" actId="20577"/>
          <ac:spMkLst>
            <pc:docMk/>
            <pc:sldMk cId="4266223134" sldId="256"/>
            <ac:spMk id="5" creationId="{D12F11A1-54B7-4E8A-B61B-CDE57003AD3E}"/>
          </ac:spMkLst>
        </pc:spChg>
      </pc:sldChg>
    </pc:docChg>
  </pc:docChgLst>
  <pc:docChgLst>
    <pc:chgData name="Donna Lovelock" userId="S::dml1r14@soton.ac.uk::3c964a89-a309-429a-8b00-8b7983438334" providerId="AD" clId="Web-{AE6B7CF2-2681-40E9-9C6C-475D57CC1E2C}"/>
    <pc:docChg chg="modSld">
      <pc:chgData name="Donna Lovelock" userId="S::dml1r14@soton.ac.uk::3c964a89-a309-429a-8b00-8b7983438334" providerId="AD" clId="Web-{AE6B7CF2-2681-40E9-9C6C-475D57CC1E2C}" dt="2021-01-04T08:46:06.274" v="5" actId="20577"/>
      <pc:docMkLst>
        <pc:docMk/>
      </pc:docMkLst>
      <pc:sldChg chg="modSp">
        <pc:chgData name="Donna Lovelock" userId="S::dml1r14@soton.ac.uk::3c964a89-a309-429a-8b00-8b7983438334" providerId="AD" clId="Web-{AE6B7CF2-2681-40E9-9C6C-475D57CC1E2C}" dt="2021-01-04T08:46:06.274" v="4" actId="20577"/>
        <pc:sldMkLst>
          <pc:docMk/>
          <pc:sldMk cId="2804708288" sldId="260"/>
        </pc:sldMkLst>
        <pc:spChg chg="mod">
          <ac:chgData name="Donna Lovelock" userId="S::dml1r14@soton.ac.uk::3c964a89-a309-429a-8b00-8b7983438334" providerId="AD" clId="Web-{AE6B7CF2-2681-40E9-9C6C-475D57CC1E2C}" dt="2021-01-04T08:46:06.274" v="4" actId="20577"/>
          <ac:spMkLst>
            <pc:docMk/>
            <pc:sldMk cId="2804708288" sldId="260"/>
            <ac:spMk id="2" creationId="{7E88F2BB-1683-42F8-ABB4-832CBB35F330}"/>
          </ac:spMkLst>
        </pc:spChg>
      </pc:sldChg>
    </pc:docChg>
  </pc:docChgLst>
  <pc:docChgLst>
    <pc:chgData name="Claire Colbain" userId="S::cc27g15@soton.ac.uk::52121794-1809-4ea1-acd1-1fe19e5035d4" providerId="AD" clId="Web-{95F982CA-177E-FA13-28E7-2347558485B4}"/>
    <pc:docChg chg="modSld">
      <pc:chgData name="Claire Colbain" userId="S::cc27g15@soton.ac.uk::52121794-1809-4ea1-acd1-1fe19e5035d4" providerId="AD" clId="Web-{95F982CA-177E-FA13-28E7-2347558485B4}" dt="2021-02-03T13:15:09.862" v="1" actId="1076"/>
      <pc:docMkLst>
        <pc:docMk/>
      </pc:docMkLst>
      <pc:sldChg chg="modSp">
        <pc:chgData name="Claire Colbain" userId="S::cc27g15@soton.ac.uk::52121794-1809-4ea1-acd1-1fe19e5035d4" providerId="AD" clId="Web-{95F982CA-177E-FA13-28E7-2347558485B4}" dt="2021-02-03T13:15:09.862" v="1" actId="1076"/>
        <pc:sldMkLst>
          <pc:docMk/>
          <pc:sldMk cId="993279112" sldId="257"/>
        </pc:sldMkLst>
        <pc:picChg chg="mod">
          <ac:chgData name="Claire Colbain" userId="S::cc27g15@soton.ac.uk::52121794-1809-4ea1-acd1-1fe19e5035d4" providerId="AD" clId="Web-{95F982CA-177E-FA13-28E7-2347558485B4}" dt="2021-02-03T13:15:09.862" v="1" actId="1076"/>
          <ac:picMkLst>
            <pc:docMk/>
            <pc:sldMk cId="993279112" sldId="257"/>
            <ac:picMk id="5" creationId="{71B004E0-A2E6-4022-9F5D-8C6401C0C6A7}"/>
          </ac:picMkLst>
        </pc:picChg>
      </pc:sldChg>
    </pc:docChg>
  </pc:docChgLst>
  <pc:docChgLst>
    <pc:chgData name="Donna Lovelock" userId="3c964a89-a309-429a-8b00-8b7983438334" providerId="ADAL" clId="{C60180BD-9E3A-4AC4-97F8-7B237F607227}"/>
    <pc:docChg chg="modSld">
      <pc:chgData name="Donna Lovelock" userId="3c964a89-a309-429a-8b00-8b7983438334" providerId="ADAL" clId="{C60180BD-9E3A-4AC4-97F8-7B237F607227}" dt="2021-01-13T13:00:20.550" v="7" actId="1076"/>
      <pc:docMkLst>
        <pc:docMk/>
      </pc:docMkLst>
      <pc:sldChg chg="modSp">
        <pc:chgData name="Donna Lovelock" userId="3c964a89-a309-429a-8b00-8b7983438334" providerId="ADAL" clId="{C60180BD-9E3A-4AC4-97F8-7B237F607227}" dt="2021-01-13T13:00:20.550" v="7" actId="1076"/>
        <pc:sldMkLst>
          <pc:docMk/>
          <pc:sldMk cId="4266223134" sldId="256"/>
        </pc:sldMkLst>
        <pc:spChg chg="mod">
          <ac:chgData name="Donna Lovelock" userId="3c964a89-a309-429a-8b00-8b7983438334" providerId="ADAL" clId="{C60180BD-9E3A-4AC4-97F8-7B237F607227}" dt="2021-01-13T13:00:20.550" v="7" actId="1076"/>
          <ac:spMkLst>
            <pc:docMk/>
            <pc:sldMk cId="4266223134" sldId="256"/>
            <ac:spMk id="3" creationId="{00000000-0000-0000-0000-000000000000}"/>
          </ac:spMkLst>
        </pc:spChg>
      </pc:sldChg>
      <pc:sldChg chg="addSp modSp">
        <pc:chgData name="Donna Lovelock" userId="3c964a89-a309-429a-8b00-8b7983438334" providerId="ADAL" clId="{C60180BD-9E3A-4AC4-97F8-7B237F607227}" dt="2021-01-13T09:22:34.150" v="6" actId="1076"/>
        <pc:sldMkLst>
          <pc:docMk/>
          <pc:sldMk cId="1081082788" sldId="263"/>
        </pc:sldMkLst>
        <pc:picChg chg="add mod">
          <ac:chgData name="Donna Lovelock" userId="3c964a89-a309-429a-8b00-8b7983438334" providerId="ADAL" clId="{C60180BD-9E3A-4AC4-97F8-7B237F607227}" dt="2021-01-13T09:22:34.150" v="6" actId="1076"/>
          <ac:picMkLst>
            <pc:docMk/>
            <pc:sldMk cId="1081082788" sldId="263"/>
            <ac:picMk id="4" creationId="{CEED4859-39F2-4CC9-8436-D6171CC0916C}"/>
          </ac:picMkLst>
        </pc:picChg>
      </pc:sldChg>
    </pc:docChg>
  </pc:docChgLst>
  <pc:docChgLst>
    <pc:chgData name="Donna Lovelock" userId="S::dml1r14@soton.ac.uk::3c964a89-a309-429a-8b00-8b7983438334" providerId="AD" clId="Web-{722CF3A6-7693-4C89-A129-8C0AD0C437E1}"/>
    <pc:docChg chg="modSld">
      <pc:chgData name="Donna Lovelock" userId="S::dml1r14@soton.ac.uk::3c964a89-a309-429a-8b00-8b7983438334" providerId="AD" clId="Web-{722CF3A6-7693-4C89-A129-8C0AD0C437E1}" dt="2021-01-04T08:50:14.802" v="4" actId="20577"/>
      <pc:docMkLst>
        <pc:docMk/>
      </pc:docMkLst>
      <pc:sldChg chg="modSp">
        <pc:chgData name="Donna Lovelock" userId="S::dml1r14@soton.ac.uk::3c964a89-a309-429a-8b00-8b7983438334" providerId="AD" clId="Web-{722CF3A6-7693-4C89-A129-8C0AD0C437E1}" dt="2021-01-04T08:50:12.583" v="2" actId="20577"/>
        <pc:sldMkLst>
          <pc:docMk/>
          <pc:sldMk cId="2804708288" sldId="260"/>
        </pc:sldMkLst>
        <pc:spChg chg="mod">
          <ac:chgData name="Donna Lovelock" userId="S::dml1r14@soton.ac.uk::3c964a89-a309-429a-8b00-8b7983438334" providerId="AD" clId="Web-{722CF3A6-7693-4C89-A129-8C0AD0C437E1}" dt="2021-01-04T08:50:12.583" v="2" actId="20577"/>
          <ac:spMkLst>
            <pc:docMk/>
            <pc:sldMk cId="2804708288" sldId="260"/>
            <ac:spMk id="2" creationId="{7E88F2BB-1683-42F8-ABB4-832CBB35F330}"/>
          </ac:spMkLst>
        </pc:spChg>
      </pc:sldChg>
    </pc:docChg>
  </pc:docChgLst>
  <pc:docChgLst>
    <pc:chgData name="Lisa Bagust" userId="9b0dc0b4-f81a-4c85-bc8d-cae961bc2915" providerId="ADAL" clId="{87C72DFD-269F-4607-8591-8F1133060EBC}"/>
    <pc:docChg chg="undo custSel delSld modSld sldOrd modMainMaster">
      <pc:chgData name="Lisa Bagust" userId="9b0dc0b4-f81a-4c85-bc8d-cae961bc2915" providerId="ADAL" clId="{87C72DFD-269F-4607-8591-8F1133060EBC}" dt="2021-01-13T19:54:35.497" v="705" actId="1035"/>
      <pc:docMkLst>
        <pc:docMk/>
      </pc:docMkLst>
      <pc:sldChg chg="addSp delSp modSp modNotesTx">
        <pc:chgData name="Lisa Bagust" userId="9b0dc0b4-f81a-4c85-bc8d-cae961bc2915" providerId="ADAL" clId="{87C72DFD-269F-4607-8591-8F1133060EBC}" dt="2021-01-13T19:22:12.130" v="690" actId="27636"/>
        <pc:sldMkLst>
          <pc:docMk/>
          <pc:sldMk cId="4266223134" sldId="256"/>
        </pc:sldMkLst>
        <pc:spChg chg="del">
          <ac:chgData name="Lisa Bagust" userId="9b0dc0b4-f81a-4c85-bc8d-cae961bc2915" providerId="ADAL" clId="{87C72DFD-269F-4607-8591-8F1133060EBC}" dt="2021-01-12T17:10:35.825" v="3" actId="478"/>
          <ac:spMkLst>
            <pc:docMk/>
            <pc:sldMk cId="4266223134" sldId="256"/>
            <ac:spMk id="2" creationId="{00000000-0000-0000-0000-000000000000}"/>
          </ac:spMkLst>
        </pc:spChg>
        <pc:spChg chg="add del mod">
          <ac:chgData name="Lisa Bagust" userId="9b0dc0b4-f81a-4c85-bc8d-cae961bc2915" providerId="ADAL" clId="{87C72DFD-269F-4607-8591-8F1133060EBC}" dt="2021-01-13T10:48:04.187" v="212" actId="478"/>
          <ac:spMkLst>
            <pc:docMk/>
            <pc:sldMk cId="4266223134" sldId="256"/>
            <ac:spMk id="2" creationId="{DE803838-FBBA-41C8-9569-D7395FCEA080}"/>
          </ac:spMkLst>
        </pc:spChg>
        <pc:spChg chg="del mod">
          <ac:chgData name="Lisa Bagust" userId="9b0dc0b4-f81a-4c85-bc8d-cae961bc2915" providerId="ADAL" clId="{87C72DFD-269F-4607-8591-8F1133060EBC}" dt="2021-01-13T19:11:15.358" v="684"/>
          <ac:spMkLst>
            <pc:docMk/>
            <pc:sldMk cId="4266223134" sldId="256"/>
            <ac:spMk id="3" creationId="{00000000-0000-0000-0000-000000000000}"/>
          </ac:spMkLst>
        </pc:spChg>
        <pc:spChg chg="add del mod">
          <ac:chgData name="Lisa Bagust" userId="9b0dc0b4-f81a-4c85-bc8d-cae961bc2915" providerId="ADAL" clId="{87C72DFD-269F-4607-8591-8F1133060EBC}" dt="2021-01-13T11:10:35.547" v="360"/>
          <ac:spMkLst>
            <pc:docMk/>
            <pc:sldMk cId="4266223134" sldId="256"/>
            <ac:spMk id="5" creationId="{8CB30425-4D78-4698-9404-B3CA8B30E10E}"/>
          </ac:spMkLst>
        </pc:spChg>
        <pc:spChg chg="add mod">
          <ac:chgData name="Lisa Bagust" userId="9b0dc0b4-f81a-4c85-bc8d-cae961bc2915" providerId="ADAL" clId="{87C72DFD-269F-4607-8591-8F1133060EBC}" dt="2021-01-13T19:22:12.130" v="690" actId="27636"/>
          <ac:spMkLst>
            <pc:docMk/>
            <pc:sldMk cId="4266223134" sldId="256"/>
            <ac:spMk id="5" creationId="{D12F11A1-54B7-4E8A-B61B-CDE57003AD3E}"/>
          </ac:spMkLst>
        </pc:spChg>
        <pc:picChg chg="mod">
          <ac:chgData name="Lisa Bagust" userId="9b0dc0b4-f81a-4c85-bc8d-cae961bc2915" providerId="ADAL" clId="{87C72DFD-269F-4607-8591-8F1133060EBC}" dt="2021-01-13T10:48:15.180" v="218" actId="167"/>
          <ac:picMkLst>
            <pc:docMk/>
            <pc:sldMk cId="4266223134" sldId="256"/>
            <ac:picMk id="4" creationId="{E7C813C1-2EFD-4663-8D07-84E59D3D092A}"/>
          </ac:picMkLst>
        </pc:picChg>
      </pc:sldChg>
      <pc:sldChg chg="addSp delSp modSp">
        <pc:chgData name="Lisa Bagust" userId="9b0dc0b4-f81a-4c85-bc8d-cae961bc2915" providerId="ADAL" clId="{87C72DFD-269F-4607-8591-8F1133060EBC}" dt="2021-01-13T10:50:29.216" v="224" actId="167"/>
        <pc:sldMkLst>
          <pc:docMk/>
          <pc:sldMk cId="993279112" sldId="257"/>
        </pc:sldMkLst>
        <pc:spChg chg="add del mod">
          <ac:chgData name="Lisa Bagust" userId="9b0dc0b4-f81a-4c85-bc8d-cae961bc2915" providerId="ADAL" clId="{87C72DFD-269F-4607-8591-8F1133060EBC}" dt="2021-01-13T10:50:18.499" v="223" actId="478"/>
          <ac:spMkLst>
            <pc:docMk/>
            <pc:sldMk cId="993279112" sldId="257"/>
            <ac:spMk id="2" creationId="{429BA830-B393-4A11-B67B-D8C8317E85BD}"/>
          </ac:spMkLst>
        </pc:spChg>
        <pc:spChg chg="add del mod">
          <ac:chgData name="Lisa Bagust" userId="9b0dc0b4-f81a-4c85-bc8d-cae961bc2915" providerId="ADAL" clId="{87C72DFD-269F-4607-8591-8F1133060EBC}" dt="2021-01-13T10:50:16.209" v="222" actId="478"/>
          <ac:spMkLst>
            <pc:docMk/>
            <pc:sldMk cId="993279112" sldId="257"/>
            <ac:spMk id="3" creationId="{67D231A8-BD1B-42F8-90CF-C9881D3BA4AA}"/>
          </ac:spMkLst>
        </pc:spChg>
        <pc:spChg chg="mod">
          <ac:chgData name="Lisa Bagust" userId="9b0dc0b4-f81a-4c85-bc8d-cae961bc2915" providerId="ADAL" clId="{87C72DFD-269F-4607-8591-8F1133060EBC}" dt="2021-01-12T17:11:23.855" v="13" actId="1038"/>
          <ac:spMkLst>
            <pc:docMk/>
            <pc:sldMk cId="993279112" sldId="257"/>
            <ac:spMk id="6" creationId="{366E0675-6B21-4FC4-9EA2-D855DC077BE6}"/>
          </ac:spMkLst>
        </pc:spChg>
        <pc:spChg chg="mod">
          <ac:chgData name="Lisa Bagust" userId="9b0dc0b4-f81a-4c85-bc8d-cae961bc2915" providerId="ADAL" clId="{87C72DFD-269F-4607-8591-8F1133060EBC}" dt="2021-01-12T17:11:36.344" v="23" actId="1035"/>
          <ac:spMkLst>
            <pc:docMk/>
            <pc:sldMk cId="993279112" sldId="257"/>
            <ac:spMk id="7" creationId="{855EC8B2-794F-4C6D-83D2-A7F97AACD7ED}"/>
          </ac:spMkLst>
        </pc:spChg>
        <pc:spChg chg="del">
          <ac:chgData name="Lisa Bagust" userId="9b0dc0b4-f81a-4c85-bc8d-cae961bc2915" providerId="ADAL" clId="{87C72DFD-269F-4607-8591-8F1133060EBC}" dt="2021-01-12T17:10:49.351" v="4" actId="478"/>
          <ac:spMkLst>
            <pc:docMk/>
            <pc:sldMk cId="993279112" sldId="257"/>
            <ac:spMk id="8" creationId="{B60BF59A-21C4-4A63-86FD-AEB03418D101}"/>
          </ac:spMkLst>
        </pc:spChg>
        <pc:spChg chg="del">
          <ac:chgData name="Lisa Bagust" userId="9b0dc0b4-f81a-4c85-bc8d-cae961bc2915" providerId="ADAL" clId="{87C72DFD-269F-4607-8591-8F1133060EBC}" dt="2021-01-12T17:10:52.975" v="5" actId="478"/>
          <ac:spMkLst>
            <pc:docMk/>
            <pc:sldMk cId="993279112" sldId="257"/>
            <ac:spMk id="9" creationId="{CD664309-3BE0-43AE-B12D-A3A35BBF3D9A}"/>
          </ac:spMkLst>
        </pc:spChg>
        <pc:spChg chg="mod">
          <ac:chgData name="Lisa Bagust" userId="9b0dc0b4-f81a-4c85-bc8d-cae961bc2915" providerId="ADAL" clId="{87C72DFD-269F-4607-8591-8F1133060EBC}" dt="2021-01-12T17:11:06.269" v="8" actId="1076"/>
          <ac:spMkLst>
            <pc:docMk/>
            <pc:sldMk cId="993279112" sldId="257"/>
            <ac:spMk id="10" creationId="{D3FA89CB-583A-4DE9-A285-BC59AF500B94}"/>
          </ac:spMkLst>
        </pc:spChg>
        <pc:spChg chg="mod">
          <ac:chgData name="Lisa Bagust" userId="9b0dc0b4-f81a-4c85-bc8d-cae961bc2915" providerId="ADAL" clId="{87C72DFD-269F-4607-8591-8F1133060EBC}" dt="2021-01-12T17:11:13.677" v="9" actId="1076"/>
          <ac:spMkLst>
            <pc:docMk/>
            <pc:sldMk cId="993279112" sldId="257"/>
            <ac:spMk id="11" creationId="{54E130F6-9AFC-44A9-92BE-2BD5239B3E01}"/>
          </ac:spMkLst>
        </pc:spChg>
        <pc:picChg chg="ord">
          <ac:chgData name="Lisa Bagust" userId="9b0dc0b4-f81a-4c85-bc8d-cae961bc2915" providerId="ADAL" clId="{87C72DFD-269F-4607-8591-8F1133060EBC}" dt="2021-01-13T10:50:29.216" v="224" actId="167"/>
          <ac:picMkLst>
            <pc:docMk/>
            <pc:sldMk cId="993279112" sldId="257"/>
            <ac:picMk id="5" creationId="{71B004E0-A2E6-4022-9F5D-8C6401C0C6A7}"/>
          </ac:picMkLst>
        </pc:picChg>
      </pc:sldChg>
      <pc:sldChg chg="addSp delSp modSp">
        <pc:chgData name="Lisa Bagust" userId="9b0dc0b4-f81a-4c85-bc8d-cae961bc2915" providerId="ADAL" clId="{87C72DFD-269F-4607-8591-8F1133060EBC}" dt="2021-01-13T18:51:22.305" v="661" actId="122"/>
        <pc:sldMkLst>
          <pc:docMk/>
          <pc:sldMk cId="3511771260" sldId="258"/>
        </pc:sldMkLst>
        <pc:spChg chg="mod">
          <ac:chgData name="Lisa Bagust" userId="9b0dc0b4-f81a-4c85-bc8d-cae961bc2915" providerId="ADAL" clId="{87C72DFD-269F-4607-8591-8F1133060EBC}" dt="2021-01-13T18:51:22.305" v="661" actId="122"/>
          <ac:spMkLst>
            <pc:docMk/>
            <pc:sldMk cId="3511771260" sldId="258"/>
            <ac:spMk id="2" creationId="{3CE05214-1B07-4BB7-BF71-5CE6259E4097}"/>
          </ac:spMkLst>
        </pc:spChg>
        <pc:spChg chg="del">
          <ac:chgData name="Lisa Bagust" userId="9b0dc0b4-f81a-4c85-bc8d-cae961bc2915" providerId="ADAL" clId="{87C72DFD-269F-4607-8591-8F1133060EBC}" dt="2021-01-13T18:47:02.946" v="568" actId="478"/>
          <ac:spMkLst>
            <pc:docMk/>
            <pc:sldMk cId="3511771260" sldId="258"/>
            <ac:spMk id="4" creationId="{24F82A9B-C953-4C80-BE67-F9C0344C8237}"/>
          </ac:spMkLst>
        </pc:spChg>
        <pc:spChg chg="add del mod">
          <ac:chgData name="Lisa Bagust" userId="9b0dc0b4-f81a-4c85-bc8d-cae961bc2915" providerId="ADAL" clId="{87C72DFD-269F-4607-8591-8F1133060EBC}" dt="2021-01-13T10:55:31.522" v="259"/>
          <ac:spMkLst>
            <pc:docMk/>
            <pc:sldMk cId="3511771260" sldId="258"/>
            <ac:spMk id="5" creationId="{3492A965-B84F-4D7F-A7AB-63DC952FC2E2}"/>
          </ac:spMkLst>
        </pc:spChg>
        <pc:spChg chg="add del mod">
          <ac:chgData name="Lisa Bagust" userId="9b0dc0b4-f81a-4c85-bc8d-cae961bc2915" providerId="ADAL" clId="{87C72DFD-269F-4607-8591-8F1133060EBC}" dt="2021-01-13T10:55:31.522" v="259"/>
          <ac:spMkLst>
            <pc:docMk/>
            <pc:sldMk cId="3511771260" sldId="258"/>
            <ac:spMk id="6" creationId="{31DC46EB-6F09-49D2-A7A0-C936CE41B2AA}"/>
          </ac:spMkLst>
        </pc:spChg>
        <pc:spChg chg="add del mod">
          <ac:chgData name="Lisa Bagust" userId="9b0dc0b4-f81a-4c85-bc8d-cae961bc2915" providerId="ADAL" clId="{87C72DFD-269F-4607-8591-8F1133060EBC}" dt="2021-01-13T10:55:30.753" v="258"/>
          <ac:spMkLst>
            <pc:docMk/>
            <pc:sldMk cId="3511771260" sldId="258"/>
            <ac:spMk id="7" creationId="{A5276FE2-B508-44C0-B00D-6D2A83B37087}"/>
          </ac:spMkLst>
        </pc:spChg>
        <pc:picChg chg="mod ord modCrop">
          <ac:chgData name="Lisa Bagust" userId="9b0dc0b4-f81a-4c85-bc8d-cae961bc2915" providerId="ADAL" clId="{87C72DFD-269F-4607-8591-8F1133060EBC}" dt="2021-01-13T18:47:22.817" v="574" actId="1035"/>
          <ac:picMkLst>
            <pc:docMk/>
            <pc:sldMk cId="3511771260" sldId="258"/>
            <ac:picMk id="3" creationId="{7A09E601-7682-41F2-A026-BCDB7E49D1D1}"/>
          </ac:picMkLst>
        </pc:picChg>
      </pc:sldChg>
      <pc:sldChg chg="modSp">
        <pc:chgData name="Lisa Bagust" userId="9b0dc0b4-f81a-4c85-bc8d-cae961bc2915" providerId="ADAL" clId="{87C72DFD-269F-4607-8591-8F1133060EBC}" dt="2021-01-13T18:51:09.489" v="660" actId="122"/>
        <pc:sldMkLst>
          <pc:docMk/>
          <pc:sldMk cId="3581820382" sldId="259"/>
        </pc:sldMkLst>
        <pc:spChg chg="mod ord">
          <ac:chgData name="Lisa Bagust" userId="9b0dc0b4-f81a-4c85-bc8d-cae961bc2915" providerId="ADAL" clId="{87C72DFD-269F-4607-8591-8F1133060EBC}" dt="2021-01-13T18:51:09.489" v="660" actId="122"/>
          <ac:spMkLst>
            <pc:docMk/>
            <pc:sldMk cId="3581820382" sldId="259"/>
            <ac:spMk id="2" creationId="{E4795759-6335-42B9-970C-AA99FF24C066}"/>
          </ac:spMkLst>
        </pc:spChg>
      </pc:sldChg>
      <pc:sldChg chg="modSp">
        <pc:chgData name="Lisa Bagust" userId="9b0dc0b4-f81a-4c85-bc8d-cae961bc2915" providerId="ADAL" clId="{87C72DFD-269F-4607-8591-8F1133060EBC}" dt="2021-01-13T18:50:23.687" v="653" actId="255"/>
        <pc:sldMkLst>
          <pc:docMk/>
          <pc:sldMk cId="2804708288" sldId="260"/>
        </pc:sldMkLst>
        <pc:spChg chg="mod">
          <ac:chgData name="Lisa Bagust" userId="9b0dc0b4-f81a-4c85-bc8d-cae961bc2915" providerId="ADAL" clId="{87C72DFD-269F-4607-8591-8F1133060EBC}" dt="2021-01-13T18:50:23.687" v="653" actId="255"/>
          <ac:spMkLst>
            <pc:docMk/>
            <pc:sldMk cId="2804708288" sldId="260"/>
            <ac:spMk id="2" creationId="{7E88F2BB-1683-42F8-ABB4-832CBB35F330}"/>
          </ac:spMkLst>
        </pc:spChg>
      </pc:sldChg>
      <pc:sldChg chg="modSp">
        <pc:chgData name="Lisa Bagust" userId="9b0dc0b4-f81a-4c85-bc8d-cae961bc2915" providerId="ADAL" clId="{87C72DFD-269F-4607-8591-8F1133060EBC}" dt="2021-01-13T18:50:59.519" v="659" actId="120"/>
        <pc:sldMkLst>
          <pc:docMk/>
          <pc:sldMk cId="3669664431" sldId="261"/>
        </pc:sldMkLst>
        <pc:spChg chg="mod">
          <ac:chgData name="Lisa Bagust" userId="9b0dc0b4-f81a-4c85-bc8d-cae961bc2915" providerId="ADAL" clId="{87C72DFD-269F-4607-8591-8F1133060EBC}" dt="2021-01-13T18:50:59.519" v="659" actId="120"/>
          <ac:spMkLst>
            <pc:docMk/>
            <pc:sldMk cId="3669664431" sldId="261"/>
            <ac:spMk id="2" creationId="{31D7F9BF-8776-4F53-9588-5489CC8DA890}"/>
          </ac:spMkLst>
        </pc:spChg>
      </pc:sldChg>
      <pc:sldChg chg="modSp">
        <pc:chgData name="Lisa Bagust" userId="9b0dc0b4-f81a-4c85-bc8d-cae961bc2915" providerId="ADAL" clId="{87C72DFD-269F-4607-8591-8F1133060EBC}" dt="2021-01-13T19:54:35.497" v="705" actId="1035"/>
        <pc:sldMkLst>
          <pc:docMk/>
          <pc:sldMk cId="4099453066" sldId="262"/>
        </pc:sldMkLst>
        <pc:spChg chg="mod">
          <ac:chgData name="Lisa Bagust" userId="9b0dc0b4-f81a-4c85-bc8d-cae961bc2915" providerId="ADAL" clId="{87C72DFD-269F-4607-8591-8F1133060EBC}" dt="2021-01-13T18:52:15.565" v="671" actId="255"/>
          <ac:spMkLst>
            <pc:docMk/>
            <pc:sldMk cId="4099453066" sldId="262"/>
            <ac:spMk id="2" creationId="{B562F7C5-3DC7-43A3-AC5F-06BA0875B63F}"/>
          </ac:spMkLst>
        </pc:spChg>
        <pc:picChg chg="mod">
          <ac:chgData name="Lisa Bagust" userId="9b0dc0b4-f81a-4c85-bc8d-cae961bc2915" providerId="ADAL" clId="{87C72DFD-269F-4607-8591-8F1133060EBC}" dt="2021-01-13T19:54:35.497" v="705" actId="1035"/>
          <ac:picMkLst>
            <pc:docMk/>
            <pc:sldMk cId="4099453066" sldId="262"/>
            <ac:picMk id="3" creationId="{CD4DD943-650A-4C1B-8EA5-470A347923B2}"/>
          </ac:picMkLst>
        </pc:picChg>
      </pc:sldChg>
      <pc:sldChg chg="addSp delSp modSp">
        <pc:chgData name="Lisa Bagust" userId="9b0dc0b4-f81a-4c85-bc8d-cae961bc2915" providerId="ADAL" clId="{87C72DFD-269F-4607-8591-8F1133060EBC}" dt="2021-01-13T19:45:30.378" v="702" actId="1076"/>
        <pc:sldMkLst>
          <pc:docMk/>
          <pc:sldMk cId="1081082788" sldId="263"/>
        </pc:sldMkLst>
        <pc:spChg chg="mod">
          <ac:chgData name="Lisa Bagust" userId="9b0dc0b4-f81a-4c85-bc8d-cae961bc2915" providerId="ADAL" clId="{87C72DFD-269F-4607-8591-8F1133060EBC}" dt="2021-01-13T19:45:19.533" v="700" actId="1035"/>
          <ac:spMkLst>
            <pc:docMk/>
            <pc:sldMk cId="1081082788" sldId="263"/>
            <ac:spMk id="5" creationId="{5F2EEB9A-DB00-437C-9833-6F017D2C1CDD}"/>
          </ac:spMkLst>
        </pc:spChg>
        <pc:picChg chg="del">
          <ac:chgData name="Lisa Bagust" userId="9b0dc0b4-f81a-4c85-bc8d-cae961bc2915" providerId="ADAL" clId="{87C72DFD-269F-4607-8591-8F1133060EBC}" dt="2021-01-13T19:44:58.558" v="691" actId="478"/>
          <ac:picMkLst>
            <pc:docMk/>
            <pc:sldMk cId="1081082788" sldId="263"/>
            <ac:picMk id="4" creationId="{CEED4859-39F2-4CC9-8436-D6171CC0916C}"/>
          </ac:picMkLst>
        </pc:picChg>
        <pc:picChg chg="add mod">
          <ac:chgData name="Lisa Bagust" userId="9b0dc0b4-f81a-4c85-bc8d-cae961bc2915" providerId="ADAL" clId="{87C72DFD-269F-4607-8591-8F1133060EBC}" dt="2021-01-13T19:45:30.378" v="702" actId="1076"/>
          <ac:picMkLst>
            <pc:docMk/>
            <pc:sldMk cId="1081082788" sldId="263"/>
            <ac:picMk id="6" creationId="{9057C7EE-8A9D-43E7-BBB9-493427746571}"/>
          </ac:picMkLst>
        </pc:picChg>
      </pc:sldChg>
      <pc:sldChg chg="del">
        <pc:chgData name="Lisa Bagust" userId="9b0dc0b4-f81a-4c85-bc8d-cae961bc2915" providerId="ADAL" clId="{87C72DFD-269F-4607-8591-8F1133060EBC}" dt="2021-01-13T18:48:15.961" v="586" actId="2696"/>
        <pc:sldMkLst>
          <pc:docMk/>
          <pc:sldMk cId="2860847884" sldId="264"/>
        </pc:sldMkLst>
      </pc:sldChg>
      <pc:sldChg chg="addSp delSp modSp">
        <pc:chgData name="Lisa Bagust" userId="9b0dc0b4-f81a-4c85-bc8d-cae961bc2915" providerId="ADAL" clId="{87C72DFD-269F-4607-8591-8F1133060EBC}" dt="2021-01-13T19:54:14.750" v="703" actId="207"/>
        <pc:sldMkLst>
          <pc:docMk/>
          <pc:sldMk cId="1559536333" sldId="265"/>
        </pc:sldMkLst>
        <pc:spChg chg="mod">
          <ac:chgData name="Lisa Bagust" userId="9b0dc0b4-f81a-4c85-bc8d-cae961bc2915" providerId="ADAL" clId="{87C72DFD-269F-4607-8591-8F1133060EBC}" dt="2021-01-13T18:26:23.845" v="564" actId="1076"/>
          <ac:spMkLst>
            <pc:docMk/>
            <pc:sldMk cId="1559536333" sldId="265"/>
            <ac:spMk id="2" creationId="{75331DE1-F569-4D25-B14D-D8F00C9B4829}"/>
          </ac:spMkLst>
        </pc:spChg>
        <pc:spChg chg="mod">
          <ac:chgData name="Lisa Bagust" userId="9b0dc0b4-f81a-4c85-bc8d-cae961bc2915" providerId="ADAL" clId="{87C72DFD-269F-4607-8591-8F1133060EBC}" dt="2021-01-13T19:54:14.750" v="703" actId="207"/>
          <ac:spMkLst>
            <pc:docMk/>
            <pc:sldMk cId="1559536333" sldId="265"/>
            <ac:spMk id="3" creationId="{88758830-7857-439A-88D6-BFCFBF020D6F}"/>
          </ac:spMkLst>
        </pc:spChg>
        <pc:picChg chg="add mod">
          <ac:chgData name="Lisa Bagust" userId="9b0dc0b4-f81a-4c85-bc8d-cae961bc2915" providerId="ADAL" clId="{87C72DFD-269F-4607-8591-8F1133060EBC}" dt="2021-01-13T18:46:25.217" v="567" actId="14100"/>
          <ac:picMkLst>
            <pc:docMk/>
            <pc:sldMk cId="1559536333" sldId="265"/>
            <ac:picMk id="4" creationId="{4844E8BC-8805-4F6F-8AAE-D0507C3BE0CD}"/>
          </ac:picMkLst>
        </pc:picChg>
        <pc:picChg chg="add del mod">
          <ac:chgData name="Lisa Bagust" userId="9b0dc0b4-f81a-4c85-bc8d-cae961bc2915" providerId="ADAL" clId="{87C72DFD-269F-4607-8591-8F1133060EBC}" dt="2021-01-12T17:33:02.910" v="42"/>
          <ac:picMkLst>
            <pc:docMk/>
            <pc:sldMk cId="1559536333" sldId="265"/>
            <ac:picMk id="5" creationId="{40B0D726-2688-4E31-BA68-A2455E18CE18}"/>
          </ac:picMkLst>
        </pc:picChg>
        <pc:picChg chg="add mod">
          <ac:chgData name="Lisa Bagust" userId="9b0dc0b4-f81a-4c85-bc8d-cae961bc2915" providerId="ADAL" clId="{87C72DFD-269F-4607-8591-8F1133060EBC}" dt="2021-01-13T18:46:17.353" v="565" actId="1076"/>
          <ac:picMkLst>
            <pc:docMk/>
            <pc:sldMk cId="1559536333" sldId="265"/>
            <ac:picMk id="6" creationId="{7DBE466D-DF24-4D11-8A8A-287D96458D35}"/>
          </ac:picMkLst>
        </pc:picChg>
      </pc:sldChg>
      <pc:sldChg chg="delSp modSp del ord modNotesTx">
        <pc:chgData name="Lisa Bagust" userId="9b0dc0b4-f81a-4c85-bc8d-cae961bc2915" providerId="ADAL" clId="{87C72DFD-269F-4607-8591-8F1133060EBC}" dt="2021-01-13T11:29:13.705" v="502"/>
        <pc:sldMkLst>
          <pc:docMk/>
          <pc:sldMk cId="2141227752" sldId="286"/>
        </pc:sldMkLst>
        <pc:spChg chg="mod">
          <ac:chgData name="Lisa Bagust" userId="9b0dc0b4-f81a-4c85-bc8d-cae961bc2915" providerId="ADAL" clId="{87C72DFD-269F-4607-8591-8F1133060EBC}" dt="2021-01-13T11:18:45.071" v="501" actId="27636"/>
          <ac:spMkLst>
            <pc:docMk/>
            <pc:sldMk cId="2141227752" sldId="286"/>
            <ac:spMk id="2" creationId="{F1D56992-8731-47F6-8135-80D64017FC3E}"/>
          </ac:spMkLst>
        </pc:spChg>
        <pc:spChg chg="del">
          <ac:chgData name="Lisa Bagust" userId="9b0dc0b4-f81a-4c85-bc8d-cae961bc2915" providerId="ADAL" clId="{87C72DFD-269F-4607-8591-8F1133060EBC}" dt="2021-01-13T10:52:14.450" v="239" actId="478"/>
          <ac:spMkLst>
            <pc:docMk/>
            <pc:sldMk cId="2141227752" sldId="286"/>
            <ac:spMk id="3" creationId="{D018DDFF-C5A1-447F-AB0B-EB16D664EBE5}"/>
          </ac:spMkLst>
        </pc:spChg>
      </pc:sldChg>
      <pc:sldChg chg="modSp">
        <pc:chgData name="Lisa Bagust" userId="9b0dc0b4-f81a-4c85-bc8d-cae961bc2915" providerId="ADAL" clId="{87C72DFD-269F-4607-8591-8F1133060EBC}" dt="2021-01-13T18:55:39.786" v="673" actId="208"/>
        <pc:sldMkLst>
          <pc:docMk/>
          <pc:sldMk cId="2537214801" sldId="287"/>
        </pc:sldMkLst>
        <pc:spChg chg="mod">
          <ac:chgData name="Lisa Bagust" userId="9b0dc0b4-f81a-4c85-bc8d-cae961bc2915" providerId="ADAL" clId="{87C72DFD-269F-4607-8591-8F1133060EBC}" dt="2021-01-13T18:55:39.786" v="673" actId="208"/>
          <ac:spMkLst>
            <pc:docMk/>
            <pc:sldMk cId="2537214801" sldId="287"/>
            <ac:spMk id="10" creationId="{4B0597B7-C279-4372-B9DE-D6C40DA6CEC1}"/>
          </ac:spMkLst>
        </pc:spChg>
        <pc:spChg chg="mod">
          <ac:chgData name="Lisa Bagust" userId="9b0dc0b4-f81a-4c85-bc8d-cae961bc2915" providerId="ADAL" clId="{87C72DFD-269F-4607-8591-8F1133060EBC}" dt="2021-01-13T18:55:19.717" v="672" actId="208"/>
          <ac:spMkLst>
            <pc:docMk/>
            <pc:sldMk cId="2537214801" sldId="287"/>
            <ac:spMk id="17" creationId="{C75E6E14-EF02-4852-93E5-25EC64060A14}"/>
          </ac:spMkLst>
        </pc:spChg>
      </pc:sldChg>
      <pc:sldMasterChg chg="modSldLayout">
        <pc:chgData name="Lisa Bagust" userId="9b0dc0b4-f81a-4c85-bc8d-cae961bc2915" providerId="ADAL" clId="{87C72DFD-269F-4607-8591-8F1133060EBC}" dt="2021-01-12T17:09:45.071" v="2"/>
        <pc:sldMasterMkLst>
          <pc:docMk/>
          <pc:sldMasterMk cId="4209009890" sldId="2147483648"/>
        </pc:sldMasterMkLst>
        <pc:sldLayoutChg chg="addSp delSp modSp">
          <pc:chgData name="Lisa Bagust" userId="9b0dc0b4-f81a-4c85-bc8d-cae961bc2915" providerId="ADAL" clId="{87C72DFD-269F-4607-8591-8F1133060EBC}" dt="2021-01-12T17:09:45.071" v="2"/>
          <pc:sldLayoutMkLst>
            <pc:docMk/>
            <pc:sldMasterMk cId="4209009890" sldId="2147483648"/>
            <pc:sldLayoutMk cId="2295826653" sldId="2147483649"/>
          </pc:sldLayoutMkLst>
          <pc:spChg chg="del">
            <ac:chgData name="Lisa Bagust" userId="9b0dc0b4-f81a-4c85-bc8d-cae961bc2915" providerId="ADAL" clId="{87C72DFD-269F-4607-8591-8F1133060EBC}" dt="2021-01-12T17:09:36.858" v="0"/>
            <ac:spMkLst>
              <pc:docMk/>
              <pc:sldMasterMk cId="4209009890" sldId="2147483648"/>
              <pc:sldLayoutMk cId="2295826653" sldId="2147483649"/>
              <ac:spMk id="4" creationId="{00000000-0000-0000-0000-000000000000}"/>
            </ac:spMkLst>
          </pc:spChg>
          <pc:spChg chg="del">
            <ac:chgData name="Lisa Bagust" userId="9b0dc0b4-f81a-4c85-bc8d-cae961bc2915" providerId="ADAL" clId="{87C72DFD-269F-4607-8591-8F1133060EBC}" dt="2021-01-12T17:09:36.858" v="0"/>
            <ac:spMkLst>
              <pc:docMk/>
              <pc:sldMasterMk cId="4209009890" sldId="2147483648"/>
              <pc:sldLayoutMk cId="2295826653" sldId="2147483649"/>
              <ac:spMk id="5" creationId="{00000000-0000-0000-0000-000000000000}"/>
            </ac:spMkLst>
          </pc:spChg>
          <pc:spChg chg="del">
            <ac:chgData name="Lisa Bagust" userId="9b0dc0b4-f81a-4c85-bc8d-cae961bc2915" providerId="ADAL" clId="{87C72DFD-269F-4607-8591-8F1133060EBC}" dt="2021-01-12T17:09:36.858" v="0"/>
            <ac:spMkLst>
              <pc:docMk/>
              <pc:sldMasterMk cId="4209009890" sldId="2147483648"/>
              <pc:sldLayoutMk cId="2295826653" sldId="2147483649"/>
              <ac:spMk id="6" creationId="{00000000-0000-0000-0000-000000000000}"/>
            </ac:spMkLst>
          </pc:spChg>
          <pc:spChg chg="add del mod">
            <ac:chgData name="Lisa Bagust" userId="9b0dc0b4-f81a-4c85-bc8d-cae961bc2915" providerId="ADAL" clId="{87C72DFD-269F-4607-8591-8F1133060EBC}" dt="2021-01-12T17:09:45.071" v="2"/>
            <ac:spMkLst>
              <pc:docMk/>
              <pc:sldMasterMk cId="4209009890" sldId="2147483648"/>
              <pc:sldLayoutMk cId="2295826653" sldId="2147483649"/>
              <ac:spMk id="7" creationId="{A2CBA1E0-91CE-414C-B541-5C9C1D6566A2}"/>
            </ac:spMkLst>
          </pc:spChg>
          <pc:spChg chg="add del mod">
            <ac:chgData name="Lisa Bagust" userId="9b0dc0b4-f81a-4c85-bc8d-cae961bc2915" providerId="ADAL" clId="{87C72DFD-269F-4607-8591-8F1133060EBC}" dt="2021-01-12T17:09:45.071" v="2"/>
            <ac:spMkLst>
              <pc:docMk/>
              <pc:sldMasterMk cId="4209009890" sldId="2147483648"/>
              <pc:sldLayoutMk cId="2295826653" sldId="2147483649"/>
              <ac:spMk id="8" creationId="{AD822DA0-FC38-4F00-9805-29F7A6F58AF5}"/>
            </ac:spMkLst>
          </pc:spChg>
          <pc:spChg chg="add del mod">
            <ac:chgData name="Lisa Bagust" userId="9b0dc0b4-f81a-4c85-bc8d-cae961bc2915" providerId="ADAL" clId="{87C72DFD-269F-4607-8591-8F1133060EBC}" dt="2021-01-12T17:09:45.071" v="2"/>
            <ac:spMkLst>
              <pc:docMk/>
              <pc:sldMasterMk cId="4209009890" sldId="2147483648"/>
              <pc:sldLayoutMk cId="2295826653" sldId="2147483649"/>
              <ac:spMk id="9" creationId="{52DDDDA9-5D12-4615-83FA-3929E134621E}"/>
            </ac:spMkLst>
          </pc:spChg>
        </pc:sldLayoutChg>
      </pc:sldMasterChg>
      <pc:sldMasterChg chg="addSp delSp addSldLayout delSldLayout modSldLayout">
        <pc:chgData name="Lisa Bagust" userId="9b0dc0b4-f81a-4c85-bc8d-cae961bc2915" providerId="ADAL" clId="{87C72DFD-269F-4607-8591-8F1133060EBC}" dt="2021-01-13T11:08:11.831" v="357" actId="2696"/>
        <pc:sldMasterMkLst>
          <pc:docMk/>
          <pc:sldMasterMk cId="1623946991" sldId="2147483672"/>
        </pc:sldMasterMkLst>
        <pc:spChg chg="add del">
          <ac:chgData name="Lisa Bagust" userId="9b0dc0b4-f81a-4c85-bc8d-cae961bc2915" providerId="ADAL" clId="{87C72DFD-269F-4607-8591-8F1133060EBC}" dt="2021-01-13T11:01:47.516" v="295" actId="478"/>
          <ac:spMkLst>
            <pc:docMk/>
            <pc:sldMasterMk cId="1623946991" sldId="2147483672"/>
            <ac:spMk id="7" creationId="{78CEF06D-797B-4976-8600-B350D416B636}"/>
          </ac:spMkLst>
        </pc:spChg>
        <pc:sldLayoutChg chg="addSp delSp">
          <pc:chgData name="Lisa Bagust" userId="9b0dc0b4-f81a-4c85-bc8d-cae961bc2915" providerId="ADAL" clId="{87C72DFD-269F-4607-8591-8F1133060EBC}" dt="2021-01-13T11:08:09.151" v="356" actId="478"/>
          <pc:sldLayoutMkLst>
            <pc:docMk/>
            <pc:sldMasterMk cId="1623946991" sldId="2147483672"/>
            <pc:sldLayoutMk cId="892297541" sldId="2147483685"/>
          </pc:sldLayoutMkLst>
          <pc:spChg chg="add del">
            <ac:chgData name="Lisa Bagust" userId="9b0dc0b4-f81a-4c85-bc8d-cae961bc2915" providerId="ADAL" clId="{87C72DFD-269F-4607-8591-8F1133060EBC}" dt="2021-01-13T11:08:09.151" v="356" actId="478"/>
            <ac:spMkLst>
              <pc:docMk/>
              <pc:sldMasterMk cId="1623946991" sldId="2147483672"/>
              <pc:sldLayoutMk cId="892297541" sldId="2147483685"/>
              <ac:spMk id="2" creationId="{842E7CFD-894F-4F63-B452-DA684A627B47}"/>
            </ac:spMkLst>
          </pc:spChg>
        </pc:sldLayoutChg>
        <pc:sldLayoutChg chg="add del">
          <pc:chgData name="Lisa Bagust" userId="9b0dc0b4-f81a-4c85-bc8d-cae961bc2915" providerId="ADAL" clId="{87C72DFD-269F-4607-8591-8F1133060EBC}" dt="2021-01-13T11:08:11.831" v="357" actId="2696"/>
          <pc:sldLayoutMkLst>
            <pc:docMk/>
            <pc:sldMasterMk cId="1623946991" sldId="2147483672"/>
            <pc:sldLayoutMk cId="2184528621" sldId="2147483686"/>
          </pc:sldLayoutMkLst>
        </pc:sldLayoutChg>
      </pc:sldMasterChg>
      <pc:sldMasterChg chg="addSp delSp">
        <pc:chgData name="Lisa Bagust" userId="9b0dc0b4-f81a-4c85-bc8d-cae961bc2915" providerId="ADAL" clId="{87C72DFD-269F-4607-8591-8F1133060EBC}" dt="2021-01-13T10:45:23.603" v="204" actId="478"/>
        <pc:sldMasterMkLst>
          <pc:docMk/>
          <pc:sldMasterMk cId="2773279247" sldId="2147483672"/>
        </pc:sldMasterMkLst>
        <pc:spChg chg="add del">
          <ac:chgData name="Lisa Bagust" userId="9b0dc0b4-f81a-4c85-bc8d-cae961bc2915" providerId="ADAL" clId="{87C72DFD-269F-4607-8591-8F1133060EBC}" dt="2021-01-13T10:45:23.603" v="204" actId="478"/>
          <ac:spMkLst>
            <pc:docMk/>
            <pc:sldMasterMk cId="2773279247" sldId="2147483672"/>
            <ac:spMk id="7" creationId="{78CEF06D-797B-4976-8600-B350D416B636}"/>
          </ac:spMkLst>
        </pc:spChg>
      </pc:sldMasterChg>
      <pc:sldMasterChg chg="delSp">
        <pc:chgData name="Lisa Bagust" userId="9b0dc0b4-f81a-4c85-bc8d-cae961bc2915" providerId="ADAL" clId="{87C72DFD-269F-4607-8591-8F1133060EBC}" dt="2021-01-13T11:09:28.749" v="358" actId="478"/>
        <pc:sldMasterMkLst>
          <pc:docMk/>
          <pc:sldMasterMk cId="3669767282" sldId="2147483687"/>
        </pc:sldMasterMkLst>
        <pc:spChg chg="del">
          <ac:chgData name="Lisa Bagust" userId="9b0dc0b4-f81a-4c85-bc8d-cae961bc2915" providerId="ADAL" clId="{87C72DFD-269F-4607-8591-8F1133060EBC}" dt="2021-01-13T11:09:28.749" v="358" actId="478"/>
          <ac:spMkLst>
            <pc:docMk/>
            <pc:sldMasterMk cId="3669767282" sldId="2147483687"/>
            <ac:spMk id="7" creationId="{78CEF06D-797B-4976-8600-B350D416B636}"/>
          </ac:spMkLst>
        </pc:spChg>
      </pc:sldMasterChg>
    </pc:docChg>
  </pc:docChgLst>
  <pc:docChgLst>
    <pc:chgData name="Donna Lovelock" userId="S::dml1r14@soton.ac.uk::3c964a89-a309-429a-8b00-8b7983438334" providerId="AD" clId="Web-{146101D3-5A89-48A6-A0F2-578F29C274F0}"/>
    <pc:docChg chg="modSld">
      <pc:chgData name="Donna Lovelock" userId="S::dml1r14@soton.ac.uk::3c964a89-a309-429a-8b00-8b7983438334" providerId="AD" clId="Web-{146101D3-5A89-48A6-A0F2-578F29C274F0}" dt="2020-12-07T14:41:05.367" v="5" actId="20577"/>
      <pc:docMkLst>
        <pc:docMk/>
      </pc:docMkLst>
      <pc:sldChg chg="modSp">
        <pc:chgData name="Donna Lovelock" userId="S::dml1r14@soton.ac.uk::3c964a89-a309-429a-8b00-8b7983438334" providerId="AD" clId="Web-{146101D3-5A89-48A6-A0F2-578F29C274F0}" dt="2020-12-07T14:41:05.352" v="4" actId="20577"/>
        <pc:sldMkLst>
          <pc:docMk/>
          <pc:sldMk cId="3669664431" sldId="261"/>
        </pc:sldMkLst>
        <pc:spChg chg="mod">
          <ac:chgData name="Donna Lovelock" userId="S::dml1r14@soton.ac.uk::3c964a89-a309-429a-8b00-8b7983438334" providerId="AD" clId="Web-{146101D3-5A89-48A6-A0F2-578F29C274F0}" dt="2020-12-07T14:41:05.352" v="4" actId="20577"/>
          <ac:spMkLst>
            <pc:docMk/>
            <pc:sldMk cId="3669664431" sldId="261"/>
            <ac:spMk id="3" creationId="{D695ACC0-7967-4BAD-8CE1-601EDF7CFC81}"/>
          </ac:spMkLst>
        </pc:spChg>
      </pc:sldChg>
    </pc:docChg>
  </pc:docChgLst>
  <pc:docChgLst>
    <pc:chgData name="Lisa Bagust" userId="S::ljb2m12@soton.ac.uk::9b0dc0b4-f81a-4c85-bc8d-cae961bc2915" providerId="AD" clId="Web-{7AB21B9B-0ADB-230D-DD06-9CACE443A2B9}"/>
    <pc:docChg chg="modSld">
      <pc:chgData name="Lisa Bagust" userId="S::ljb2m12@soton.ac.uk::9b0dc0b4-f81a-4c85-bc8d-cae961bc2915" providerId="AD" clId="Web-{7AB21B9B-0ADB-230D-DD06-9CACE443A2B9}" dt="2021-08-11T14:39:31.527" v="18" actId="20577"/>
      <pc:docMkLst>
        <pc:docMk/>
      </pc:docMkLst>
      <pc:sldChg chg="modSp">
        <pc:chgData name="Lisa Bagust" userId="S::ljb2m12@soton.ac.uk::9b0dc0b4-f81a-4c85-bc8d-cae961bc2915" providerId="AD" clId="Web-{7AB21B9B-0ADB-230D-DD06-9CACE443A2B9}" dt="2021-08-11T14:39:11.089" v="15" actId="20577"/>
        <pc:sldMkLst>
          <pc:docMk/>
          <pc:sldMk cId="2804708288" sldId="260"/>
        </pc:sldMkLst>
        <pc:spChg chg="mod">
          <ac:chgData name="Lisa Bagust" userId="S::ljb2m12@soton.ac.uk::9b0dc0b4-f81a-4c85-bc8d-cae961bc2915" providerId="AD" clId="Web-{7AB21B9B-0ADB-230D-DD06-9CACE443A2B9}" dt="2021-08-11T14:39:11.089" v="15" actId="20577"/>
          <ac:spMkLst>
            <pc:docMk/>
            <pc:sldMk cId="2804708288" sldId="260"/>
            <ac:spMk id="2" creationId="{7E88F2BB-1683-42F8-ABB4-832CBB35F330}"/>
          </ac:spMkLst>
        </pc:spChg>
      </pc:sldChg>
      <pc:sldChg chg="modSp">
        <pc:chgData name="Lisa Bagust" userId="S::ljb2m12@soton.ac.uk::9b0dc0b4-f81a-4c85-bc8d-cae961bc2915" providerId="AD" clId="Web-{7AB21B9B-0ADB-230D-DD06-9CACE443A2B9}" dt="2021-08-11T14:38:46.089" v="7" actId="20577"/>
        <pc:sldMkLst>
          <pc:docMk/>
          <pc:sldMk cId="3669664431" sldId="261"/>
        </pc:sldMkLst>
        <pc:spChg chg="mod">
          <ac:chgData name="Lisa Bagust" userId="S::ljb2m12@soton.ac.uk::9b0dc0b4-f81a-4c85-bc8d-cae961bc2915" providerId="AD" clId="Web-{7AB21B9B-0ADB-230D-DD06-9CACE443A2B9}" dt="2021-08-11T14:38:46.089" v="7" actId="20577"/>
          <ac:spMkLst>
            <pc:docMk/>
            <pc:sldMk cId="3669664431" sldId="261"/>
            <ac:spMk id="3" creationId="{D695ACC0-7967-4BAD-8CE1-601EDF7CFC81}"/>
          </ac:spMkLst>
        </pc:spChg>
      </pc:sldChg>
      <pc:sldChg chg="modSp">
        <pc:chgData name="Lisa Bagust" userId="S::ljb2m12@soton.ac.uk::9b0dc0b4-f81a-4c85-bc8d-cae961bc2915" providerId="AD" clId="Web-{7AB21B9B-0ADB-230D-DD06-9CACE443A2B9}" dt="2021-08-11T14:39:31.527" v="18" actId="20577"/>
        <pc:sldMkLst>
          <pc:docMk/>
          <pc:sldMk cId="4099453066" sldId="262"/>
        </pc:sldMkLst>
        <pc:spChg chg="mod">
          <ac:chgData name="Lisa Bagust" userId="S::ljb2m12@soton.ac.uk::9b0dc0b4-f81a-4c85-bc8d-cae961bc2915" providerId="AD" clId="Web-{7AB21B9B-0ADB-230D-DD06-9CACE443A2B9}" dt="2021-08-11T14:39:31.527" v="18" actId="20577"/>
          <ac:spMkLst>
            <pc:docMk/>
            <pc:sldMk cId="4099453066" sldId="262"/>
            <ac:spMk id="2" creationId="{B562F7C5-3DC7-43A3-AC5F-06BA0875B63F}"/>
          </ac:spMkLst>
        </pc:spChg>
      </pc:sldChg>
    </pc:docChg>
  </pc:docChgLst>
  <pc:docChgLst>
    <pc:chgData name="Lisa Bagust" userId="S::ljb2m12@soton.ac.uk::9b0dc0b4-f81a-4c85-bc8d-cae961bc2915" providerId="AD" clId="Web-{71591A92-58A6-4444-A5F2-37B7EDD7ECD1}"/>
    <pc:docChg chg="delSld modSld">
      <pc:chgData name="Lisa Bagust" userId="S::ljb2m12@soton.ac.uk::9b0dc0b4-f81a-4c85-bc8d-cae961bc2915" providerId="AD" clId="Web-{71591A92-58A6-4444-A5F2-37B7EDD7ECD1}" dt="2021-08-12T11:13:27.918" v="38"/>
      <pc:docMkLst>
        <pc:docMk/>
      </pc:docMkLst>
      <pc:sldChg chg="modSp">
        <pc:chgData name="Lisa Bagust" userId="S::ljb2m12@soton.ac.uk::9b0dc0b4-f81a-4c85-bc8d-cae961bc2915" providerId="AD" clId="Web-{71591A92-58A6-4444-A5F2-37B7EDD7ECD1}" dt="2021-08-12T11:13:03.496" v="32" actId="20577"/>
        <pc:sldMkLst>
          <pc:docMk/>
          <pc:sldMk cId="4266223134" sldId="256"/>
        </pc:sldMkLst>
        <pc:spChg chg="mod">
          <ac:chgData name="Lisa Bagust" userId="S::ljb2m12@soton.ac.uk::9b0dc0b4-f81a-4c85-bc8d-cae961bc2915" providerId="AD" clId="Web-{71591A92-58A6-4444-A5F2-37B7EDD7ECD1}" dt="2021-08-12T11:13:03.496" v="32" actId="20577"/>
          <ac:spMkLst>
            <pc:docMk/>
            <pc:sldMk cId="4266223134" sldId="256"/>
            <ac:spMk id="5" creationId="{D12F11A1-54B7-4E8A-B61B-CDE57003AD3E}"/>
          </ac:spMkLst>
        </pc:spChg>
      </pc:sldChg>
      <pc:sldChg chg="del">
        <pc:chgData name="Lisa Bagust" userId="S::ljb2m12@soton.ac.uk::9b0dc0b4-f81a-4c85-bc8d-cae961bc2915" providerId="AD" clId="Web-{71591A92-58A6-4444-A5F2-37B7EDD7ECD1}" dt="2021-08-12T11:13:10.418" v="33"/>
        <pc:sldMkLst>
          <pc:docMk/>
          <pc:sldMk cId="993279112" sldId="257"/>
        </pc:sldMkLst>
      </pc:sldChg>
      <pc:sldChg chg="del">
        <pc:chgData name="Lisa Bagust" userId="S::ljb2m12@soton.ac.uk::9b0dc0b4-f81a-4c85-bc8d-cae961bc2915" providerId="AD" clId="Web-{71591A92-58A6-4444-A5F2-37B7EDD7ECD1}" dt="2021-08-12T11:13:17.637" v="35"/>
        <pc:sldMkLst>
          <pc:docMk/>
          <pc:sldMk cId="3511771260" sldId="258"/>
        </pc:sldMkLst>
      </pc:sldChg>
      <pc:sldChg chg="del">
        <pc:chgData name="Lisa Bagust" userId="S::ljb2m12@soton.ac.uk::9b0dc0b4-f81a-4c85-bc8d-cae961bc2915" providerId="AD" clId="Web-{71591A92-58A6-4444-A5F2-37B7EDD7ECD1}" dt="2021-08-12T11:13:23.512" v="37"/>
        <pc:sldMkLst>
          <pc:docMk/>
          <pc:sldMk cId="3581820382" sldId="259"/>
        </pc:sldMkLst>
      </pc:sldChg>
      <pc:sldChg chg="del">
        <pc:chgData name="Lisa Bagust" userId="S::ljb2m12@soton.ac.uk::9b0dc0b4-f81a-4c85-bc8d-cae961bc2915" providerId="AD" clId="Web-{71591A92-58A6-4444-A5F2-37B7EDD7ECD1}" dt="2021-08-12T11:13:27.918" v="38"/>
        <pc:sldMkLst>
          <pc:docMk/>
          <pc:sldMk cId="3669664431" sldId="261"/>
        </pc:sldMkLst>
      </pc:sldChg>
      <pc:sldChg chg="del">
        <pc:chgData name="Lisa Bagust" userId="S::ljb2m12@soton.ac.uk::9b0dc0b4-f81a-4c85-bc8d-cae961bc2915" providerId="AD" clId="Web-{71591A92-58A6-4444-A5F2-37B7EDD7ECD1}" dt="2021-08-12T11:13:15.121" v="34"/>
        <pc:sldMkLst>
          <pc:docMk/>
          <pc:sldMk cId="1559536333" sldId="265"/>
        </pc:sldMkLst>
      </pc:sldChg>
      <pc:sldChg chg="del">
        <pc:chgData name="Lisa Bagust" userId="S::ljb2m12@soton.ac.uk::9b0dc0b4-f81a-4c85-bc8d-cae961bc2915" providerId="AD" clId="Web-{71591A92-58A6-4444-A5F2-37B7EDD7ECD1}" dt="2021-08-12T11:13:19.840" v="36"/>
        <pc:sldMkLst>
          <pc:docMk/>
          <pc:sldMk cId="2537214801" sldId="287"/>
        </pc:sldMkLst>
      </pc:sldChg>
    </pc:docChg>
  </pc:docChgLst>
  <pc:docChgLst>
    <pc:chgData name="Lisa Bagust" userId="S::ljb2m12@soton.ac.uk::9b0dc0b4-f81a-4c85-bc8d-cae961bc2915" providerId="AD" clId="Web-{5BB467F9-8418-2B05-C1C3-3FE2C71ACBA1}"/>
    <pc:docChg chg="modSld">
      <pc:chgData name="Lisa Bagust" userId="S::ljb2m12@soton.ac.uk::9b0dc0b4-f81a-4c85-bc8d-cae961bc2915" providerId="AD" clId="Web-{5BB467F9-8418-2B05-C1C3-3FE2C71ACBA1}" dt="2021-08-11T13:53:22.626" v="10" actId="20577"/>
      <pc:docMkLst>
        <pc:docMk/>
      </pc:docMkLst>
      <pc:sldChg chg="modSp">
        <pc:chgData name="Lisa Bagust" userId="S::ljb2m12@soton.ac.uk::9b0dc0b4-f81a-4c85-bc8d-cae961bc2915" providerId="AD" clId="Web-{5BB467F9-8418-2B05-C1C3-3FE2C71ACBA1}" dt="2021-08-11T13:53:22.626" v="10" actId="20577"/>
        <pc:sldMkLst>
          <pc:docMk/>
          <pc:sldMk cId="1559536333" sldId="265"/>
        </pc:sldMkLst>
        <pc:spChg chg="mod">
          <ac:chgData name="Lisa Bagust" userId="S::ljb2m12@soton.ac.uk::9b0dc0b4-f81a-4c85-bc8d-cae961bc2915" providerId="AD" clId="Web-{5BB467F9-8418-2B05-C1C3-3FE2C71ACBA1}" dt="2021-08-11T13:53:22.626" v="10" actId="20577"/>
          <ac:spMkLst>
            <pc:docMk/>
            <pc:sldMk cId="1559536333" sldId="265"/>
            <ac:spMk id="3" creationId="{88758830-7857-439A-88D6-BFCFBF020D6F}"/>
          </ac:spMkLst>
        </pc:spChg>
      </pc:sldChg>
    </pc:docChg>
  </pc:docChgLst>
  <pc:docChgLst>
    <pc:chgData name="Donna Lovelock" userId="S::dml1r14@soton.ac.uk::3c964a89-a309-429a-8b00-8b7983438334" providerId="AD" clId="Web-{0BD24182-21EA-4B5F-B43D-ABEC348F946B}"/>
    <pc:docChg chg="modSld">
      <pc:chgData name="Donna Lovelock" userId="S::dml1r14@soton.ac.uk::3c964a89-a309-429a-8b00-8b7983438334" providerId="AD" clId="Web-{0BD24182-21EA-4B5F-B43D-ABEC348F946B}" dt="2021-01-08T16:36:44.330" v="85" actId="20577"/>
      <pc:docMkLst>
        <pc:docMk/>
      </pc:docMkLst>
      <pc:sldChg chg="modSp">
        <pc:chgData name="Donna Lovelock" userId="S::dml1r14@soton.ac.uk::3c964a89-a309-429a-8b00-8b7983438334" providerId="AD" clId="Web-{0BD24182-21EA-4B5F-B43D-ABEC348F946B}" dt="2021-01-08T16:36:44.330" v="84" actId="20577"/>
        <pc:sldMkLst>
          <pc:docMk/>
          <pc:sldMk cId="1559536333" sldId="265"/>
        </pc:sldMkLst>
        <pc:spChg chg="mod">
          <ac:chgData name="Donna Lovelock" userId="S::dml1r14@soton.ac.uk::3c964a89-a309-429a-8b00-8b7983438334" providerId="AD" clId="Web-{0BD24182-21EA-4B5F-B43D-ABEC348F946B}" dt="2021-01-08T16:36:44.330" v="84" actId="20577"/>
          <ac:spMkLst>
            <pc:docMk/>
            <pc:sldMk cId="1559536333" sldId="265"/>
            <ac:spMk id="3" creationId="{88758830-7857-439A-88D6-BFCFBF020D6F}"/>
          </ac:spMkLst>
        </pc:spChg>
      </pc:sldChg>
    </pc:docChg>
  </pc:docChgLst>
  <pc:docChgLst>
    <pc:chgData name="Donna" userId="3c964a89-a309-429a-8b00-8b7983438334" providerId="ADAL" clId="{D1CD7E6A-A911-4FD0-8D05-8B1C171DB5EF}"/>
    <pc:docChg chg="modSld">
      <pc:chgData name="Donna" userId="3c964a89-a309-429a-8b00-8b7983438334" providerId="ADAL" clId="{D1CD7E6A-A911-4FD0-8D05-8B1C171DB5EF}" dt="2020-12-11T13:04:37.759" v="0" actId="255"/>
      <pc:docMkLst>
        <pc:docMk/>
      </pc:docMkLst>
      <pc:sldChg chg="modSp">
        <pc:chgData name="Donna" userId="3c964a89-a309-429a-8b00-8b7983438334" providerId="ADAL" clId="{D1CD7E6A-A911-4FD0-8D05-8B1C171DB5EF}" dt="2020-12-11T13:04:37.759" v="0" actId="255"/>
        <pc:sldMkLst>
          <pc:docMk/>
          <pc:sldMk cId="1081082788" sldId="263"/>
        </pc:sldMkLst>
        <pc:spChg chg="mod">
          <ac:chgData name="Donna" userId="3c964a89-a309-429a-8b00-8b7983438334" providerId="ADAL" clId="{D1CD7E6A-A911-4FD0-8D05-8B1C171DB5EF}" dt="2020-12-11T13:04:37.759" v="0" actId="255"/>
          <ac:spMkLst>
            <pc:docMk/>
            <pc:sldMk cId="1081082788" sldId="263"/>
            <ac:spMk id="3" creationId="{58089D8C-5ED0-44A6-BE64-8BB60DA0983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FC070-4D5C-423A-8959-F930E7D692EE}" type="datetimeFigureOut">
              <a:rPr lang="en-GB" smtClean="0"/>
              <a:t>18/08/2021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927C6-ABCB-46D3-9166-5CBAAF175C95}" type="slidenum">
              <a:rPr lang="en-GB" smtClean="0"/>
              <a:t>‹#›</a:t>
            </a:fld>
            <a:endParaRPr lang="en-GB"/>
          </a:p>
        </p:txBody>
      </p:sp>
    </p:spTree>
    <p:extLst>
      <p:ext uri="{BB962C8B-B14F-4D97-AF65-F5344CB8AC3E}">
        <p14:creationId xmlns:p14="http://schemas.microsoft.com/office/powerpoint/2010/main" val="1263474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Layout using master slide: 2 custom design = without footer</a:t>
            </a:r>
          </a:p>
        </p:txBody>
      </p:sp>
      <p:sp>
        <p:nvSpPr>
          <p:cNvPr id="4" name="Slide Number Placeholder 3"/>
          <p:cNvSpPr>
            <a:spLocks noGrp="1"/>
          </p:cNvSpPr>
          <p:nvPr>
            <p:ph type="sldNum" sz="quarter" idx="5"/>
          </p:nvPr>
        </p:nvSpPr>
        <p:spPr/>
        <p:txBody>
          <a:bodyPr/>
          <a:lstStyle/>
          <a:p>
            <a:fld id="{4F3927C6-ABCB-46D3-9166-5CBAAF175C95}" type="slidenum">
              <a:rPr lang="en-GB" smtClean="0"/>
              <a:t>1</a:t>
            </a:fld>
            <a:endParaRPr lang="en-GB"/>
          </a:p>
        </p:txBody>
      </p:sp>
    </p:spTree>
    <p:extLst>
      <p:ext uri="{BB962C8B-B14F-4D97-AF65-F5344CB8AC3E}">
        <p14:creationId xmlns:p14="http://schemas.microsoft.com/office/powerpoint/2010/main" val="1259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NB. Layout master slide: 2 custom design = without footer</a:t>
            </a:r>
          </a:p>
          <a:p>
            <a:endParaRPr lang="en-GB"/>
          </a:p>
        </p:txBody>
      </p:sp>
      <p:sp>
        <p:nvSpPr>
          <p:cNvPr id="4" name="Slide Number Placeholder 3"/>
          <p:cNvSpPr>
            <a:spLocks noGrp="1"/>
          </p:cNvSpPr>
          <p:nvPr>
            <p:ph type="sldNum" sz="quarter" idx="5"/>
          </p:nvPr>
        </p:nvSpPr>
        <p:spPr/>
        <p:txBody>
          <a:bodyPr/>
          <a:lstStyle/>
          <a:p>
            <a:fld id="{4F3927C6-ABCB-46D3-9166-5CBAAF175C95}" type="slidenum">
              <a:rPr lang="en-GB" smtClean="0"/>
              <a:t>5</a:t>
            </a:fld>
            <a:endParaRPr lang="en-GB"/>
          </a:p>
        </p:txBody>
      </p:sp>
    </p:spTree>
    <p:extLst>
      <p:ext uri="{BB962C8B-B14F-4D97-AF65-F5344CB8AC3E}">
        <p14:creationId xmlns:p14="http://schemas.microsoft.com/office/powerpoint/2010/main" val="374175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216683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34180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1675105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72220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711300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57637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78853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922891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982730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474672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56912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1214904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671200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784487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51475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5368413" y="6185893"/>
            <a:ext cx="3677263"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2414443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5368413" y="6185893"/>
            <a:ext cx="3677263" cy="553998"/>
          </a:xfrm>
          <a:prstGeom prst="rect">
            <a:avLst/>
          </a:prstGeom>
          <a:noFill/>
        </p:spPr>
        <p:txBody>
          <a:bodyPr wrap="square" rtlCol="0">
            <a:spAutoFit/>
          </a:bodyPr>
          <a:lstStyle/>
          <a:p>
            <a:pPr algn="r"/>
            <a:r>
              <a:rPr lang="en-GB" sz="3000" b="1">
                <a:solidFill>
                  <a:srgbClr val="D30D4F"/>
                </a:solidFill>
              </a:rPr>
              <a:t>#</a:t>
            </a:r>
            <a:r>
              <a:rPr lang="en-GB" sz="3000" b="1" err="1">
                <a:solidFill>
                  <a:srgbClr val="D30D4F"/>
                </a:solidFill>
              </a:rPr>
              <a:t>BePartOfTheSolution</a:t>
            </a:r>
            <a:endParaRPr lang="en-GB" sz="3000" b="1">
              <a:solidFill>
                <a:srgbClr val="D30D4F"/>
              </a:solidFill>
            </a:endParaRP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0" name="Subtitle 2">
            <a:extLst>
              <a:ext uri="{FF2B5EF4-FFF2-40B4-BE49-F238E27FC236}">
                <a16:creationId xmlns:a16="http://schemas.microsoft.com/office/drawing/2014/main" id="{C8B96B21-0EF9-490A-8320-4C68EF91CBEA}"/>
              </a:ext>
            </a:extLst>
          </p:cNvPr>
          <p:cNvSpPr>
            <a:spLocks noGrp="1"/>
          </p:cNvSpPr>
          <p:nvPr>
            <p:ph type="subTitle" idx="1"/>
          </p:nvPr>
        </p:nvSpPr>
        <p:spPr>
          <a:xfrm>
            <a:off x="1371600" y="3886200"/>
            <a:ext cx="6400800" cy="1752600"/>
          </a:xfrm>
        </p:spPr>
        <p:txBody>
          <a:bodyPr/>
          <a:lstStyle>
            <a:lvl1pPr algn="ctr">
              <a:defRPr>
                <a:solidFill>
                  <a:srgbClr val="4FADA0"/>
                </a:solidFill>
              </a:defRPr>
            </a:lvl1pPr>
          </a:lstStyle>
          <a:p>
            <a:r>
              <a:rPr lang="en-US"/>
              <a:t>Click to edit Master subtitle style</a:t>
            </a:r>
            <a:endParaRPr lang="en-GB"/>
          </a:p>
        </p:txBody>
      </p:sp>
    </p:spTree>
    <p:extLst>
      <p:ext uri="{BB962C8B-B14F-4D97-AF65-F5344CB8AC3E}">
        <p14:creationId xmlns:p14="http://schemas.microsoft.com/office/powerpoint/2010/main" val="892297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a:p>
        </p:txBody>
      </p:sp>
    </p:spTree>
    <p:extLst>
      <p:ext uri="{BB962C8B-B14F-4D97-AF65-F5344CB8AC3E}">
        <p14:creationId xmlns:p14="http://schemas.microsoft.com/office/powerpoint/2010/main" val="2184528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053209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232245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952818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70947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82B92-F238-426D-B648-2D9D7320E312}" type="datetimeFigureOut">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1766843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4148880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741045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599390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84239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76660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44725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18/08/2021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4117500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5368413" y="6185893"/>
            <a:ext cx="3677263"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19698422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5368413" y="6185893"/>
            <a:ext cx="3677263" cy="553998"/>
          </a:xfrm>
          <a:prstGeom prst="rect">
            <a:avLst/>
          </a:prstGeom>
          <a:noFill/>
        </p:spPr>
        <p:txBody>
          <a:bodyPr wrap="square" rtlCol="0">
            <a:spAutoFit/>
          </a:bodyPr>
          <a:lstStyle/>
          <a:p>
            <a:pPr algn="r"/>
            <a:r>
              <a:rPr lang="en-GB" sz="3000" b="1">
                <a:solidFill>
                  <a:srgbClr val="D30D4F"/>
                </a:solidFill>
              </a:rPr>
              <a:t>#</a:t>
            </a:r>
            <a:r>
              <a:rPr lang="en-GB" sz="3000" b="1" err="1">
                <a:solidFill>
                  <a:srgbClr val="D30D4F"/>
                </a:solidFill>
              </a:rPr>
              <a:t>BePartOfTheSolution</a:t>
            </a:r>
            <a:endParaRPr lang="en-GB" sz="3000" b="1">
              <a:solidFill>
                <a:srgbClr val="D30D4F"/>
              </a:solidFill>
            </a:endParaRP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0" name="Subtitle 2">
            <a:extLst>
              <a:ext uri="{FF2B5EF4-FFF2-40B4-BE49-F238E27FC236}">
                <a16:creationId xmlns:a16="http://schemas.microsoft.com/office/drawing/2014/main" id="{C8B96B21-0EF9-490A-8320-4C68EF91CBEA}"/>
              </a:ext>
            </a:extLst>
          </p:cNvPr>
          <p:cNvSpPr>
            <a:spLocks noGrp="1"/>
          </p:cNvSpPr>
          <p:nvPr>
            <p:ph type="subTitle" idx="1"/>
          </p:nvPr>
        </p:nvSpPr>
        <p:spPr>
          <a:xfrm>
            <a:off x="1371600" y="3886200"/>
            <a:ext cx="6400800" cy="1752600"/>
          </a:xfrm>
        </p:spPr>
        <p:txBody>
          <a:bodyPr/>
          <a:lstStyle>
            <a:lvl1pPr algn="ctr">
              <a:defRPr>
                <a:solidFill>
                  <a:srgbClr val="4FADA0"/>
                </a:solidFill>
              </a:defRPr>
            </a:lvl1pPr>
          </a:lstStyle>
          <a:p>
            <a:r>
              <a:rPr lang="en-US"/>
              <a:t>Click to edit Master subtitle style</a:t>
            </a:r>
            <a:endParaRPr lang="en-GB"/>
          </a:p>
        </p:txBody>
      </p:sp>
    </p:spTree>
    <p:extLst>
      <p:ext uri="{BB962C8B-B14F-4D97-AF65-F5344CB8AC3E}">
        <p14:creationId xmlns:p14="http://schemas.microsoft.com/office/powerpoint/2010/main" val="10943952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a:p>
        </p:txBody>
      </p:sp>
    </p:spTree>
    <p:extLst>
      <p:ext uri="{BB962C8B-B14F-4D97-AF65-F5344CB8AC3E}">
        <p14:creationId xmlns:p14="http://schemas.microsoft.com/office/powerpoint/2010/main" val="84043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5A82B92-F238-426D-B648-2D9D7320E312}" type="datetimeFigureOut">
              <a:rPr lang="en-GB" smtClean="0"/>
              <a:t>18/08/2021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260655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5A82B92-F238-426D-B648-2D9D7320E312}" type="datetimeFigureOut">
              <a:rPr lang="en-GB" smtClean="0"/>
              <a:t>18/08/2021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413576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5A82B92-F238-426D-B648-2D9D7320E312}" type="datetimeFigureOut">
              <a:rPr lang="en-GB" smtClean="0"/>
              <a:t>18/08/2021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3119048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82B92-F238-426D-B648-2D9D7320E312}" type="datetimeFigureOut">
              <a:rPr lang="en-GB" smtClean="0"/>
              <a:t>18/08/2021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60900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82B92-F238-426D-B648-2D9D7320E312}" type="datetimeFigureOut">
              <a:rPr lang="en-GB" smtClean="0"/>
              <a:t>18/08/2021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58252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82B92-F238-426D-B648-2D9D7320E312}" type="datetimeFigureOut">
              <a:rPr lang="en-GB" smtClean="0"/>
              <a:t>18/08/2021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44028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png"/><Relationship Id="rId2" Type="http://schemas.openxmlformats.org/officeDocument/2006/relationships/slideLayout" Target="../slideLayouts/slideLayout27.xml"/><Relationship Id="rId16"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image" Target="../media/image5.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3721721"/>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95536" y="83671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82B92-F238-426D-B648-2D9D7320E312}" type="datetimeFigureOut">
              <a:rPr lang="en-GB" smtClean="0"/>
              <a:t>18/08/2021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13035-0EF4-46E1-864B-C20616A380AF}" type="slidenum">
              <a:rPr lang="en-GB" smtClean="0"/>
              <a:t>‹#›</a:t>
            </a:fld>
            <a:endParaRPr lang="en-GB"/>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t="-31312" b="1"/>
          <a:stretch/>
        </p:blipFill>
        <p:spPr>
          <a:xfrm>
            <a:off x="0" y="260648"/>
            <a:ext cx="9144000" cy="6660000"/>
          </a:xfrm>
          <a:prstGeom prst="rect">
            <a:avLst/>
          </a:prstGeom>
        </p:spPr>
      </p:pic>
    </p:spTree>
    <p:extLst>
      <p:ext uri="{BB962C8B-B14F-4D97-AF65-F5344CB8AC3E}">
        <p14:creationId xmlns:p14="http://schemas.microsoft.com/office/powerpoint/2010/main" val="934122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18/08/2021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377AABF-BC98-4767-8227-1CF974E5104F}"/>
              </a:ext>
            </a:extLst>
          </p:cNvPr>
          <p:cNvSpPr txBox="1"/>
          <p:nvPr userDrawn="1"/>
        </p:nvSpPr>
        <p:spPr>
          <a:xfrm>
            <a:off x="88489" y="6185893"/>
            <a:ext cx="8957187" cy="553998"/>
          </a:xfrm>
          <a:prstGeom prst="rect">
            <a:avLst/>
          </a:prstGeom>
          <a:noFill/>
        </p:spPr>
        <p:txBody>
          <a:bodyPr wrap="square" rtlCol="0">
            <a:spAutoFit/>
          </a:bodyPr>
          <a:lstStyle/>
          <a:p>
            <a:pPr algn="ctr"/>
            <a:r>
              <a:rPr lang="en-GB" sz="3000">
                <a:solidFill>
                  <a:schemeClr val="bg1"/>
                </a:solidFill>
              </a:rPr>
              <a:t>Hampshire and Isle of Wight Saliva Testing Programme</a:t>
            </a:r>
          </a:p>
        </p:txBody>
      </p:sp>
      <p:pic>
        <p:nvPicPr>
          <p:cNvPr id="9" name="Picture 8" descr="Icon&#10;&#10;Description automatically generated">
            <a:extLst>
              <a:ext uri="{FF2B5EF4-FFF2-40B4-BE49-F238E27FC236}">
                <a16:creationId xmlns:a16="http://schemas.microsoft.com/office/drawing/2014/main" id="{6A7FE84F-3E24-4C54-936F-A3D2EBF435E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5E6A7B69-E6EC-47D9-92A6-D3C020F071C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A698595-900B-415D-AB11-EDB19A8DA29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1E086582-60F7-4906-98ED-2AD61EFF6BD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16239469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18/08/2021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8" name="TextBox 7">
            <a:extLst>
              <a:ext uri="{FF2B5EF4-FFF2-40B4-BE49-F238E27FC236}">
                <a16:creationId xmlns:a16="http://schemas.microsoft.com/office/drawing/2014/main" id="{1377AABF-BC98-4767-8227-1CF974E5104F}"/>
              </a:ext>
            </a:extLst>
          </p:cNvPr>
          <p:cNvSpPr txBox="1"/>
          <p:nvPr userDrawn="1"/>
        </p:nvSpPr>
        <p:spPr>
          <a:xfrm>
            <a:off x="88489" y="6185893"/>
            <a:ext cx="8957187" cy="553998"/>
          </a:xfrm>
          <a:prstGeom prst="rect">
            <a:avLst/>
          </a:prstGeom>
          <a:noFill/>
        </p:spPr>
        <p:txBody>
          <a:bodyPr wrap="square" rtlCol="0">
            <a:spAutoFit/>
          </a:bodyPr>
          <a:lstStyle/>
          <a:p>
            <a:pPr algn="ctr"/>
            <a:r>
              <a:rPr lang="en-GB" sz="3000">
                <a:solidFill>
                  <a:schemeClr val="bg1"/>
                </a:solidFill>
              </a:rPr>
              <a:t>Hampshire and Isle of Wight Saliva Testing Programme</a:t>
            </a:r>
          </a:p>
        </p:txBody>
      </p:sp>
      <p:pic>
        <p:nvPicPr>
          <p:cNvPr id="9" name="Picture 8" descr="Icon&#10;&#10;Description automatically generated">
            <a:extLst>
              <a:ext uri="{FF2B5EF4-FFF2-40B4-BE49-F238E27FC236}">
                <a16:creationId xmlns:a16="http://schemas.microsoft.com/office/drawing/2014/main" id="{6A7FE84F-3E24-4C54-936F-A3D2EBF435E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5E6A7B69-E6EC-47D9-92A6-D3C020F071C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A698595-900B-415D-AB11-EDB19A8DA29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1E086582-60F7-4906-98ED-2AD61EFF6BD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6697672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hyperlink" Target="https://eur03.safelinks.protection.outlook.com/?url=https%3A%2F%2Fyoutu.be%2Fa6tWSoM6mOE&amp;data=04%7C01%7CD.M.Lovelock%40soton.ac.uk%7C7ba06d3473f044e61f9008d8b0390e14%7C4a5378f929f44d3ebe89669d03ada9d8%7C0%7C0%7C637453106373186834%7CUnknown%7CTWFpbGZsb3d8eyJWIjoiMC4wLjAwMDAiLCJQIjoiV2luMzIiLCJBTiI6Ik1haWwiLCJXVCI6Mn0%3D%7C1000&amp;sdata=XDxr2GAXljH4zxvzN4QZDmRi7yOwRtZPhTD7RIJEcos%3D&amp;reserved=0"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hyperlink" Target="https://eur03.safelinks.protection.outlook.com/?url=https%3A%2F%2Fyoutu.be%2FDvVUqWR4qgw&amp;data=04%7C01%7CK.Woods-Townsend%40soton.ac.uk%7C58ead09468c44dad1c0c08d9576e1830%7C4a5378f929f44d3ebe89669d03ada9d8%7C0%7C0%7C637636952645420329%7CUnknown%7CTWFpbGZsb3d8eyJWIjoiMC4wLjAwMDAiLCJQIjoiV2luMzIiLCJBTiI6Ik1haWwiLCJXVCI6Mn0%3D%7C1000&amp;sdata=m%2BmqvrhLMd6aXUEKxGRLKvj8eBDqEbJlc8s%2B%2F4ZnDR4%3D&amp;reserved=0"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7C813C1-2EFD-4663-8D07-84E59D3D09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6459" y="877"/>
            <a:ext cx="6591081" cy="3932179"/>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D12F11A1-54B7-4E8A-B61B-CDE57003AD3E}"/>
              </a:ext>
            </a:extLst>
          </p:cNvPr>
          <p:cNvSpPr txBox="1">
            <a:spLocks/>
          </p:cNvSpPr>
          <p:nvPr/>
        </p:nvSpPr>
        <p:spPr>
          <a:xfrm>
            <a:off x="2483768" y="3645024"/>
            <a:ext cx="4774003" cy="22426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5400" b="1">
                <a:solidFill>
                  <a:srgbClr val="0F243E"/>
                </a:solidFill>
                <a:latin typeface="Gill Sans MT"/>
              </a:rPr>
              <a:t>Coronavirus</a:t>
            </a:r>
          </a:p>
          <a:p>
            <a:pPr marL="0" indent="0" algn="ctr">
              <a:buNone/>
            </a:pPr>
            <a:br>
              <a:rPr lang="en-GB" sz="3200" b="1">
                <a:latin typeface="Gill Sans MT" panose="020B0502020104020203" pitchFamily="34" charset="0"/>
              </a:rPr>
            </a:br>
            <a:r>
              <a:rPr lang="en-GB" sz="3200">
                <a:solidFill>
                  <a:srgbClr val="0F243E"/>
                </a:solidFill>
                <a:latin typeface="Gill Sans MT"/>
              </a:rPr>
              <a:t>How to do your Saliva Test</a:t>
            </a:r>
            <a:endParaRPr lang="en-GB" sz="3200"/>
          </a:p>
        </p:txBody>
      </p:sp>
      <p:pic>
        <p:nvPicPr>
          <p:cNvPr id="2" name="Recorded Sound">
            <a:hlinkClick r:id="" action="ppaction://media"/>
            <a:extLst>
              <a:ext uri="{FF2B5EF4-FFF2-40B4-BE49-F238E27FC236}">
                <a16:creationId xmlns:a16="http://schemas.microsoft.com/office/drawing/2014/main" id="{F6A1CAC8-FE71-4F67-B14D-6D29ABB6761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2685" y="5887685"/>
            <a:ext cx="406400" cy="406400"/>
          </a:xfrm>
          <a:prstGeom prst="rect">
            <a:avLst/>
          </a:prstGeom>
        </p:spPr>
      </p:pic>
    </p:spTree>
    <p:extLst>
      <p:ext uri="{BB962C8B-B14F-4D97-AF65-F5344CB8AC3E}">
        <p14:creationId xmlns:p14="http://schemas.microsoft.com/office/powerpoint/2010/main" val="426622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7E88F2BB-1683-42F8-ABB4-832CBB35F330}"/>
              </a:ext>
            </a:extLst>
          </p:cNvPr>
          <p:cNvSpPr txBox="1">
            <a:spLocks/>
          </p:cNvSpPr>
          <p:nvPr/>
        </p:nvSpPr>
        <p:spPr>
          <a:xfrm>
            <a:off x="1267762" y="436747"/>
            <a:ext cx="6608476" cy="5707379"/>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GB" sz="3600" b="1">
                <a:solidFill>
                  <a:srgbClr val="0F243E"/>
                </a:solidFill>
                <a:latin typeface="Gill Sans MT"/>
              </a:rPr>
              <a:t>Meet the Scientist</a:t>
            </a:r>
            <a:endParaRPr lang="en-US" sz="3600"/>
          </a:p>
          <a:p>
            <a:pPr>
              <a:spcBef>
                <a:spcPts val="0"/>
              </a:spcBef>
            </a:pPr>
            <a:endParaRPr lang="en-GB" sz="4000" b="1">
              <a:solidFill>
                <a:srgbClr val="0F243E"/>
              </a:solidFill>
              <a:latin typeface="Gill Sans MT"/>
            </a:endParaRPr>
          </a:p>
          <a:p>
            <a:pPr>
              <a:spcBef>
                <a:spcPts val="0"/>
              </a:spcBef>
            </a:pPr>
            <a:endParaRPr lang="en-GB" sz="1600" b="1">
              <a:solidFill>
                <a:srgbClr val="0F243E"/>
              </a:solidFill>
              <a:latin typeface="Gill Sans MT" panose="020B0502020104020203" pitchFamily="34" charset="0"/>
            </a:endParaRPr>
          </a:p>
          <a:p>
            <a:pPr marL="0" indent="0">
              <a:spcBef>
                <a:spcPts val="0"/>
              </a:spcBef>
              <a:buNone/>
            </a:pPr>
            <a:r>
              <a:rPr lang="en-GB" sz="2600" b="1">
                <a:solidFill>
                  <a:srgbClr val="0F243E"/>
                </a:solidFill>
                <a:latin typeface="Gill Sans MT"/>
              </a:rPr>
              <a:t>You can play a big part in helping your community.</a:t>
            </a:r>
          </a:p>
          <a:p>
            <a:pPr>
              <a:spcBef>
                <a:spcPts val="0"/>
              </a:spcBef>
            </a:pPr>
            <a:endParaRPr lang="en-GB" sz="2600" b="1">
              <a:solidFill>
                <a:srgbClr val="0F243E"/>
              </a:solidFill>
              <a:latin typeface="Gill Sans MT" panose="020B0502020104020203" pitchFamily="34" charset="0"/>
            </a:endParaRPr>
          </a:p>
          <a:p>
            <a:pPr marL="0" indent="0">
              <a:spcBef>
                <a:spcPts val="0"/>
              </a:spcBef>
              <a:buNone/>
            </a:pPr>
            <a:r>
              <a:rPr lang="en-GB" sz="2600">
                <a:solidFill>
                  <a:srgbClr val="0F243E"/>
                </a:solidFill>
                <a:latin typeface="Gill Sans MT"/>
              </a:rPr>
              <a:t>Here’s Grace on video to explain why the test is such a good thing. </a:t>
            </a:r>
            <a:r>
              <a:rPr lang="en-GB" sz="2400">
                <a:solidFill>
                  <a:srgbClr val="0F243E"/>
                </a:solidFill>
                <a:latin typeface="Gill Sans MT"/>
              </a:rPr>
              <a:t> </a:t>
            </a:r>
          </a:p>
          <a:p>
            <a:pPr>
              <a:spcBef>
                <a:spcPts val="0"/>
              </a:spcBef>
            </a:pPr>
            <a:endParaRPr lang="en-GB" sz="2400">
              <a:solidFill>
                <a:srgbClr val="0F243E"/>
              </a:solidFill>
              <a:latin typeface="Gill Sans MT"/>
            </a:endParaRPr>
          </a:p>
          <a:p>
            <a:pPr>
              <a:spcBef>
                <a:spcPts val="0"/>
              </a:spcBef>
            </a:pPr>
            <a:endParaRPr lang="en-GB" sz="2400">
              <a:solidFill>
                <a:srgbClr val="0F243E"/>
              </a:solidFill>
              <a:latin typeface="Gill Sans MT"/>
            </a:endParaRPr>
          </a:p>
          <a:p>
            <a:pPr>
              <a:spcBef>
                <a:spcPts val="0"/>
              </a:spcBef>
            </a:pPr>
            <a:endParaRPr lang="en-GB" sz="2400">
              <a:solidFill>
                <a:srgbClr val="0F243E"/>
              </a:solidFill>
              <a:latin typeface="Gill Sans MT"/>
            </a:endParaRPr>
          </a:p>
          <a:p>
            <a:pPr>
              <a:spcBef>
                <a:spcPts val="0"/>
              </a:spcBef>
            </a:pPr>
            <a:endParaRPr lang="en-GB" sz="2400">
              <a:solidFill>
                <a:srgbClr val="0F243E"/>
              </a:solidFill>
              <a:latin typeface="Gill Sans MT"/>
            </a:endParaRPr>
          </a:p>
          <a:p>
            <a:pPr>
              <a:spcBef>
                <a:spcPts val="0"/>
              </a:spcBef>
            </a:pPr>
            <a:endParaRPr lang="en-GB" sz="2400">
              <a:solidFill>
                <a:srgbClr val="0F243E"/>
              </a:solidFill>
              <a:latin typeface="Gill Sans MT"/>
            </a:endParaRPr>
          </a:p>
          <a:p>
            <a:pPr>
              <a:spcBef>
                <a:spcPts val="0"/>
              </a:spcBef>
            </a:pPr>
            <a:endParaRPr lang="en-GB" sz="2400">
              <a:solidFill>
                <a:srgbClr val="0F243E"/>
              </a:solidFill>
              <a:latin typeface="Gill Sans MT"/>
              <a:ea typeface="+mn-lt"/>
              <a:cs typeface="+mn-lt"/>
            </a:endParaRPr>
          </a:p>
          <a:p>
            <a:pPr marL="0" indent="0">
              <a:spcBef>
                <a:spcPts val="0"/>
              </a:spcBef>
              <a:buNone/>
            </a:pPr>
            <a:r>
              <a:rPr lang="en-GB" sz="2600">
                <a:latin typeface="Gill Sans MT"/>
                <a:ea typeface="+mn-lt"/>
                <a:cs typeface="+mn-lt"/>
                <a:hlinkClick r:id="rId4"/>
              </a:rPr>
              <a:t>https://youtu.be/a6tWSoM6mOE</a:t>
            </a:r>
            <a:r>
              <a:rPr lang="en-GB" sz="2400">
                <a:ea typeface="+mn-lt"/>
                <a:cs typeface="+mn-lt"/>
              </a:rPr>
              <a:t> (2mins 5secs)</a:t>
            </a:r>
            <a:endParaRPr lang="en-GB"/>
          </a:p>
          <a:p>
            <a:pPr>
              <a:spcBef>
                <a:spcPts val="0"/>
              </a:spcBef>
            </a:pPr>
            <a:endParaRPr lang="en-GB" sz="2400" u="sng">
              <a:solidFill>
                <a:srgbClr val="0563C1"/>
              </a:solidFill>
              <a:latin typeface="Calibri"/>
              <a:cs typeface="Calibri"/>
            </a:endParaRPr>
          </a:p>
        </p:txBody>
      </p:sp>
      <p:pic>
        <p:nvPicPr>
          <p:cNvPr id="3" name="Picture 2" descr="A person smiling for the camera&#10;&#10;Description automatically generated">
            <a:extLst>
              <a:ext uri="{FF2B5EF4-FFF2-40B4-BE49-F238E27FC236}">
                <a16:creationId xmlns:a16="http://schemas.microsoft.com/office/drawing/2014/main" id="{95BBC520-4F39-4FE3-ACEC-0A9B6D95E3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06" y="3212976"/>
            <a:ext cx="2679032" cy="2249976"/>
          </a:xfrm>
          <a:prstGeom prst="rect">
            <a:avLst/>
          </a:prstGeom>
        </p:spPr>
      </p:pic>
      <p:pic>
        <p:nvPicPr>
          <p:cNvPr id="4" name="Recorded Sound">
            <a:hlinkClick r:id="" action="ppaction://media"/>
            <a:extLst>
              <a:ext uri="{FF2B5EF4-FFF2-40B4-BE49-F238E27FC236}">
                <a16:creationId xmlns:a16="http://schemas.microsoft.com/office/drawing/2014/main" id="{691556DC-CB42-4E53-958E-838A4F132E0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7529" y="5940926"/>
            <a:ext cx="406400" cy="406400"/>
          </a:xfrm>
          <a:prstGeom prst="rect">
            <a:avLst/>
          </a:prstGeom>
        </p:spPr>
      </p:pic>
    </p:spTree>
    <p:extLst>
      <p:ext uri="{BB962C8B-B14F-4D97-AF65-F5344CB8AC3E}">
        <p14:creationId xmlns:p14="http://schemas.microsoft.com/office/powerpoint/2010/main" val="280470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2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B562F7C5-3DC7-43A3-AC5F-06BA0875B63F}"/>
              </a:ext>
            </a:extLst>
          </p:cNvPr>
          <p:cNvSpPr txBox="1">
            <a:spLocks/>
          </p:cNvSpPr>
          <p:nvPr/>
        </p:nvSpPr>
        <p:spPr>
          <a:xfrm>
            <a:off x="1268196" y="404664"/>
            <a:ext cx="6912768" cy="496855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GB" sz="3600" b="1">
                <a:solidFill>
                  <a:srgbClr val="0F243E"/>
                </a:solidFill>
                <a:latin typeface="Gill Sans MT"/>
              </a:rPr>
              <a:t>How to do your saliva test </a:t>
            </a:r>
            <a:endParaRPr lang="en-GB" sz="3600" b="1">
              <a:solidFill>
                <a:srgbClr val="0F243E"/>
              </a:solidFill>
              <a:latin typeface="Gill Sans MT" panose="020B0502020104020203" pitchFamily="34" charset="0"/>
            </a:endParaRPr>
          </a:p>
          <a:p>
            <a:pPr marL="0" indent="0">
              <a:spcBef>
                <a:spcPts val="0"/>
              </a:spcBef>
              <a:buNone/>
            </a:pPr>
            <a:endParaRPr lang="en-GB" sz="1800">
              <a:latin typeface="Gill Sans MT"/>
            </a:endParaRPr>
          </a:p>
          <a:p>
            <a:pPr marL="0" indent="0">
              <a:spcBef>
                <a:spcPts val="0"/>
              </a:spcBef>
              <a:buNone/>
            </a:pPr>
            <a:r>
              <a:rPr lang="en-GB" sz="1800">
                <a:ea typeface="+mn-lt"/>
                <a:cs typeface="+mn-lt"/>
                <a:hlinkClick r:id="rId4"/>
              </a:rPr>
              <a:t>https://youtu.be/DvVUqWR4qgw</a:t>
            </a:r>
            <a:r>
              <a:rPr lang="en-GB" sz="1800">
                <a:ea typeface="+mn-lt"/>
                <a:cs typeface="+mn-lt"/>
              </a:rPr>
              <a:t> (2mins)</a:t>
            </a:r>
            <a:endParaRPr lang="en-GB">
              <a:ea typeface="+mn-lt"/>
              <a:cs typeface="+mn-lt"/>
            </a:endParaRPr>
          </a:p>
          <a:p>
            <a:endParaRPr lang="en-GB">
              <a:cs typeface="Calibri"/>
            </a:endParaRPr>
          </a:p>
        </p:txBody>
      </p:sp>
      <p:pic>
        <p:nvPicPr>
          <p:cNvPr id="3" name="Picture 2">
            <a:extLst>
              <a:ext uri="{FF2B5EF4-FFF2-40B4-BE49-F238E27FC236}">
                <a16:creationId xmlns:a16="http://schemas.microsoft.com/office/drawing/2014/main" id="{CD4DD943-650A-4C1B-8EA5-470A347923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6567" y="2102908"/>
            <a:ext cx="5156026" cy="3700696"/>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BAD9BC91-BC1B-4AFE-BACD-C5325388A9D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5003" y="5893844"/>
            <a:ext cx="406400" cy="406400"/>
          </a:xfrm>
          <a:prstGeom prst="rect">
            <a:avLst/>
          </a:prstGeom>
        </p:spPr>
      </p:pic>
    </p:spTree>
    <p:extLst>
      <p:ext uri="{BB962C8B-B14F-4D97-AF65-F5344CB8AC3E}">
        <p14:creationId xmlns:p14="http://schemas.microsoft.com/office/powerpoint/2010/main" val="409945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2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8089D8C-5ED0-44A6-BE64-8BB60DA0983C}"/>
              </a:ext>
            </a:extLst>
          </p:cNvPr>
          <p:cNvSpPr txBox="1">
            <a:spLocks/>
          </p:cNvSpPr>
          <p:nvPr/>
        </p:nvSpPr>
        <p:spPr>
          <a:xfrm>
            <a:off x="1146718" y="224875"/>
            <a:ext cx="6912768" cy="250304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b="1">
                <a:solidFill>
                  <a:srgbClr val="0F243E"/>
                </a:solidFill>
                <a:latin typeface="Gill Sans MT"/>
                <a:cs typeface="Calibri"/>
              </a:rPr>
              <a:t>#BePartOfTheSolution</a:t>
            </a:r>
          </a:p>
          <a:p>
            <a:pPr marL="0" indent="0" algn="ctr">
              <a:buNone/>
            </a:pPr>
            <a:endParaRPr lang="en-GB" sz="1000" b="1">
              <a:solidFill>
                <a:srgbClr val="0F243E"/>
              </a:solidFill>
              <a:latin typeface="Gill Sans MT"/>
              <a:cs typeface="Calibri"/>
            </a:endParaRPr>
          </a:p>
          <a:p>
            <a:pPr marL="0" indent="0" algn="ctr">
              <a:spcBef>
                <a:spcPts val="0"/>
              </a:spcBef>
              <a:buNone/>
            </a:pPr>
            <a:r>
              <a:rPr lang="en-GB" b="1">
                <a:solidFill>
                  <a:srgbClr val="0F243E"/>
                </a:solidFill>
                <a:latin typeface="Gill Sans MT"/>
                <a:cs typeface="Calibri"/>
              </a:rPr>
              <a:t>Administer packs and instructions</a:t>
            </a:r>
            <a:endParaRPr lang="en-GB">
              <a:cs typeface="Calibri"/>
            </a:endParaRPr>
          </a:p>
        </p:txBody>
      </p:sp>
      <p:sp>
        <p:nvSpPr>
          <p:cNvPr id="5" name="TextBox 4">
            <a:extLst>
              <a:ext uri="{FF2B5EF4-FFF2-40B4-BE49-F238E27FC236}">
                <a16:creationId xmlns:a16="http://schemas.microsoft.com/office/drawing/2014/main" id="{5F2EEB9A-DB00-437C-9833-6F017D2C1CDD}"/>
              </a:ext>
            </a:extLst>
          </p:cNvPr>
          <p:cNvSpPr txBox="1"/>
          <p:nvPr/>
        </p:nvSpPr>
        <p:spPr>
          <a:xfrm>
            <a:off x="1043608" y="5373216"/>
            <a:ext cx="75248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solidFill>
                  <a:srgbClr val="1F497D"/>
                </a:solidFill>
                <a:latin typeface="Gill Sans MT"/>
              </a:rPr>
              <a:t>This work is funded by the Department of Health and Social Care and  the National Institute for Health Research (NIHR). The views expressed are those of the authors and not necessarily those of the Department of Health and Social Care or NIHR.</a:t>
            </a:r>
          </a:p>
        </p:txBody>
      </p:sp>
      <p:pic>
        <p:nvPicPr>
          <p:cNvPr id="6" name="Picture 5" descr="A picture containing text, indoor&#10;&#10;Description automatically generated">
            <a:extLst>
              <a:ext uri="{FF2B5EF4-FFF2-40B4-BE49-F238E27FC236}">
                <a16:creationId xmlns:a16="http://schemas.microsoft.com/office/drawing/2014/main" id="{9057C7EE-8A9D-43E7-BBB9-493427746571}"/>
              </a:ext>
            </a:extLst>
          </p:cNvPr>
          <p:cNvPicPr>
            <a:picLocks noChangeAspect="1"/>
          </p:cNvPicPr>
          <p:nvPr/>
        </p:nvPicPr>
        <p:blipFill rotWithShape="1">
          <a:blip r:embed="rId4">
            <a:extLst>
              <a:ext uri="{28A0092B-C50C-407E-A947-70E740481C1C}">
                <a14:useLocalDpi xmlns:a14="http://schemas.microsoft.com/office/drawing/2010/main" val="0"/>
              </a:ext>
            </a:extLst>
          </a:blip>
          <a:srcRect b="11907"/>
          <a:stretch/>
        </p:blipFill>
        <p:spPr>
          <a:xfrm>
            <a:off x="2987824" y="1641328"/>
            <a:ext cx="3456384" cy="3575343"/>
          </a:xfrm>
          <a:prstGeom prst="rect">
            <a:avLst/>
          </a:prstGeom>
        </p:spPr>
      </p:pic>
      <p:pic>
        <p:nvPicPr>
          <p:cNvPr id="4" name="Recorded Sound">
            <a:hlinkClick r:id="" action="ppaction://media"/>
            <a:extLst>
              <a:ext uri="{FF2B5EF4-FFF2-40B4-BE49-F238E27FC236}">
                <a16:creationId xmlns:a16="http://schemas.microsoft.com/office/drawing/2014/main" id="{46B8DB33-4FD3-42CA-8CA3-3FAF2471E6A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7529" y="5956474"/>
            <a:ext cx="406400" cy="406400"/>
          </a:xfrm>
          <a:prstGeom prst="rect">
            <a:avLst/>
          </a:prstGeom>
        </p:spPr>
      </p:pic>
    </p:spTree>
    <p:extLst>
      <p:ext uri="{BB962C8B-B14F-4D97-AF65-F5344CB8AC3E}">
        <p14:creationId xmlns:p14="http://schemas.microsoft.com/office/powerpoint/2010/main" val="108108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2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6992-8731-47F6-8135-80D64017FC3E}"/>
              </a:ext>
            </a:extLst>
          </p:cNvPr>
          <p:cNvSpPr>
            <a:spLocks noGrp="1"/>
          </p:cNvSpPr>
          <p:nvPr>
            <p:ph type="title" idx="4294967295"/>
          </p:nvPr>
        </p:nvSpPr>
        <p:spPr>
          <a:xfrm>
            <a:off x="914400" y="3721100"/>
            <a:ext cx="8229600" cy="1143000"/>
          </a:xfrm>
        </p:spPr>
        <p:txBody>
          <a:bodyPr>
            <a:normAutofit fontScale="90000"/>
          </a:bodyPr>
          <a:lstStyle/>
          <a:p>
            <a:r>
              <a:rPr lang="en-GB"/>
              <a:t>Master slide: 1 custom design </a:t>
            </a:r>
            <a:br>
              <a:rPr lang="en-GB"/>
            </a:br>
            <a:r>
              <a:rPr lang="en-GB"/>
              <a:t>= with footer</a:t>
            </a:r>
          </a:p>
        </p:txBody>
      </p:sp>
    </p:spTree>
    <p:extLst>
      <p:ext uri="{BB962C8B-B14F-4D97-AF65-F5344CB8AC3E}">
        <p14:creationId xmlns:p14="http://schemas.microsoft.com/office/powerpoint/2010/main" val="214122775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iva testing lessons.potx" id="{E9698D02-6B4F-46FB-BD88-664A52109576}" vid="{3EBB29F2-96B2-4EB1-8C62-D4DDE90B9EA5}"/>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iva testing lessons.potx" id="{E9698D02-6B4F-46FB-BD88-664A52109576}" vid="{3EBB29F2-96B2-4EB1-8C62-D4DDE90B9EA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30B304-E480-4D92-B502-5C9CE859888F}">
  <ds:schemaRefs>
    <ds:schemaRef ds:uri="http://schemas.microsoft.com/office/2006/documentManagement/types"/>
    <ds:schemaRef ds:uri="http://purl.org/dc/terms/"/>
    <ds:schemaRef ds:uri="218bb72c-f808-4789-b960-2e9e3d60d59d"/>
    <ds:schemaRef ds:uri="http://purl.org/dc/elements/1.1/"/>
    <ds:schemaRef ds:uri="http://schemas.microsoft.com/office/infopath/2007/PartnerControls"/>
    <ds:schemaRef ds:uri="http://purl.org/dc/dcmitype/"/>
    <ds:schemaRef ds:uri="http://schemas.openxmlformats.org/package/2006/metadata/core-properties"/>
    <ds:schemaRef ds:uri="b93c365d-0385-4382-9509-99218ab90b2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842B4E0-3ADC-42D9-9B3D-AA48A4CCDA7F}">
  <ds:schemaRefs>
    <ds:schemaRef ds:uri="http://schemas.microsoft.com/sharepoint/v3/contenttype/forms"/>
  </ds:schemaRefs>
</ds:datastoreItem>
</file>

<file path=customXml/itemProps3.xml><?xml version="1.0" encoding="utf-8"?>
<ds:datastoreItem xmlns:ds="http://schemas.openxmlformats.org/officeDocument/2006/customXml" ds:itemID="{93715F7C-0062-411A-963A-A50D83F89ACA}">
  <ds:schemaRefs>
    <ds:schemaRef ds:uri="218bb72c-f808-4789-b960-2e9e3d60d59d"/>
    <ds:schemaRef ds:uri="b93c365d-0385-4382-9509-99218ab90b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150</Words>
  <Application>Microsoft Office PowerPoint</Application>
  <PresentationFormat>On-screen Show (4:3)</PresentationFormat>
  <Paragraphs>27</Paragraphs>
  <Slides>5</Slides>
  <Notes>2</Notes>
  <HiddenSlides>0</HiddenSlides>
  <MMClips>4</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vt:i4>
      </vt:variant>
    </vt:vector>
  </HeadingPairs>
  <TitlesOfParts>
    <vt:vector size="12" baseType="lpstr">
      <vt:lpstr>Arial</vt:lpstr>
      <vt:lpstr>Calibri</vt:lpstr>
      <vt:lpstr>Calibri Light</vt:lpstr>
      <vt:lpstr>Gill Sans MT</vt:lpstr>
      <vt:lpstr>Custom Design</vt:lpstr>
      <vt:lpstr>1_Custom Design</vt:lpstr>
      <vt:lpstr>2_Custom Design</vt:lpstr>
      <vt:lpstr>PowerPoint Presentation</vt:lpstr>
      <vt:lpstr>PowerPoint Presentation</vt:lpstr>
      <vt:lpstr>PowerPoint Presentation</vt:lpstr>
      <vt:lpstr>PowerPoint Presentation</vt:lpstr>
      <vt:lpstr>Master slide: 1 custom design  = with footer</vt:lpstr>
    </vt:vector>
  </TitlesOfParts>
  <Company>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Bryant, Sian</dc:creator>
  <cp:lastModifiedBy>Donna Lovelock</cp:lastModifiedBy>
  <cp:revision>1</cp:revision>
  <dcterms:created xsi:type="dcterms:W3CDTF">2020-11-30T23:16:46Z</dcterms:created>
  <dcterms:modified xsi:type="dcterms:W3CDTF">2021-08-18T12:49:27Z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