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4"/>
  </p:notesMasterIdLst>
  <p:sldIdLst>
    <p:sldId id="319" r:id="rId13"/>
    <p:sldId id="329" r:id="rId14"/>
    <p:sldId id="320" r:id="rId15"/>
    <p:sldId id="331" r:id="rId16"/>
    <p:sldId id="333" r:id="rId17"/>
    <p:sldId id="328" r:id="rId18"/>
    <p:sldId id="334" r:id="rId19"/>
    <p:sldId id="323" r:id="rId20"/>
    <p:sldId id="335" r:id="rId21"/>
    <p:sldId id="337"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40B8A8"/>
    <a:srgbClr val="157E83"/>
    <a:srgbClr val="EDB834"/>
    <a:srgbClr val="EC632B"/>
    <a:srgbClr val="712E88"/>
    <a:srgbClr val="E26FA9"/>
    <a:srgbClr val="D30D4F"/>
    <a:srgbClr val="E26EA8"/>
    <a:srgbClr val="D26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3ACE6-3B62-4BBA-89CA-03A961B44560}" v="1" dt="2021-03-19T13:48:43.459"/>
    <p1510:client id="{CD84E174-FC8D-0FF8-88BA-E7615F27224C}" v="9" dt="2021-03-25T21:55:41.751"/>
    <p1510:client id="{D0749977-9937-93ED-A144-353FD65571E7}" v="26" dt="2021-12-29T11:41:13.274"/>
    <p1510:client id="{D59F3ACB-4C19-D938-C4FE-8B5E343204E9}" v="4" dt="2021-12-08T14:28:09.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CD84E174-FC8D-0FF8-88BA-E7615F27224C}"/>
    <pc:docChg chg="modSld">
      <pc:chgData name="Green, Natalia" userId="S::natalia.green_uhs.nhs.uk#ext#@sotonac.onmicrosoft.com::bf324bb5-e447-45be-938c-312f37635ca6" providerId="AD" clId="Web-{CD84E174-FC8D-0FF8-88BA-E7615F27224C}" dt="2021-03-25T21:55:41.751" v="4" actId="1076"/>
      <pc:docMkLst>
        <pc:docMk/>
      </pc:docMkLst>
      <pc:sldChg chg="modSp">
        <pc:chgData name="Green, Natalia" userId="S::natalia.green_uhs.nhs.uk#ext#@sotonac.onmicrosoft.com::bf324bb5-e447-45be-938c-312f37635ca6" providerId="AD" clId="Web-{CD84E174-FC8D-0FF8-88BA-E7615F27224C}" dt="2021-03-25T21:55:26.500" v="1" actId="20577"/>
        <pc:sldMkLst>
          <pc:docMk/>
          <pc:sldMk cId="3932471483" sldId="319"/>
        </pc:sldMkLst>
        <pc:spChg chg="mod">
          <ac:chgData name="Green, Natalia" userId="S::natalia.green_uhs.nhs.uk#ext#@sotonac.onmicrosoft.com::bf324bb5-e447-45be-938c-312f37635ca6" providerId="AD" clId="Web-{CD84E174-FC8D-0FF8-88BA-E7615F27224C}" dt="2021-03-25T21:55:26.500" v="1" actId="20577"/>
          <ac:spMkLst>
            <pc:docMk/>
            <pc:sldMk cId="3932471483" sldId="319"/>
            <ac:spMk id="233" creationId="{00000000-0000-0000-0000-000000000000}"/>
          </ac:spMkLst>
        </pc:spChg>
      </pc:sldChg>
      <pc:sldChg chg="delSp modSp">
        <pc:chgData name="Green, Natalia" userId="S::natalia.green_uhs.nhs.uk#ext#@sotonac.onmicrosoft.com::bf324bb5-e447-45be-938c-312f37635ca6" providerId="AD" clId="Web-{CD84E174-FC8D-0FF8-88BA-E7615F27224C}" dt="2021-03-25T21:55:41.751" v="4" actId="1076"/>
        <pc:sldMkLst>
          <pc:docMk/>
          <pc:sldMk cId="2894093127" sldId="323"/>
        </pc:sldMkLst>
        <pc:spChg chg="del">
          <ac:chgData name="Green, Natalia" userId="S::natalia.green_uhs.nhs.uk#ext#@sotonac.onmicrosoft.com::bf324bb5-e447-45be-938c-312f37635ca6" providerId="AD" clId="Web-{CD84E174-FC8D-0FF8-88BA-E7615F27224C}" dt="2021-03-25T21:55:36.469" v="2"/>
          <ac:spMkLst>
            <pc:docMk/>
            <pc:sldMk cId="2894093127" sldId="323"/>
            <ac:spMk id="276" creationId="{00000000-0000-0000-0000-000000000000}"/>
          </ac:spMkLst>
        </pc:spChg>
        <pc:spChg chg="del">
          <ac:chgData name="Green, Natalia" userId="S::natalia.green_uhs.nhs.uk#ext#@sotonac.onmicrosoft.com::bf324bb5-e447-45be-938c-312f37635ca6" providerId="AD" clId="Web-{CD84E174-FC8D-0FF8-88BA-E7615F27224C}" dt="2021-03-25T21:55:39.282" v="3"/>
          <ac:spMkLst>
            <pc:docMk/>
            <pc:sldMk cId="2894093127" sldId="323"/>
            <ac:spMk id="277" creationId="{00000000-0000-0000-0000-000000000000}"/>
          </ac:spMkLst>
        </pc:spChg>
        <pc:picChg chg="mod">
          <ac:chgData name="Green, Natalia" userId="S::natalia.green_uhs.nhs.uk#ext#@sotonac.onmicrosoft.com::bf324bb5-e447-45be-938c-312f37635ca6" providerId="AD" clId="Web-{CD84E174-FC8D-0FF8-88BA-E7615F27224C}" dt="2021-03-25T21:55:41.751" v="4" actId="1076"/>
          <ac:picMkLst>
            <pc:docMk/>
            <pc:sldMk cId="2894093127" sldId="323"/>
            <ac:picMk id="282" creationId="{00000000-0000-0000-0000-000000000000}"/>
          </ac:picMkLst>
        </pc:picChg>
      </pc:sldChg>
    </pc:docChg>
  </pc:docChgLst>
  <pc:docChgLst>
    <pc:chgData name="Rachel Gagen" userId="S::rsg1v20@soton.ac.uk::e2d4e6cd-5d89-46d8-93dc-e64a27afb7be" providerId="AD" clId="Web-{D0749977-9937-93ED-A144-353FD65571E7}"/>
    <pc:docChg chg="modSld">
      <pc:chgData name="Rachel Gagen" userId="S::rsg1v20@soton.ac.uk::e2d4e6cd-5d89-46d8-93dc-e64a27afb7be" providerId="AD" clId="Web-{D0749977-9937-93ED-A144-353FD65571E7}" dt="2021-12-29T11:41:09.680" v="12" actId="20577"/>
      <pc:docMkLst>
        <pc:docMk/>
      </pc:docMkLst>
      <pc:sldChg chg="modSp">
        <pc:chgData name="Rachel Gagen" userId="S::rsg1v20@soton.ac.uk::e2d4e6cd-5d89-46d8-93dc-e64a27afb7be" providerId="AD" clId="Web-{D0749977-9937-93ED-A144-353FD65571E7}" dt="2021-12-29T11:41:09.680" v="12" actId="20577"/>
        <pc:sldMkLst>
          <pc:docMk/>
          <pc:sldMk cId="3874328382" sldId="329"/>
        </pc:sldMkLst>
        <pc:spChg chg="mod">
          <ac:chgData name="Rachel Gagen" userId="S::rsg1v20@soton.ac.uk::e2d4e6cd-5d89-46d8-93dc-e64a27afb7be" providerId="AD" clId="Web-{D0749977-9937-93ED-A144-353FD65571E7}" dt="2021-12-29T11:41:09.680" v="12" actId="20577"/>
          <ac:spMkLst>
            <pc:docMk/>
            <pc:sldMk cId="3874328382" sldId="329"/>
            <ac:spMk id="241" creationId="{00000000-0000-0000-0000-000000000000}"/>
          </ac:spMkLst>
        </pc:spChg>
      </pc:sldChg>
    </pc:docChg>
  </pc:docChgLst>
  <pc:docChgLst>
    <pc:chgData name="Rachel Gagen" userId="S::rsg1v20@soton.ac.uk::e2d4e6cd-5d89-46d8-93dc-e64a27afb7be" providerId="AD" clId="Web-{D59F3ACB-4C19-D938-C4FE-8B5E343204E9}"/>
    <pc:docChg chg="modSld">
      <pc:chgData name="Rachel Gagen" userId="S::rsg1v20@soton.ac.uk::e2d4e6cd-5d89-46d8-93dc-e64a27afb7be" providerId="AD" clId="Web-{D59F3ACB-4C19-D938-C4FE-8B5E343204E9}" dt="2021-12-08T14:28:06.624" v="2" actId="20577"/>
      <pc:docMkLst>
        <pc:docMk/>
      </pc:docMkLst>
      <pc:sldChg chg="modSp">
        <pc:chgData name="Rachel Gagen" userId="S::rsg1v20@soton.ac.uk::e2d4e6cd-5d89-46d8-93dc-e64a27afb7be" providerId="AD" clId="Web-{D59F3ACB-4C19-D938-C4FE-8B5E343204E9}" dt="2021-12-08T14:28:06.624" v="2" actId="20577"/>
        <pc:sldMkLst>
          <pc:docMk/>
          <pc:sldMk cId="3932471483" sldId="319"/>
        </pc:sldMkLst>
        <pc:spChg chg="mod">
          <ac:chgData name="Rachel Gagen" userId="S::rsg1v20@soton.ac.uk::e2d4e6cd-5d89-46d8-93dc-e64a27afb7be" providerId="AD" clId="Web-{D59F3ACB-4C19-D938-C4FE-8B5E343204E9}" dt="2021-12-08T14:28:06.624" v="2" actId="20577"/>
          <ac:spMkLst>
            <pc:docMk/>
            <pc:sldMk cId="3932471483" sldId="319"/>
            <ac:spMk id="233" creationId="{00000000-0000-0000-0000-000000000000}"/>
          </ac:spMkLst>
        </pc:spChg>
      </pc:sldChg>
    </pc:docChg>
  </pc:docChgLst>
  <pc:docChgLst>
    <pc:chgData name="Rachel Gagen" userId="b8147b453b790b83" providerId="LiveId" clId="{4A13ACE6-3B62-4BBA-89CA-03A961B44560}"/>
    <pc:docChg chg="custSel addSld delSld modSld sldOrd">
      <pc:chgData name="Rachel Gagen" userId="b8147b453b790b83" providerId="LiveId" clId="{4A13ACE6-3B62-4BBA-89CA-03A961B44560}" dt="2021-03-24T11:41:38.896" v="98" actId="12"/>
      <pc:docMkLst>
        <pc:docMk/>
      </pc:docMkLst>
      <pc:sldChg chg="del">
        <pc:chgData name="Rachel Gagen" userId="b8147b453b790b83" providerId="LiveId" clId="{4A13ACE6-3B62-4BBA-89CA-03A961B44560}" dt="2021-03-19T14:06:15.571" v="90" actId="47"/>
        <pc:sldMkLst>
          <pc:docMk/>
          <pc:sldMk cId="2141227752" sldId="286"/>
        </pc:sldMkLst>
      </pc:sldChg>
      <pc:sldChg chg="del">
        <pc:chgData name="Rachel Gagen" userId="b8147b453b790b83" providerId="LiveId" clId="{4A13ACE6-3B62-4BBA-89CA-03A961B44560}" dt="2021-03-19T14:05:26.507" v="77" actId="47"/>
        <pc:sldMkLst>
          <pc:docMk/>
          <pc:sldMk cId="4201883447" sldId="287"/>
        </pc:sldMkLst>
      </pc:sldChg>
      <pc:sldChg chg="del">
        <pc:chgData name="Rachel Gagen" userId="b8147b453b790b83" providerId="LiveId" clId="{4A13ACE6-3B62-4BBA-89CA-03A961B44560}" dt="2021-03-19T14:06:01.083" v="86" actId="47"/>
        <pc:sldMkLst>
          <pc:docMk/>
          <pc:sldMk cId="1651227424" sldId="288"/>
        </pc:sldMkLst>
      </pc:sldChg>
      <pc:sldChg chg="del">
        <pc:chgData name="Rachel Gagen" userId="b8147b453b790b83" providerId="LiveId" clId="{4A13ACE6-3B62-4BBA-89CA-03A961B44560}" dt="2021-03-19T14:05:56.209" v="83" actId="47"/>
        <pc:sldMkLst>
          <pc:docMk/>
          <pc:sldMk cId="3506126365" sldId="290"/>
        </pc:sldMkLst>
      </pc:sldChg>
      <pc:sldChg chg="del">
        <pc:chgData name="Rachel Gagen" userId="b8147b453b790b83" providerId="LiveId" clId="{4A13ACE6-3B62-4BBA-89CA-03A961B44560}" dt="2021-03-19T14:05:59.259" v="85" actId="47"/>
        <pc:sldMkLst>
          <pc:docMk/>
          <pc:sldMk cId="1152563904" sldId="292"/>
        </pc:sldMkLst>
      </pc:sldChg>
      <pc:sldChg chg="delSp mod">
        <pc:chgData name="Rachel Gagen" userId="b8147b453b790b83" providerId="LiveId" clId="{4A13ACE6-3B62-4BBA-89CA-03A961B44560}" dt="2021-03-19T14:06:10.871" v="89" actId="478"/>
        <pc:sldMkLst>
          <pc:docMk/>
          <pc:sldMk cId="1974776008" sldId="293"/>
        </pc:sldMkLst>
        <pc:spChg chg="del">
          <ac:chgData name="Rachel Gagen" userId="b8147b453b790b83" providerId="LiveId" clId="{4A13ACE6-3B62-4BBA-89CA-03A961B44560}" dt="2021-03-19T14:06:10.871" v="89" actId="478"/>
          <ac:spMkLst>
            <pc:docMk/>
            <pc:sldMk cId="1974776008" sldId="293"/>
            <ac:spMk id="2" creationId="{0B95BAB1-CB1B-4122-BEDE-092EACC2C66E}"/>
          </ac:spMkLst>
        </pc:spChg>
        <pc:spChg chg="del">
          <ac:chgData name="Rachel Gagen" userId="b8147b453b790b83" providerId="LiveId" clId="{4A13ACE6-3B62-4BBA-89CA-03A961B44560}" dt="2021-03-19T14:06:07.802" v="88" actId="478"/>
          <ac:spMkLst>
            <pc:docMk/>
            <pc:sldMk cId="1974776008" sldId="293"/>
            <ac:spMk id="3" creationId="{F40B4FC7-E86E-47E7-BF52-DB2858D5689D}"/>
          </ac:spMkLst>
        </pc:spChg>
      </pc:sldChg>
      <pc:sldChg chg="del">
        <pc:chgData name="Rachel Gagen" userId="b8147b453b790b83" providerId="LiveId" clId="{4A13ACE6-3B62-4BBA-89CA-03A961B44560}" dt="2021-03-19T14:06:03.760" v="87" actId="47"/>
        <pc:sldMkLst>
          <pc:docMk/>
          <pc:sldMk cId="480856902" sldId="294"/>
        </pc:sldMkLst>
      </pc:sldChg>
      <pc:sldChg chg="del">
        <pc:chgData name="Rachel Gagen" userId="b8147b453b790b83" providerId="LiveId" clId="{4A13ACE6-3B62-4BBA-89CA-03A961B44560}" dt="2021-03-19T14:05:27.872" v="78" actId="47"/>
        <pc:sldMkLst>
          <pc:docMk/>
          <pc:sldMk cId="2269068817" sldId="295"/>
        </pc:sldMkLst>
      </pc:sldChg>
      <pc:sldChg chg="del">
        <pc:chgData name="Rachel Gagen" userId="b8147b453b790b83" providerId="LiveId" clId="{4A13ACE6-3B62-4BBA-89CA-03A961B44560}" dt="2021-03-19T14:05:57.475" v="84" actId="47"/>
        <pc:sldMkLst>
          <pc:docMk/>
          <pc:sldMk cId="3774715035" sldId="296"/>
        </pc:sldMkLst>
      </pc:sldChg>
      <pc:sldChg chg="addSp delSp modSp add mod">
        <pc:chgData name="Rachel Gagen" userId="b8147b453b790b83" providerId="LiveId" clId="{4A13ACE6-3B62-4BBA-89CA-03A961B44560}" dt="2021-03-19T13:58:39.462" v="38" actId="20577"/>
        <pc:sldMkLst>
          <pc:docMk/>
          <pc:sldMk cId="3932471483" sldId="319"/>
        </pc:sldMkLst>
        <pc:spChg chg="add mod">
          <ac:chgData name="Rachel Gagen" userId="b8147b453b790b83" providerId="LiveId" clId="{4A13ACE6-3B62-4BBA-89CA-03A961B44560}" dt="2021-03-19T13:58:39.462" v="38" actId="20577"/>
          <ac:spMkLst>
            <pc:docMk/>
            <pc:sldMk cId="3932471483" sldId="319"/>
            <ac:spMk id="3" creationId="{7DF5183D-5234-4664-B9CA-6FFB8C2F3F64}"/>
          </ac:spMkLst>
        </pc:spChg>
        <pc:spChg chg="del mod">
          <ac:chgData name="Rachel Gagen" userId="b8147b453b790b83" providerId="LiveId" clId="{4A13ACE6-3B62-4BBA-89CA-03A961B44560}" dt="2021-03-19T13:56:25.101" v="12" actId="478"/>
          <ac:spMkLst>
            <pc:docMk/>
            <pc:sldMk cId="3932471483" sldId="319"/>
            <ac:spMk id="234" creationId="{00000000-0000-0000-0000-000000000000}"/>
          </ac:spMkLst>
        </pc:spChg>
      </pc:sldChg>
      <pc:sldChg chg="add">
        <pc:chgData name="Rachel Gagen" userId="b8147b453b790b83" providerId="LiveId" clId="{4A13ACE6-3B62-4BBA-89CA-03A961B44560}" dt="2021-03-19T13:48:43.450" v="0"/>
        <pc:sldMkLst>
          <pc:docMk/>
          <pc:sldMk cId="2425212252" sldId="320"/>
        </pc:sldMkLst>
      </pc:sldChg>
      <pc:sldChg chg="add del">
        <pc:chgData name="Rachel Gagen" userId="b8147b453b790b83" providerId="LiveId" clId="{4A13ACE6-3B62-4BBA-89CA-03A961B44560}" dt="2021-03-19T14:02:01.483" v="57" actId="47"/>
        <pc:sldMkLst>
          <pc:docMk/>
          <pc:sldMk cId="81966547" sldId="321"/>
        </pc:sldMkLst>
      </pc:sldChg>
      <pc:sldChg chg="modSp add del mod">
        <pc:chgData name="Rachel Gagen" userId="b8147b453b790b83" providerId="LiveId" clId="{4A13ACE6-3B62-4BBA-89CA-03A961B44560}" dt="2021-03-19T14:04:26.197" v="71" actId="47"/>
        <pc:sldMkLst>
          <pc:docMk/>
          <pc:sldMk cId="3376335161" sldId="322"/>
        </pc:sldMkLst>
        <pc:spChg chg="mod">
          <ac:chgData name="Rachel Gagen" userId="b8147b453b790b83" providerId="LiveId" clId="{4A13ACE6-3B62-4BBA-89CA-03A961B44560}" dt="2021-03-19T14:03:56.569" v="67" actId="20577"/>
          <ac:spMkLst>
            <pc:docMk/>
            <pc:sldMk cId="3376335161" sldId="322"/>
            <ac:spMk id="3" creationId="{E8C6611A-933B-4986-BF71-30A9583F835C}"/>
          </ac:spMkLst>
        </pc:spChg>
      </pc:sldChg>
      <pc:sldChg chg="add">
        <pc:chgData name="Rachel Gagen" userId="b8147b453b790b83" providerId="LiveId" clId="{4A13ACE6-3B62-4BBA-89CA-03A961B44560}" dt="2021-03-19T13:48:43.450" v="0"/>
        <pc:sldMkLst>
          <pc:docMk/>
          <pc:sldMk cId="2894093127" sldId="323"/>
        </pc:sldMkLst>
      </pc:sldChg>
      <pc:sldChg chg="modSp add del mod">
        <pc:chgData name="Rachel Gagen" userId="b8147b453b790b83" providerId="LiveId" clId="{4A13ACE6-3B62-4BBA-89CA-03A961B44560}" dt="2021-03-19T14:05:42.975" v="82" actId="47"/>
        <pc:sldMkLst>
          <pc:docMk/>
          <pc:sldMk cId="1864696403" sldId="324"/>
        </pc:sldMkLst>
        <pc:spChg chg="mod">
          <ac:chgData name="Rachel Gagen" userId="b8147b453b790b83" providerId="LiveId" clId="{4A13ACE6-3B62-4BBA-89CA-03A961B44560}" dt="2021-03-19T14:05:21.144" v="75" actId="207"/>
          <ac:spMkLst>
            <pc:docMk/>
            <pc:sldMk cId="1864696403" sldId="324"/>
            <ac:spMk id="287" creationId="{00000000-0000-0000-0000-000000000000}"/>
          </ac:spMkLst>
        </pc:spChg>
        <pc:spChg chg="mod">
          <ac:chgData name="Rachel Gagen" userId="b8147b453b790b83" providerId="LiveId" clId="{4A13ACE6-3B62-4BBA-89CA-03A961B44560}" dt="2021-03-19T14:05:08.578" v="74" actId="207"/>
          <ac:spMkLst>
            <pc:docMk/>
            <pc:sldMk cId="1864696403" sldId="324"/>
            <ac:spMk id="288" creationId="{00000000-0000-0000-0000-000000000000}"/>
          </ac:spMkLst>
        </pc:spChg>
      </pc:sldChg>
      <pc:sldChg chg="add del">
        <pc:chgData name="Rachel Gagen" userId="b8147b453b790b83" providerId="LiveId" clId="{4A13ACE6-3B62-4BBA-89CA-03A961B44560}" dt="2021-03-19T14:11:28.934" v="97" actId="47"/>
        <pc:sldMkLst>
          <pc:docMk/>
          <pc:sldMk cId="1927753579" sldId="326"/>
        </pc:sldMkLst>
      </pc:sldChg>
      <pc:sldChg chg="add">
        <pc:chgData name="Rachel Gagen" userId="b8147b453b790b83" providerId="LiveId" clId="{4A13ACE6-3B62-4BBA-89CA-03A961B44560}" dt="2021-03-19T13:48:43.450" v="0"/>
        <pc:sldMkLst>
          <pc:docMk/>
          <pc:sldMk cId="3815864151" sldId="328"/>
        </pc:sldMkLst>
      </pc:sldChg>
      <pc:sldChg chg="add">
        <pc:chgData name="Rachel Gagen" userId="b8147b453b790b83" providerId="LiveId" clId="{4A13ACE6-3B62-4BBA-89CA-03A961B44560}" dt="2021-03-19T13:48:43.450" v="0"/>
        <pc:sldMkLst>
          <pc:docMk/>
          <pc:sldMk cId="3874328382" sldId="329"/>
        </pc:sldMkLst>
      </pc:sldChg>
      <pc:sldChg chg="modSp add mod">
        <pc:chgData name="Rachel Gagen" userId="b8147b453b790b83" providerId="LiveId" clId="{4A13ACE6-3B62-4BBA-89CA-03A961B44560}" dt="2021-03-19T14:03:06.066" v="63" actId="255"/>
        <pc:sldMkLst>
          <pc:docMk/>
          <pc:sldMk cId="2061335768" sldId="331"/>
        </pc:sldMkLst>
        <pc:spChg chg="mod">
          <ac:chgData name="Rachel Gagen" userId="b8147b453b790b83" providerId="LiveId" clId="{4A13ACE6-3B62-4BBA-89CA-03A961B44560}" dt="2021-03-19T14:03:06.066" v="63" actId="255"/>
          <ac:spMkLst>
            <pc:docMk/>
            <pc:sldMk cId="2061335768" sldId="331"/>
            <ac:spMk id="248" creationId="{00000000-0000-0000-0000-000000000000}"/>
          </ac:spMkLst>
        </pc:spChg>
      </pc:sldChg>
      <pc:sldChg chg="add del">
        <pc:chgData name="Rachel Gagen" userId="b8147b453b790b83" providerId="LiveId" clId="{4A13ACE6-3B62-4BBA-89CA-03A961B44560}" dt="2021-03-19T14:05:25.673" v="76" actId="47"/>
        <pc:sldMkLst>
          <pc:docMk/>
          <pc:sldMk cId="953875799" sldId="332"/>
        </pc:sldMkLst>
      </pc:sldChg>
      <pc:sldChg chg="modSp add mod ord">
        <pc:chgData name="Rachel Gagen" userId="b8147b453b790b83" providerId="LiveId" clId="{4A13ACE6-3B62-4BBA-89CA-03A961B44560}" dt="2021-03-19T14:02:54.830" v="62" actId="255"/>
        <pc:sldMkLst>
          <pc:docMk/>
          <pc:sldMk cId="3327029769" sldId="333"/>
        </pc:sldMkLst>
        <pc:spChg chg="mod">
          <ac:chgData name="Rachel Gagen" userId="b8147b453b790b83" providerId="LiveId" clId="{4A13ACE6-3B62-4BBA-89CA-03A961B44560}" dt="2021-03-19T14:02:54.830" v="62" actId="255"/>
          <ac:spMkLst>
            <pc:docMk/>
            <pc:sldMk cId="3327029769" sldId="333"/>
            <ac:spMk id="256" creationId="{00000000-0000-0000-0000-000000000000}"/>
          </ac:spMkLst>
        </pc:spChg>
        <pc:spChg chg="mod">
          <ac:chgData name="Rachel Gagen" userId="b8147b453b790b83" providerId="LiveId" clId="{4A13ACE6-3B62-4BBA-89CA-03A961B44560}" dt="2021-03-19T14:02:40.439" v="61" actId="12"/>
          <ac:spMkLst>
            <pc:docMk/>
            <pc:sldMk cId="3327029769" sldId="333"/>
            <ac:spMk id="257" creationId="{00000000-0000-0000-0000-000000000000}"/>
          </ac:spMkLst>
        </pc:spChg>
      </pc:sldChg>
      <pc:sldChg chg="modSp add mod ord">
        <pc:chgData name="Rachel Gagen" userId="b8147b453b790b83" providerId="LiveId" clId="{4A13ACE6-3B62-4BBA-89CA-03A961B44560}" dt="2021-03-19T14:10:28.199" v="93" actId="255"/>
        <pc:sldMkLst>
          <pc:docMk/>
          <pc:sldMk cId="461607440" sldId="334"/>
        </pc:sldMkLst>
        <pc:spChg chg="mod">
          <ac:chgData name="Rachel Gagen" userId="b8147b453b790b83" providerId="LiveId" clId="{4A13ACE6-3B62-4BBA-89CA-03A961B44560}" dt="2021-03-19T14:10:28.199" v="93" actId="255"/>
          <ac:spMkLst>
            <pc:docMk/>
            <pc:sldMk cId="461607440" sldId="334"/>
            <ac:spMk id="3" creationId="{E8C6611A-933B-4986-BF71-30A9583F835C}"/>
          </ac:spMkLst>
        </pc:spChg>
      </pc:sldChg>
      <pc:sldChg chg="modSp add mod ord">
        <pc:chgData name="Rachel Gagen" userId="b8147b453b790b83" providerId="LiveId" clId="{4A13ACE6-3B62-4BBA-89CA-03A961B44560}" dt="2021-03-24T11:41:38.896" v="98" actId="12"/>
        <pc:sldMkLst>
          <pc:docMk/>
          <pc:sldMk cId="475784895" sldId="335"/>
        </pc:sldMkLst>
        <pc:spChg chg="mod">
          <ac:chgData name="Rachel Gagen" userId="b8147b453b790b83" providerId="LiveId" clId="{4A13ACE6-3B62-4BBA-89CA-03A961B44560}" dt="2021-03-24T11:41:38.896" v="98" actId="12"/>
          <ac:spMkLst>
            <pc:docMk/>
            <pc:sldMk cId="475784895" sldId="335"/>
            <ac:spMk id="288" creationId="{00000000-0000-0000-0000-000000000000}"/>
          </ac:spMkLst>
        </pc:spChg>
      </pc:sldChg>
      <pc:sldChg chg="new del">
        <pc:chgData name="Rachel Gagen" userId="b8147b453b790b83" providerId="LiveId" clId="{4A13ACE6-3B62-4BBA-89CA-03A961B44560}" dt="2021-03-19T14:11:26.683" v="96" actId="47"/>
        <pc:sldMkLst>
          <pc:docMk/>
          <pc:sldMk cId="730210744" sldId="336"/>
        </pc:sldMkLst>
      </pc:sldChg>
      <pc:sldChg chg="add">
        <pc:chgData name="Rachel Gagen" userId="b8147b453b790b83" providerId="LiveId" clId="{4A13ACE6-3B62-4BBA-89CA-03A961B44560}" dt="2021-03-19T14:11:24.206" v="95"/>
        <pc:sldMkLst>
          <pc:docMk/>
          <pc:sldMk cId="4268751388" sldId="3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0CF03-DB8B-46C4-A035-AE1C32BBD3DD}"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1CAAA-9F77-4591-BD77-144DF3D792E2}" type="slidenum">
              <a:rPr lang="en-GB" smtClean="0"/>
              <a:t>‹#›</a:t>
            </a:fld>
            <a:endParaRPr lang="en-GB"/>
          </a:p>
        </p:txBody>
      </p:sp>
    </p:spTree>
    <p:extLst>
      <p:ext uri="{BB962C8B-B14F-4D97-AF65-F5344CB8AC3E}">
        <p14:creationId xmlns:p14="http://schemas.microsoft.com/office/powerpoint/2010/main" val="2422535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736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517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834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c53dec27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bc53dec27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891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c53dec27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bc53dec27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307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13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266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37754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587462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5.png"/><Relationship Id="rId2" Type="http://schemas.openxmlformats.org/officeDocument/2006/relationships/slideLayout" Target="../slideLayouts/slideLayout48.xml"/><Relationship Id="rId16"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2"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programmes/p011syc1"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dirty="0">
                <a:solidFill>
                  <a:srgbClr val="0F6AB1"/>
                </a:solidFill>
                <a:latin typeface="Gill Sans"/>
                <a:ea typeface="Gill Sans"/>
                <a:cs typeface="Gill Sans"/>
                <a:sym typeface="Gill Sans"/>
              </a:rPr>
              <a:t>Resilience</a:t>
            </a:r>
            <a:endParaRPr sz="4800" dirty="0">
              <a:solidFill>
                <a:srgbClr val="0F6AB1"/>
              </a:solidFill>
              <a:latin typeface="Gill Sans"/>
              <a:ea typeface="Gill Sans"/>
              <a:cs typeface="Gill Sans"/>
              <a:sym typeface="Gill Sans"/>
            </a:endParaRPr>
          </a:p>
        </p:txBody>
      </p:sp>
      <p:sp>
        <p:nvSpPr>
          <p:cNvPr id="3" name="Subtitle 2">
            <a:extLst>
              <a:ext uri="{FF2B5EF4-FFF2-40B4-BE49-F238E27FC236}">
                <a16:creationId xmlns:a16="http://schemas.microsoft.com/office/drawing/2014/main" id="{7DF5183D-5234-4664-B9CA-6FFB8C2F3F64}"/>
              </a:ext>
            </a:extLst>
          </p:cNvPr>
          <p:cNvSpPr>
            <a:spLocks noGrp="1"/>
          </p:cNvSpPr>
          <p:nvPr>
            <p:ph type="subTitle" idx="1"/>
          </p:nvPr>
        </p:nvSpPr>
        <p:spPr>
          <a:xfrm>
            <a:off x="1332319" y="2157633"/>
            <a:ext cx="6400800" cy="1752600"/>
          </a:xfrm>
        </p:spPr>
        <p:txBody>
          <a:bodyPr>
            <a:normAutofit fontScale="25000" lnSpcReduction="20000"/>
          </a:bodyPr>
          <a:lstStyle/>
          <a:p>
            <a:pPr marL="0" lvl="0" indent="0" algn="l" rtl="0">
              <a:lnSpc>
                <a:spcPct val="115000"/>
              </a:lnSpc>
              <a:spcBef>
                <a:spcPts val="0"/>
              </a:spcBef>
              <a:spcAft>
                <a:spcPts val="0"/>
              </a:spcAft>
              <a:buClr>
                <a:schemeClr val="accent1">
                  <a:lumMod val="75000"/>
                </a:schemeClr>
              </a:buClr>
              <a:buSzPct val="82000"/>
              <a:buNone/>
            </a:pPr>
            <a:r>
              <a:rPr lang="en-GB" sz="11200" b="1" dirty="0">
                <a:solidFill>
                  <a:schemeClr val="accent1">
                    <a:lumMod val="75000"/>
                  </a:schemeClr>
                </a:solidFill>
                <a:highlight>
                  <a:srgbClr val="FFFFFF"/>
                </a:highlight>
                <a:latin typeface="Gill Sans"/>
                <a:ea typeface="Gill Sans"/>
                <a:cs typeface="Gill Sans"/>
                <a:sym typeface="Gill Sans"/>
              </a:rPr>
              <a:t>Objectives:</a:t>
            </a:r>
          </a:p>
          <a:p>
            <a:pPr lvl="0" algn="l" rtl="0">
              <a:lnSpc>
                <a:spcPct val="115000"/>
              </a:lnSpc>
              <a:spcBef>
                <a:spcPts val="0"/>
              </a:spcBef>
              <a:spcAft>
                <a:spcPts val="0"/>
              </a:spcAft>
              <a:buClr>
                <a:schemeClr val="accent1">
                  <a:lumMod val="75000"/>
                </a:schemeClr>
              </a:buClr>
              <a:buSzPct val="82000"/>
              <a:buFont typeface="Arial" panose="020B0604020202020204" pitchFamily="34" charset="0"/>
              <a:buChar char="•"/>
            </a:pPr>
            <a:endParaRPr lang="en-GB" sz="112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2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discuss how your actions can make a difference.</a:t>
            </a:r>
          </a:p>
          <a:p>
            <a:pPr lvl="0" algn="l" rtl="0">
              <a:lnSpc>
                <a:spcPct val="115000"/>
              </a:lnSpc>
              <a:spcBef>
                <a:spcPts val="0"/>
              </a:spcBef>
              <a:spcAft>
                <a:spcPts val="0"/>
              </a:spcAft>
              <a:buClr>
                <a:schemeClr val="accent1">
                  <a:lumMod val="75000"/>
                </a:schemeClr>
              </a:buClr>
              <a:buSzPct val="82000"/>
              <a:buFont typeface="Arial" panose="020B0604020202020204" pitchFamily="34" charset="0"/>
              <a:buChar char="•"/>
            </a:pPr>
            <a:endParaRPr lang="en-GB" sz="112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2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accept that some things are out of your control.</a:t>
            </a:r>
          </a:p>
          <a:p>
            <a:endParaRPr lang="en-GB" dirty="0"/>
          </a:p>
        </p:txBody>
      </p:sp>
    </p:spTree>
    <p:extLst>
      <p:ext uri="{BB962C8B-B14F-4D97-AF65-F5344CB8AC3E}">
        <p14:creationId xmlns:p14="http://schemas.microsoft.com/office/powerpoint/2010/main" val="393247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4229546" y="1282262"/>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951161" y="508462"/>
            <a:ext cx="3610665" cy="3424851"/>
          </a:xfrm>
          <a:prstGeom prst="wedgeEllipseCallout">
            <a:avLst>
              <a:gd name="adj1" fmla="val -64026"/>
              <a:gd name="adj2" fmla="val -3313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78;gabefc0c955_0_11">
            <a:extLst>
              <a:ext uri="{FF2B5EF4-FFF2-40B4-BE49-F238E27FC236}">
                <a16:creationId xmlns:a16="http://schemas.microsoft.com/office/drawing/2014/main" id="{7F0B1F9A-01A6-451E-9EEF-8C169C40BB94}"/>
              </a:ext>
            </a:extLst>
          </p:cNvPr>
          <p:cNvPicPr preferRelativeResize="0"/>
          <p:nvPr/>
        </p:nvPicPr>
        <p:blipFill rotWithShape="1">
          <a:blip r:embed="rId2">
            <a:alphaModFix/>
          </a:blip>
          <a:srcRect/>
          <a:stretch/>
        </p:blipFill>
        <p:spPr>
          <a:xfrm>
            <a:off x="1371600" y="255462"/>
            <a:ext cx="2050149" cy="2053599"/>
          </a:xfrm>
          <a:prstGeom prst="rect">
            <a:avLst/>
          </a:prstGeom>
          <a:noFill/>
          <a:ln>
            <a:noFill/>
          </a:ln>
        </p:spPr>
      </p:pic>
    </p:spTree>
    <p:extLst>
      <p:ext uri="{BB962C8B-B14F-4D97-AF65-F5344CB8AC3E}">
        <p14:creationId xmlns:p14="http://schemas.microsoft.com/office/powerpoint/2010/main" val="426875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782518"/>
            <a:ext cx="2256151" cy="2221851"/>
          </a:xfrm>
          <a:prstGeom prst="rect">
            <a:avLst/>
          </a:prstGeom>
          <a:noFill/>
          <a:ln>
            <a:noFill/>
          </a:ln>
        </p:spPr>
      </p:pic>
      <p:sp>
        <p:nvSpPr>
          <p:cNvPr id="241" name="Google Shape;241;gb65152134c_2_18"/>
          <p:cNvSpPr txBox="1"/>
          <p:nvPr/>
        </p:nvSpPr>
        <p:spPr>
          <a:xfrm>
            <a:off x="1244625" y="1912325"/>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b="0" i="0" u="none" strike="noStrike" cap="none" dirty="0">
              <a:solidFill>
                <a:schemeClr val="accent1">
                  <a:lumMod val="75000"/>
                </a:schemeClr>
              </a:solidFill>
              <a:latin typeface="Gill Sans"/>
              <a:ea typeface="Gill Sans"/>
              <a:cs typeface="Gill San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1155CC"/>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rotWithShape="1">
          <a:blip r:embed="rId4">
            <a:alphaModFix/>
          </a:blip>
          <a:srcRect/>
          <a:stretch/>
        </p:blipFill>
        <p:spPr>
          <a:xfrm>
            <a:off x="6964254" y="3850844"/>
            <a:ext cx="2081700" cy="2085200"/>
          </a:xfrm>
          <a:prstGeom prst="rect">
            <a:avLst/>
          </a:prstGeom>
          <a:noFill/>
          <a:ln>
            <a:noFill/>
          </a:ln>
        </p:spPr>
      </p:pic>
    </p:spTree>
    <p:extLst>
      <p:ext uri="{BB962C8B-B14F-4D97-AF65-F5344CB8AC3E}">
        <p14:creationId xmlns:p14="http://schemas.microsoft.com/office/powerpoint/2010/main" val="387432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c53dec275_0_8">
            <a:extLst>
              <a:ext uri="{FF2B5EF4-FFF2-40B4-BE49-F238E27FC236}">
                <a16:creationId xmlns:a16="http://schemas.microsoft.com/office/drawing/2014/main" id="{D10C0FC4-2BDC-45CB-9EE0-69DB2DD4DA7F}"/>
              </a:ext>
            </a:extLst>
          </p:cNvPr>
          <p:cNvSpPr/>
          <p:nvPr/>
        </p:nvSpPr>
        <p:spPr>
          <a:xfrm>
            <a:off x="-1" y="791176"/>
            <a:ext cx="9144001" cy="1592620"/>
          </a:xfrm>
          <a:prstGeom prst="wave">
            <a:avLst>
              <a:gd name="adj1" fmla="val 12500"/>
              <a:gd name="adj2"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rgbClr val="0F6AB1"/>
                </a:solidFill>
                <a:latin typeface="Gill Sans"/>
                <a:ea typeface="Gill Sans"/>
                <a:cs typeface="Gill Sans"/>
                <a:sym typeface="Gill Sans"/>
              </a:rPr>
              <a:t>What is difficult about living in a world with Coronavirus?</a:t>
            </a:r>
            <a:endParaRPr sz="3200" dirty="0">
              <a:solidFill>
                <a:srgbClr val="0F6AB1"/>
              </a:solidFill>
              <a:latin typeface="Gill Sans"/>
              <a:ea typeface="Gill Sans"/>
              <a:cs typeface="Gill Sans"/>
              <a:sym typeface="Gill Sans"/>
            </a:endParaRPr>
          </a:p>
        </p:txBody>
      </p:sp>
      <p:sp>
        <p:nvSpPr>
          <p:cNvPr id="3" name="Google Shape;250;gbc53dec275_0_8">
            <a:extLst>
              <a:ext uri="{FF2B5EF4-FFF2-40B4-BE49-F238E27FC236}">
                <a16:creationId xmlns:a16="http://schemas.microsoft.com/office/drawing/2014/main" id="{0B3879F9-152F-4484-B101-AF250EA40487}"/>
              </a:ext>
            </a:extLst>
          </p:cNvPr>
          <p:cNvSpPr/>
          <p:nvPr/>
        </p:nvSpPr>
        <p:spPr>
          <a:xfrm>
            <a:off x="-1" y="3630131"/>
            <a:ext cx="9144000" cy="1193227"/>
          </a:xfrm>
          <a:prstGeom prst="wave">
            <a:avLst>
              <a:gd name="adj1" fmla="val 12500"/>
              <a:gd name="adj2" fmla="val 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rgbClr val="0F6AB1"/>
                </a:solidFill>
                <a:latin typeface="Gill Sans"/>
                <a:ea typeface="Gill Sans"/>
                <a:cs typeface="Gill Sans"/>
                <a:sym typeface="Gill Sans"/>
              </a:rPr>
              <a:t>What can you do to make things better?</a:t>
            </a:r>
            <a:endParaRPr sz="32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242521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740589" y="1624075"/>
            <a:ext cx="7831936"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Watch the story of the Hare and the Tortoise.</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3000" dirty="0">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3000" u="sng" dirty="0">
                <a:solidFill>
                  <a:srgbClr val="0F6AB1"/>
                </a:solidFill>
                <a:highlight>
                  <a:srgbClr val="FFFFFF"/>
                </a:highlight>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https://www.bbc.co.uk/programmes/p011syc1</a:t>
            </a:r>
            <a:r>
              <a:rPr lang="en-GB" sz="3000" dirty="0">
                <a:solidFill>
                  <a:srgbClr val="0F6AB1"/>
                </a:solidFill>
                <a:highlight>
                  <a:srgbClr val="FFFFFF"/>
                </a:highlight>
                <a:latin typeface="Gill Sans"/>
                <a:ea typeface="Gill Sans"/>
                <a:cs typeface="Gill Sans"/>
                <a:sym typeface="Gill Sans"/>
              </a:rPr>
              <a:t> </a:t>
            </a:r>
            <a:endParaRPr sz="3000" dirty="0">
              <a:solidFill>
                <a:srgbClr val="0F6AB1"/>
              </a:solidFill>
              <a:highlight>
                <a:srgbClr val="FFFFFF"/>
              </a:highlight>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1100" dirty="0">
              <a:solidFill>
                <a:schemeClr val="dk1"/>
              </a:solidFill>
              <a:highlight>
                <a:srgbClr val="FFFFFF"/>
              </a:highlight>
              <a:latin typeface="Arial"/>
              <a:ea typeface="Arial"/>
              <a:cs typeface="Arial"/>
              <a:sym typeface="Arial"/>
            </a:endParaRPr>
          </a:p>
        </p:txBody>
      </p:sp>
      <p:pic>
        <p:nvPicPr>
          <p:cNvPr id="250" name="Google Shape;250;gb525822f29_0_5"/>
          <p:cNvPicPr preferRelativeResize="0"/>
          <p:nvPr/>
        </p:nvPicPr>
        <p:blipFill>
          <a:blip r:embed="rId4">
            <a:alphaModFix/>
          </a:blip>
          <a:stretch>
            <a:fillRect/>
          </a:stretch>
        </p:blipFill>
        <p:spPr>
          <a:xfrm>
            <a:off x="5617035" y="3935168"/>
            <a:ext cx="3313651" cy="1752601"/>
          </a:xfrm>
          <a:prstGeom prst="rect">
            <a:avLst/>
          </a:prstGeom>
          <a:noFill/>
          <a:ln>
            <a:noFill/>
          </a:ln>
        </p:spPr>
      </p:pic>
      <p:pic>
        <p:nvPicPr>
          <p:cNvPr id="251" name="Google Shape;251;gb525822f29_0_5"/>
          <p:cNvPicPr preferRelativeResize="0"/>
          <p:nvPr/>
        </p:nvPicPr>
        <p:blipFill>
          <a:blip r:embed="rId5">
            <a:alphaModFix/>
          </a:blip>
          <a:stretch>
            <a:fillRect/>
          </a:stretch>
        </p:blipFill>
        <p:spPr>
          <a:xfrm flipH="1">
            <a:off x="213314" y="3716795"/>
            <a:ext cx="3941926" cy="1970974"/>
          </a:xfrm>
          <a:prstGeom prst="rect">
            <a:avLst/>
          </a:prstGeom>
          <a:noFill/>
          <a:ln>
            <a:noFill/>
          </a:ln>
        </p:spPr>
      </p:pic>
    </p:spTree>
    <p:extLst>
      <p:ext uri="{BB962C8B-B14F-4D97-AF65-F5344CB8AC3E}">
        <p14:creationId xmlns:p14="http://schemas.microsoft.com/office/powerpoint/2010/main" val="206133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c53dec275_0_24"/>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7" name="Google Shape;257;gbc53dec275_0_24"/>
          <p:cNvSpPr txBox="1"/>
          <p:nvPr/>
        </p:nvSpPr>
        <p:spPr>
          <a:xfrm>
            <a:off x="1156650" y="1586550"/>
            <a:ext cx="7144500" cy="3139291"/>
          </a:xfrm>
          <a:prstGeom prst="rect">
            <a:avLst/>
          </a:prstGeom>
          <a:noFill/>
          <a:ln>
            <a:noFill/>
          </a:ln>
        </p:spPr>
        <p:txBody>
          <a:bodyPr spcFirstLastPara="1" wrap="square" lIns="91425" tIns="91425" rIns="91425" bIns="91425" anchor="t" anchorCtr="0">
            <a:spAutoFit/>
          </a:bodyPr>
          <a:lstStyle/>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2400" b="0" i="0" u="none" strike="noStrike" cap="none" dirty="0">
                <a:solidFill>
                  <a:schemeClr val="accent1">
                    <a:lumMod val="75000"/>
                  </a:schemeClr>
                </a:solidFill>
                <a:latin typeface="Gill Sans"/>
                <a:ea typeface="Gill Sans"/>
                <a:cs typeface="Gill Sans"/>
                <a:sym typeface="Gill Sans"/>
              </a:rPr>
              <a:t>What did the tortoise need to win the race?</a:t>
            </a:r>
          </a:p>
          <a:p>
            <a:pPr marL="914400" marR="0" lvl="0" indent="-457200" algn="l" rtl="0">
              <a:lnSpc>
                <a:spcPct val="100000"/>
              </a:lnSpc>
              <a:spcBef>
                <a:spcPts val="0"/>
              </a:spcBef>
              <a:spcAft>
                <a:spcPts val="0"/>
              </a:spcAft>
              <a:buClr>
                <a:schemeClr val="accent1">
                  <a:lumMod val="75000"/>
                </a:schemeClr>
              </a:buClr>
              <a:buFont typeface="Arial" panose="020B0604020202020204" pitchFamily="34" charset="0"/>
              <a:buChar char="•"/>
            </a:pPr>
            <a:endParaRPr lang="en-GB" sz="2400" dirty="0">
              <a:solidFill>
                <a:schemeClr val="accent1">
                  <a:lumMod val="75000"/>
                </a:schemeClr>
              </a:solidFill>
              <a:latin typeface="Gill Sans"/>
              <a:ea typeface="Gill Sans"/>
              <a:cs typeface="Gill Sans"/>
              <a:sym typeface="Gill Sans"/>
            </a:endParaRPr>
          </a:p>
          <a:p>
            <a:pPr marL="914400" marR="0" lvl="0" indent="-457200" algn="l" rtl="0">
              <a:lnSpc>
                <a:spcPct val="100000"/>
              </a:lnSpc>
              <a:spcBef>
                <a:spcPts val="0"/>
              </a:spcBef>
              <a:spcAft>
                <a:spcPts val="0"/>
              </a:spcAft>
              <a:buClr>
                <a:schemeClr val="accent1">
                  <a:lumMod val="75000"/>
                </a:schemeClr>
              </a:buClr>
              <a:buFont typeface="Arial" panose="020B0604020202020204" pitchFamily="34" charset="0"/>
              <a:buChar char="•"/>
            </a:pPr>
            <a:endParaRPr lang="en-GB" sz="2400" dirty="0">
              <a:solidFill>
                <a:schemeClr val="accent1">
                  <a:lumMod val="75000"/>
                </a:schemeClr>
              </a:solidFill>
              <a:latin typeface="Gill Sans"/>
              <a:ea typeface="Gill Sans"/>
              <a:cs typeface="Gill Sans"/>
              <a:sym typeface="Gill Sans"/>
            </a:endParaRPr>
          </a:p>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2400" dirty="0">
                <a:solidFill>
                  <a:schemeClr val="accent1">
                    <a:lumMod val="75000"/>
                  </a:schemeClr>
                </a:solidFill>
                <a:latin typeface="Gill Sans"/>
                <a:ea typeface="Gill Sans"/>
                <a:cs typeface="Gill Sans"/>
                <a:sym typeface="Gill Sans"/>
              </a:rPr>
              <a:t>What has helped you to get through difficult times?</a:t>
            </a:r>
          </a:p>
          <a:p>
            <a:pPr marL="91440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endParaRPr lang="en-GB" sz="2400" b="0" i="0" u="none" strike="noStrike" cap="none" dirty="0">
              <a:solidFill>
                <a:schemeClr val="accent1">
                  <a:lumMod val="75000"/>
                </a:schemeClr>
              </a:solidFill>
              <a:latin typeface="Gill Sans"/>
              <a:ea typeface="Gill Sans"/>
              <a:cs typeface="Gill Sans"/>
              <a:sym typeface="Gill Sans"/>
            </a:endParaRPr>
          </a:p>
          <a:p>
            <a:pPr marL="91440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endParaRPr lang="en-GB" sz="2400" b="0" i="0" u="none" strike="noStrike" cap="none" dirty="0">
              <a:solidFill>
                <a:schemeClr val="accent1">
                  <a:lumMod val="75000"/>
                </a:schemeClr>
              </a:solidFill>
              <a:latin typeface="Gill Sans"/>
              <a:ea typeface="Gill Sans"/>
              <a:cs typeface="Gill Sans"/>
              <a:sym typeface="Gill Sans"/>
            </a:endParaRPr>
          </a:p>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2400" b="0" i="0" u="none" strike="noStrike" cap="none" dirty="0">
                <a:solidFill>
                  <a:schemeClr val="accent1">
                    <a:lumMod val="75000"/>
                  </a:schemeClr>
                </a:solidFill>
                <a:latin typeface="Gill Sans"/>
                <a:ea typeface="Gill Sans"/>
                <a:cs typeface="Gill Sans"/>
                <a:sym typeface="Gill Sans"/>
              </a:rPr>
              <a:t>What do you need to get through Coronavirus?</a:t>
            </a:r>
          </a:p>
        </p:txBody>
      </p:sp>
    </p:spTree>
    <p:extLst>
      <p:ext uri="{BB962C8B-B14F-4D97-AF65-F5344CB8AC3E}">
        <p14:creationId xmlns:p14="http://schemas.microsoft.com/office/powerpoint/2010/main" val="332702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gbc53dec275_0_15"/>
          <p:cNvGrpSpPr/>
          <p:nvPr/>
        </p:nvGrpSpPr>
        <p:grpSpPr>
          <a:xfrm rot="20883967">
            <a:off x="451537" y="677286"/>
            <a:ext cx="8548728" cy="4527229"/>
            <a:chOff x="61475" y="1228300"/>
            <a:chExt cx="7820172" cy="3879414"/>
          </a:xfrm>
        </p:grpSpPr>
        <p:sp>
          <p:nvSpPr>
            <p:cNvPr id="263" name="Google Shape;263;gbc53dec275_0_15"/>
            <p:cNvSpPr/>
            <p:nvPr/>
          </p:nvSpPr>
          <p:spPr>
            <a:xfrm>
              <a:off x="61475" y="1228300"/>
              <a:ext cx="7820172" cy="3879414"/>
            </a:xfrm>
            <a:prstGeom prst="irregularSeal2">
              <a:avLst/>
            </a:prstGeom>
            <a:solidFill>
              <a:srgbClr val="FF99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bc53dec275_0_15"/>
            <p:cNvSpPr/>
            <p:nvPr/>
          </p:nvSpPr>
          <p:spPr>
            <a:xfrm rot="20884206">
              <a:off x="1495777" y="2730537"/>
              <a:ext cx="4717496" cy="874941"/>
            </a:xfrm>
            <a:prstGeom prst="rect">
              <a:avLst/>
            </a:prstGeom>
          </p:spPr>
          <p:txBody>
            <a:bodyPr>
              <a:prstTxWarp prst="textPlain">
                <a:avLst/>
              </a:prstTxWarp>
            </a:bodyPr>
            <a:lstStyle/>
            <a:p>
              <a:pPr lvl="0" algn="ctr"/>
              <a:r>
                <a:rPr sz="24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rPr>
                <a:t>Resilience</a:t>
              </a:r>
              <a:endParaRPr sz="32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endParaRPr>
            </a:p>
          </p:txBody>
        </p:sp>
      </p:grpSp>
    </p:spTree>
    <p:extLst>
      <p:ext uri="{BB962C8B-B14F-4D97-AF65-F5344CB8AC3E}">
        <p14:creationId xmlns:p14="http://schemas.microsoft.com/office/powerpoint/2010/main" val="3815864151"/>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48A3-3E9C-4D9C-8027-5C88FEB45B8C}"/>
              </a:ext>
            </a:extLst>
          </p:cNvPr>
          <p:cNvSpPr>
            <a:spLocks noGrp="1"/>
          </p:cNvSpPr>
          <p:nvPr>
            <p:ph type="ctrTitle"/>
          </p:nvPr>
        </p:nvSpPr>
        <p:spPr>
          <a:xfrm>
            <a:off x="802037" y="232475"/>
            <a:ext cx="6858000" cy="999238"/>
          </a:xfrm>
        </p:spPr>
        <p:txBody>
          <a:bodyPr>
            <a:normAutofit/>
          </a:bodyPr>
          <a:lstStyle/>
          <a:p>
            <a:r>
              <a:rPr lang="en-GB" sz="4800" dirty="0">
                <a:solidFill>
                  <a:srgbClr val="0F6AB1"/>
                </a:solidFill>
                <a:latin typeface="Gill Sans"/>
                <a:ea typeface="Gill Sans"/>
                <a:cs typeface="Gill Sans"/>
                <a:sym typeface="Gill Sans"/>
              </a:rPr>
              <a:t>What have we learnt?</a:t>
            </a:r>
            <a:endParaRPr lang="en-GB" sz="4800" dirty="0">
              <a:solidFill>
                <a:srgbClr val="0F6AB1"/>
              </a:solidFill>
            </a:endParaRPr>
          </a:p>
        </p:txBody>
      </p:sp>
      <p:sp>
        <p:nvSpPr>
          <p:cNvPr id="3" name="Subtitle 2">
            <a:extLst>
              <a:ext uri="{FF2B5EF4-FFF2-40B4-BE49-F238E27FC236}">
                <a16:creationId xmlns:a16="http://schemas.microsoft.com/office/drawing/2014/main" id="{E8C6611A-933B-4986-BF71-30A9583F835C}"/>
              </a:ext>
            </a:extLst>
          </p:cNvPr>
          <p:cNvSpPr>
            <a:spLocks noGrp="1"/>
          </p:cNvSpPr>
          <p:nvPr>
            <p:ph type="subTitle" idx="1"/>
          </p:nvPr>
        </p:nvSpPr>
        <p:spPr>
          <a:xfrm>
            <a:off x="1143000" y="1959217"/>
            <a:ext cx="6858000" cy="1655762"/>
          </a:xfrm>
        </p:spPr>
        <p:txBody>
          <a:bodyPr>
            <a:normAutofit fontScale="55000" lnSpcReduction="20000"/>
          </a:bodyPr>
          <a:lstStyle/>
          <a:p>
            <a:pPr marL="457200" marR="0" lvl="0" indent="-457200" algn="l" rtl="0">
              <a:lnSpc>
                <a:spcPct val="100000"/>
              </a:lnSpc>
              <a:spcBef>
                <a:spcPts val="0"/>
              </a:spcBef>
              <a:spcAft>
                <a:spcPts val="0"/>
              </a:spcAft>
              <a:buClr>
                <a:schemeClr val="accent1">
                  <a:lumMod val="75000"/>
                </a:schemeClr>
              </a:buClr>
              <a:buSzPts val="3200"/>
              <a:buFont typeface="Arial" panose="020B0604020202020204" pitchFamily="34" charset="0"/>
              <a:buChar char="•"/>
            </a:pPr>
            <a:r>
              <a:rPr lang="en-GB" sz="4400" b="0" i="0" u="none" strike="noStrike" cap="none" dirty="0">
                <a:solidFill>
                  <a:schemeClr val="accent1">
                    <a:lumMod val="75000"/>
                  </a:schemeClr>
                </a:solidFill>
                <a:latin typeface="Gill Sans"/>
                <a:ea typeface="Gill Sans"/>
                <a:cs typeface="Gill Sans"/>
                <a:sym typeface="Gill Sans"/>
              </a:rPr>
              <a:t>How can you make a difference and help others?</a:t>
            </a:r>
          </a:p>
          <a:p>
            <a:pPr marL="457200" marR="0" lvl="0" indent="-457200" algn="l" rtl="0">
              <a:lnSpc>
                <a:spcPct val="100000"/>
              </a:lnSpc>
              <a:spcBef>
                <a:spcPts val="0"/>
              </a:spcBef>
              <a:spcAft>
                <a:spcPts val="0"/>
              </a:spcAft>
              <a:buClr>
                <a:schemeClr val="accent1">
                  <a:lumMod val="75000"/>
                </a:schemeClr>
              </a:buClr>
              <a:buSzPts val="3200"/>
              <a:buFont typeface="Arial" panose="020B0604020202020204" pitchFamily="34" charset="0"/>
              <a:buChar char="•"/>
            </a:pPr>
            <a:endParaRPr lang="en-GB" sz="4400" b="0" i="0" u="none" strike="noStrike" cap="none" dirty="0">
              <a:solidFill>
                <a:schemeClr val="accent1">
                  <a:lumMod val="75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1">
                  <a:lumMod val="75000"/>
                </a:schemeClr>
              </a:buClr>
              <a:buSzPts val="3200"/>
              <a:buFont typeface="Arial" panose="020B0604020202020204" pitchFamily="34" charset="0"/>
              <a:buChar char="•"/>
            </a:pPr>
            <a:endParaRPr lang="en-GB" sz="4400" b="0" i="0" u="none" strike="noStrike" cap="none" dirty="0">
              <a:solidFill>
                <a:schemeClr val="accent1">
                  <a:lumMod val="75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1">
                  <a:lumMod val="75000"/>
                </a:schemeClr>
              </a:buClr>
              <a:buSzPts val="3200"/>
              <a:buFont typeface="Arial" panose="020B0604020202020204" pitchFamily="34" charset="0"/>
              <a:buChar char="•"/>
            </a:pPr>
            <a:r>
              <a:rPr lang="en-GB" sz="4400" dirty="0">
                <a:solidFill>
                  <a:schemeClr val="accent1">
                    <a:lumMod val="75000"/>
                  </a:schemeClr>
                </a:solidFill>
                <a:latin typeface="Gill Sans"/>
                <a:ea typeface="Gill Sans"/>
                <a:cs typeface="Gill Sans"/>
                <a:sym typeface="Gill Sans"/>
              </a:rPr>
              <a:t>How can you keep yourself feeling strong?</a:t>
            </a:r>
            <a:endParaRPr lang="en-GB" sz="4400" b="0" i="0" u="none" strike="noStrike" cap="none" dirty="0">
              <a:solidFill>
                <a:schemeClr val="accent1">
                  <a:lumMod val="75000"/>
                </a:schemeClr>
              </a:solidFill>
              <a:latin typeface="Gill Sans"/>
              <a:ea typeface="Gill Sans"/>
              <a:cs typeface="Gill Sans"/>
              <a:sym typeface="Gill Sans"/>
            </a:endParaRPr>
          </a:p>
          <a:p>
            <a:endParaRPr lang="en-GB" dirty="0"/>
          </a:p>
        </p:txBody>
      </p:sp>
    </p:spTree>
    <p:extLst>
      <p:ext uri="{BB962C8B-B14F-4D97-AF65-F5344CB8AC3E}">
        <p14:creationId xmlns:p14="http://schemas.microsoft.com/office/powerpoint/2010/main" val="46160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8" name="Google Shape;278;gabefc0c955_0_11"/>
          <p:cNvPicPr preferRelativeResize="0"/>
          <p:nvPr/>
        </p:nvPicPr>
        <p:blipFill rotWithShape="1">
          <a:blip r:embed="rId3">
            <a:alphaModFix/>
          </a:blip>
          <a:srcRect/>
          <a:stretch/>
        </p:blipFill>
        <p:spPr>
          <a:xfrm>
            <a:off x="864750" y="0"/>
            <a:ext cx="2050149" cy="2053599"/>
          </a:xfrm>
          <a:prstGeom prst="rect">
            <a:avLst/>
          </a:prstGeom>
          <a:noFill/>
          <a:ln>
            <a:noFill/>
          </a:ln>
        </p:spPr>
      </p:pic>
      <p:grpSp>
        <p:nvGrpSpPr>
          <p:cNvPr id="279" name="Google Shape;279;gabefc0c955_0_11"/>
          <p:cNvGrpSpPr/>
          <p:nvPr/>
        </p:nvGrpSpPr>
        <p:grpSpPr>
          <a:xfrm>
            <a:off x="3335250" y="174125"/>
            <a:ext cx="4380000" cy="2720100"/>
            <a:chOff x="3335250" y="174125"/>
            <a:chExt cx="4380000" cy="2720100"/>
          </a:xfrm>
        </p:grpSpPr>
        <p:sp>
          <p:nvSpPr>
            <p:cNvPr id="280" name="Google Shape;280;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Buddy says…. “Remember to keep following the rules to keep your friends and family safe”.</a:t>
              </a:r>
              <a:endParaRPr sz="3200" b="0" i="0" u="none" strike="noStrike" cap="none" dirty="0">
                <a:solidFill>
                  <a:srgbClr val="0F6AB1"/>
                </a:solidFill>
                <a:latin typeface="Gill Sans"/>
                <a:ea typeface="Gill Sans"/>
                <a:cs typeface="Gill Sans"/>
                <a:sym typeface="Gill Sans"/>
              </a:endParaRPr>
            </a:p>
          </p:txBody>
        </p:sp>
      </p:grpSp>
      <p:pic>
        <p:nvPicPr>
          <p:cNvPr id="282" name="Google Shape;282;gabefc0c955_0_11"/>
          <p:cNvPicPr preferRelativeResize="0"/>
          <p:nvPr/>
        </p:nvPicPr>
        <p:blipFill rotWithShape="1">
          <a:blip r:embed="rId4">
            <a:alphaModFix/>
          </a:blip>
          <a:srcRect/>
          <a:stretch/>
        </p:blipFill>
        <p:spPr>
          <a:xfrm>
            <a:off x="3148650" y="3604076"/>
            <a:ext cx="3529050" cy="1866550"/>
          </a:xfrm>
          <a:prstGeom prst="rect">
            <a:avLst/>
          </a:prstGeom>
          <a:noFill/>
          <a:ln>
            <a:noFill/>
          </a:ln>
        </p:spPr>
      </p:pic>
    </p:spTree>
    <p:extLst>
      <p:ext uri="{BB962C8B-B14F-4D97-AF65-F5344CB8AC3E}">
        <p14:creationId xmlns:p14="http://schemas.microsoft.com/office/powerpoint/2010/main" val="289409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8" name="Google Shape;288;gaf9cfb55a7_0_0"/>
          <p:cNvSpPr txBox="1">
            <a:spLocks noGrp="1"/>
          </p:cNvSpPr>
          <p:nvPr>
            <p:ph type="subTitle" idx="1"/>
          </p:nvPr>
        </p:nvSpPr>
        <p:spPr>
          <a:xfrm>
            <a:off x="1103725" y="1676400"/>
            <a:ext cx="6858000" cy="1752600"/>
          </a:xfrm>
          <a:prstGeom prst="rect">
            <a:avLst/>
          </a:prstGeom>
          <a:noFill/>
          <a:ln>
            <a:noFill/>
          </a:ln>
        </p:spPr>
        <p:txBody>
          <a:bodyPr spcFirstLastPara="1" wrap="square" lIns="91425" tIns="45700" rIns="91425" bIns="45700" anchor="t" anchorCtr="0">
            <a:noAutofit/>
          </a:bodyPr>
          <a:lstStyle/>
          <a:p>
            <a:pPr marL="457200" lvl="0" indent="-41275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400" dirty="0">
                <a:solidFill>
                  <a:schemeClr val="accent1">
                    <a:lumMod val="75000"/>
                  </a:schemeClr>
                </a:solidFill>
                <a:latin typeface="Gill Sans"/>
                <a:ea typeface="Gill Sans"/>
                <a:cs typeface="Gill Sans"/>
                <a:sym typeface="Gill Sans"/>
              </a:rPr>
              <a:t>Write a list of all the things you can do to help defeat the virus. </a:t>
            </a:r>
          </a:p>
          <a:p>
            <a:pPr marL="800100" lvl="0" indent="-342900" algn="l" rtl="0">
              <a:lnSpc>
                <a:spcPct val="85000"/>
              </a:lnSpc>
              <a:spcBef>
                <a:spcPts val="1300"/>
              </a:spcBef>
              <a:spcAft>
                <a:spcPts val="0"/>
              </a:spcAft>
              <a:buClr>
                <a:schemeClr val="accent1">
                  <a:lumMod val="75000"/>
                </a:schemeClr>
              </a:buClr>
              <a:buFont typeface="Arial" panose="020B0604020202020204" pitchFamily="34" charset="0"/>
              <a:buChar char="•"/>
            </a:pPr>
            <a:endParaRPr lang="en-GB" sz="2400" dirty="0">
              <a:solidFill>
                <a:schemeClr val="accent1">
                  <a:lumMod val="75000"/>
                </a:schemeClr>
              </a:solidFill>
              <a:latin typeface="Gill Sans"/>
              <a:ea typeface="Gill Sans"/>
              <a:cs typeface="Gill Sans"/>
              <a:sym typeface="Gill Sans"/>
            </a:endParaRPr>
          </a:p>
          <a:p>
            <a:pPr marL="457200" lvl="0" indent="-41275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400" dirty="0">
                <a:solidFill>
                  <a:schemeClr val="accent1">
                    <a:lumMod val="75000"/>
                  </a:schemeClr>
                </a:solidFill>
                <a:latin typeface="Gill Sans"/>
                <a:ea typeface="Gill Sans"/>
                <a:cs typeface="Gill Sans"/>
                <a:sym typeface="Gill Sans"/>
              </a:rPr>
              <a:t>Write a list of things you can do to help others. </a:t>
            </a:r>
          </a:p>
          <a:p>
            <a:pPr marL="800100" lvl="0" indent="-342900" algn="l" rtl="0">
              <a:lnSpc>
                <a:spcPct val="85000"/>
              </a:lnSpc>
              <a:spcBef>
                <a:spcPts val="1300"/>
              </a:spcBef>
              <a:spcAft>
                <a:spcPts val="0"/>
              </a:spcAft>
              <a:buClr>
                <a:schemeClr val="accent1">
                  <a:lumMod val="75000"/>
                </a:schemeClr>
              </a:buClr>
              <a:buFont typeface="Arial" panose="020B0604020202020204" pitchFamily="34" charset="0"/>
              <a:buChar char="•"/>
            </a:pPr>
            <a:endParaRPr lang="en-GB" sz="2400" dirty="0">
              <a:solidFill>
                <a:schemeClr val="accent1">
                  <a:lumMod val="75000"/>
                </a:schemeClr>
              </a:solidFill>
              <a:latin typeface="Gill Sans"/>
              <a:ea typeface="Gill Sans"/>
              <a:cs typeface="Gill Sans"/>
              <a:sym typeface="Gill Sans"/>
            </a:endParaRPr>
          </a:p>
          <a:p>
            <a:pPr marL="457200" lvl="0" indent="-41275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400" dirty="0">
                <a:solidFill>
                  <a:schemeClr val="accent1">
                    <a:lumMod val="75000"/>
                  </a:schemeClr>
                </a:solidFill>
                <a:latin typeface="Gill Sans"/>
                <a:ea typeface="Gill Sans"/>
                <a:cs typeface="Gill Sans"/>
                <a:sym typeface="Gill Sans"/>
              </a:rPr>
              <a:t>Make a card for a friend, relative or neighbour who is isolating.</a:t>
            </a:r>
          </a:p>
        </p:txBody>
      </p:sp>
    </p:spTree>
    <p:extLst>
      <p:ext uri="{BB962C8B-B14F-4D97-AF65-F5344CB8AC3E}">
        <p14:creationId xmlns:p14="http://schemas.microsoft.com/office/powerpoint/2010/main" val="4757848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ADB38D-1921-483A-BED6-A6183221BFC1}">
  <ds:schemaRefs>
    <ds:schemaRef ds:uri="http://schemas.microsoft.com/sharepoint/v3/contenttype/forms"/>
  </ds:schemaRefs>
</ds:datastoreItem>
</file>

<file path=customXml/itemProps2.xml><?xml version="1.0" encoding="utf-8"?>
<ds:datastoreItem xmlns:ds="http://schemas.openxmlformats.org/officeDocument/2006/customXml" ds:itemID="{E845D6A6-F0D9-405C-B4E7-9CCB1838F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3D4543-42BB-4476-B70E-FB64A295280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C19 Warriors Year 5 and 6 Template</Template>
  <TotalTime>0</TotalTime>
  <Words>217</Words>
  <Application>Microsoft Office PowerPoint</Application>
  <PresentationFormat>On-screen Show (4:3)</PresentationFormat>
  <Paragraphs>41</Paragraphs>
  <Slides>11</Slides>
  <Notes>7</Notes>
  <HiddenSlides>0</HiddenSlides>
  <MMClips>0</MMClips>
  <ScaleCrop>false</ScaleCrop>
  <HeadingPairs>
    <vt:vector size="4" baseType="variant">
      <vt:variant>
        <vt:lpstr>Theme</vt:lpstr>
      </vt:variant>
      <vt:variant>
        <vt:i4>9</vt:i4>
      </vt:variant>
      <vt:variant>
        <vt:lpstr>Slide Titles</vt:lpstr>
      </vt:variant>
      <vt:variant>
        <vt:i4>11</vt:i4>
      </vt:variant>
    </vt:vector>
  </HeadingPairs>
  <TitlesOfParts>
    <vt:vector size="20"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Resilience</vt:lpstr>
      <vt:lpstr>PowerPoint Presentation</vt:lpstr>
      <vt:lpstr>PowerPoint Presentation</vt:lpstr>
      <vt:lpstr>Main Activity</vt:lpstr>
      <vt:lpstr>Main Activity</vt:lpstr>
      <vt:lpstr>PowerPoint Presentation</vt:lpstr>
      <vt:lpstr>What have we learnt?</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12</cp:revision>
  <dcterms:created xsi:type="dcterms:W3CDTF">2021-03-19T13:47:47Z</dcterms:created>
  <dcterms:modified xsi:type="dcterms:W3CDTF">2021-12-29T11:41:15Z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