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57" r:id="rId5"/>
    <p:sldMasterId id="2147483833" r:id="rId6"/>
    <p:sldMasterId id="2147483869" r:id="rId7"/>
    <p:sldMasterId id="2147483773" r:id="rId8"/>
    <p:sldMasterId id="2147483797" r:id="rId9"/>
    <p:sldMasterId id="2147483737" r:id="rId10"/>
    <p:sldMasterId id="2147483749" r:id="rId11"/>
    <p:sldMasterId id="2147483845" r:id="rId12"/>
  </p:sldMasterIdLst>
  <p:notesMasterIdLst>
    <p:notesMasterId r:id="rId23"/>
  </p:notesMasterIdLst>
  <p:sldIdLst>
    <p:sldId id="256" r:id="rId13"/>
    <p:sldId id="257" r:id="rId14"/>
    <p:sldId id="258" r:id="rId15"/>
    <p:sldId id="297" r:id="rId16"/>
    <p:sldId id="260" r:id="rId17"/>
    <p:sldId id="261" r:id="rId18"/>
    <p:sldId id="262" r:id="rId19"/>
    <p:sldId id="263" r:id="rId20"/>
    <p:sldId id="267" r:id="rId21"/>
    <p:sldId id="29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CB2"/>
    <a:srgbClr val="157E83"/>
    <a:srgbClr val="40B8A8"/>
    <a:srgbClr val="EDB834"/>
    <a:srgbClr val="EC632B"/>
    <a:srgbClr val="712E88"/>
    <a:srgbClr val="E26FA9"/>
    <a:srgbClr val="D30D4F"/>
    <a:srgbClr val="E26EA8"/>
    <a:srgbClr val="D263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13A69C-B218-01A5-5242-692B81382617}" v="3" dt="2021-11-23T12:49:20.386"/>
    <p1510:client id="{FACBE01A-E4B6-3460-D616-5763C2313757}" v="33" dt="2021-12-29T11:47:04.9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0" autoAdjust="0"/>
    <p:restoredTop sz="94660"/>
  </p:normalViewPr>
  <p:slideViewPr>
    <p:cSldViewPr snapToGrid="0">
      <p:cViewPr varScale="1">
        <p:scale>
          <a:sx n="99" d="100"/>
          <a:sy n="99" d="100"/>
        </p:scale>
        <p:origin x="1496"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Gagen" userId="S::rsg1v20@soton.ac.uk::e2d4e6cd-5d89-46d8-93dc-e64a27afb7be" providerId="AD" clId="Web-{0613A69C-B218-01A5-5242-692B81382617}"/>
    <pc:docChg chg="modSld">
      <pc:chgData name="Rachel Gagen" userId="S::rsg1v20@soton.ac.uk::e2d4e6cd-5d89-46d8-93dc-e64a27afb7be" providerId="AD" clId="Web-{0613A69C-B218-01A5-5242-692B81382617}" dt="2021-11-23T12:49:20.386" v="2" actId="20577"/>
      <pc:docMkLst>
        <pc:docMk/>
      </pc:docMkLst>
      <pc:sldChg chg="modSp">
        <pc:chgData name="Rachel Gagen" userId="S::rsg1v20@soton.ac.uk::e2d4e6cd-5d89-46d8-93dc-e64a27afb7be" providerId="AD" clId="Web-{0613A69C-B218-01A5-5242-692B81382617}" dt="2021-11-23T12:49:20.386" v="2" actId="20577"/>
        <pc:sldMkLst>
          <pc:docMk/>
          <pc:sldMk cId="1195387055" sldId="256"/>
        </pc:sldMkLst>
        <pc:spChg chg="mod">
          <ac:chgData name="Rachel Gagen" userId="S::rsg1v20@soton.ac.uk::e2d4e6cd-5d89-46d8-93dc-e64a27afb7be" providerId="AD" clId="Web-{0613A69C-B218-01A5-5242-692B81382617}" dt="2021-11-23T12:49:20.386" v="2" actId="20577"/>
          <ac:spMkLst>
            <pc:docMk/>
            <pc:sldMk cId="1195387055" sldId="256"/>
            <ac:spMk id="233" creationId="{00000000-0000-0000-0000-000000000000}"/>
          </ac:spMkLst>
        </pc:spChg>
      </pc:sldChg>
    </pc:docChg>
  </pc:docChgLst>
  <pc:docChgLst>
    <pc:chgData name="Rachel Gagen" userId="S::rsg1v20@soton.ac.uk::e2d4e6cd-5d89-46d8-93dc-e64a27afb7be" providerId="AD" clId="Web-{FACBE01A-E4B6-3460-D616-5763C2313757}"/>
    <pc:docChg chg="modSld">
      <pc:chgData name="Rachel Gagen" userId="S::rsg1v20@soton.ac.uk::e2d4e6cd-5d89-46d8-93dc-e64a27afb7be" providerId="AD" clId="Web-{FACBE01A-E4B6-3460-D616-5763C2313757}" dt="2021-12-29T11:47:04.917" v="16" actId="1076"/>
      <pc:docMkLst>
        <pc:docMk/>
      </pc:docMkLst>
      <pc:sldChg chg="modSp">
        <pc:chgData name="Rachel Gagen" userId="S::rsg1v20@soton.ac.uk::e2d4e6cd-5d89-46d8-93dc-e64a27afb7be" providerId="AD" clId="Web-{FACBE01A-E4B6-3460-D616-5763C2313757}" dt="2021-12-29T11:46:28.525" v="0" actId="20577"/>
        <pc:sldMkLst>
          <pc:docMk/>
          <pc:sldMk cId="1195387055" sldId="256"/>
        </pc:sldMkLst>
        <pc:spChg chg="mod">
          <ac:chgData name="Rachel Gagen" userId="S::rsg1v20@soton.ac.uk::e2d4e6cd-5d89-46d8-93dc-e64a27afb7be" providerId="AD" clId="Web-{FACBE01A-E4B6-3460-D616-5763C2313757}" dt="2021-12-29T11:46:28.525" v="0" actId="20577"/>
          <ac:spMkLst>
            <pc:docMk/>
            <pc:sldMk cId="1195387055" sldId="256"/>
            <ac:spMk id="234" creationId="{00000000-0000-0000-0000-000000000000}"/>
          </ac:spMkLst>
        </pc:spChg>
      </pc:sldChg>
      <pc:sldChg chg="modSp">
        <pc:chgData name="Rachel Gagen" userId="S::rsg1v20@soton.ac.uk::e2d4e6cd-5d89-46d8-93dc-e64a27afb7be" providerId="AD" clId="Web-{FACBE01A-E4B6-3460-D616-5763C2313757}" dt="2021-12-29T11:46:49.807" v="15" actId="20577"/>
        <pc:sldMkLst>
          <pc:docMk/>
          <pc:sldMk cId="189154548" sldId="257"/>
        </pc:sldMkLst>
        <pc:spChg chg="mod">
          <ac:chgData name="Rachel Gagen" userId="S::rsg1v20@soton.ac.uk::e2d4e6cd-5d89-46d8-93dc-e64a27afb7be" providerId="AD" clId="Web-{FACBE01A-E4B6-3460-D616-5763C2313757}" dt="2021-12-29T11:46:49.807" v="15" actId="20577"/>
          <ac:spMkLst>
            <pc:docMk/>
            <pc:sldMk cId="189154548" sldId="257"/>
            <ac:spMk id="240" creationId="{00000000-0000-0000-0000-000000000000}"/>
          </ac:spMkLst>
        </pc:spChg>
      </pc:sldChg>
      <pc:sldChg chg="modSp">
        <pc:chgData name="Rachel Gagen" userId="S::rsg1v20@soton.ac.uk::e2d4e6cd-5d89-46d8-93dc-e64a27afb7be" providerId="AD" clId="Web-{FACBE01A-E4B6-3460-D616-5763C2313757}" dt="2021-12-29T11:47:04.917" v="16" actId="1076"/>
        <pc:sldMkLst>
          <pc:docMk/>
          <pc:sldMk cId="3064364486" sldId="263"/>
        </pc:sldMkLst>
        <pc:picChg chg="mod">
          <ac:chgData name="Rachel Gagen" userId="S::rsg1v20@soton.ac.uk::e2d4e6cd-5d89-46d8-93dc-e64a27afb7be" providerId="AD" clId="Web-{FACBE01A-E4B6-3460-D616-5763C2313757}" dt="2021-12-29T11:47:04.917" v="16" actId="1076"/>
          <ac:picMkLst>
            <pc:docMk/>
            <pc:sldMk cId="3064364486" sldId="263"/>
            <ac:picMk id="313"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E046AB-131F-3349-8A7C-F764728D336B}" type="datetimeFigureOut">
              <a:rPr lang="en-US" smtClean="0"/>
              <a:t>12/29/2021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37B954-954D-AE48-B14A-34B816937E6E}" type="slidenum">
              <a:rPr lang="en-US" smtClean="0"/>
              <a:t>‹#›</a:t>
            </a:fld>
            <a:endParaRPr lang="en-US"/>
          </a:p>
        </p:txBody>
      </p:sp>
    </p:spTree>
    <p:extLst>
      <p:ext uri="{BB962C8B-B14F-4D97-AF65-F5344CB8AC3E}">
        <p14:creationId xmlns:p14="http://schemas.microsoft.com/office/powerpoint/2010/main" val="417857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64513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b65152134c_2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b65152134c_2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2693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b42308fc4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gb42308fc4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98786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b525822f29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gb525822f2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47914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b780346dde_0_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gb780346dde_0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05845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b42308fc46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3" name="Google Shape;293;gb42308fc46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28266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abefc0c955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gabefc0c955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62013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af9cfb5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gaf9cfb5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6131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GB"/>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1835345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
          <p:cNvSpPr/>
          <p:nvPr/>
        </p:nvSpPr>
        <p:spPr>
          <a:xfrm>
            <a:off x="0" y="6037006"/>
            <a:ext cx="9144000" cy="821100"/>
          </a:xfrm>
          <a:prstGeom prst="rect">
            <a:avLst/>
          </a:prstGeom>
          <a:solidFill>
            <a:srgbClr val="1EADB5"/>
          </a:solidFill>
          <a:ln w="12700" cap="flat" cmpd="sng">
            <a:solidFill>
              <a:srgbClr val="397E7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 name="Google Shape;26;p6"/>
          <p:cNvSpPr txBox="1"/>
          <p:nvPr/>
        </p:nvSpPr>
        <p:spPr>
          <a:xfrm>
            <a:off x="5138226" y="6170500"/>
            <a:ext cx="3907500" cy="554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libri"/>
                <a:ea typeface="Calibri"/>
                <a:cs typeface="Calibri"/>
                <a:sym typeface="Calibri"/>
              </a:rPr>
              <a:t>#BePartOfTheSolution</a:t>
            </a:r>
            <a:endParaRPr sz="3000" b="1"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668855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23D5-9997-4D3E-AA1C-14E22CF11955}"/>
              </a:ext>
            </a:extLst>
          </p:cNvPr>
          <p:cNvSpPr>
            <a:spLocks noGrp="1"/>
          </p:cNvSpPr>
          <p:nvPr>
            <p:ph type="ctrTitle"/>
          </p:nvPr>
        </p:nvSpPr>
        <p:spPr>
          <a:xfrm>
            <a:off x="1143000" y="1122363"/>
            <a:ext cx="6858000" cy="2387600"/>
          </a:xfrm>
        </p:spPr>
        <p:txBody>
          <a:bodyPr anchor="b"/>
          <a:lstStyle>
            <a:lvl1pPr algn="ctr">
              <a:defRPr sz="60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57822B6-3FD3-489D-AA69-467F518EB4A3}"/>
              </a:ext>
            </a:extLst>
          </p:cNvPr>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85E285-94C8-4A8E-9532-8777495785FA}"/>
              </a:ext>
            </a:extLst>
          </p:cNvPr>
          <p:cNvSpPr>
            <a:spLocks noGrp="1"/>
          </p:cNvSpPr>
          <p:nvPr>
            <p:ph type="dt" sz="half" idx="10"/>
          </p:nvPr>
        </p:nvSpPr>
        <p:spPr/>
        <p:txBody>
          <a:bodyPr/>
          <a:lstStyle>
            <a:lvl1pPr>
              <a:defRPr>
                <a:latin typeface="Gill Sans MT" panose="020B0502020104020203" pitchFamily="34" charset="0"/>
              </a:defRPr>
            </a:lvl1pPr>
          </a:lstStyle>
          <a:p>
            <a:fld id="{C6E768C0-30A1-4AC6-9DEC-7D24D7F560BF}" type="datetimeFigureOut">
              <a:rPr lang="en-GB" smtClean="0"/>
              <a:pPr/>
              <a:t>29/12/2021</a:t>
            </a:fld>
            <a:endParaRPr lang="en-GB"/>
          </a:p>
        </p:txBody>
      </p:sp>
      <p:sp>
        <p:nvSpPr>
          <p:cNvPr id="5" name="Footer Placeholder 4">
            <a:extLst>
              <a:ext uri="{FF2B5EF4-FFF2-40B4-BE49-F238E27FC236}">
                <a16:creationId xmlns:a16="http://schemas.microsoft.com/office/drawing/2014/main" id="{C212D3BE-79B6-4B4C-B306-1D6C3D92AA5D}"/>
              </a:ext>
            </a:extLst>
          </p:cNvPr>
          <p:cNvSpPr>
            <a:spLocks noGrp="1"/>
          </p:cNvSpPr>
          <p:nvPr>
            <p:ph type="ftr" sz="quarter" idx="11"/>
          </p:nvPr>
        </p:nvSpPr>
        <p:spPr/>
        <p:txBody>
          <a:bodyPr/>
          <a:lstStyle>
            <a:lvl1pPr>
              <a:defRPr>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D575A493-3B30-4F38-B7D2-519C70ED8ACC}"/>
              </a:ext>
            </a:extLst>
          </p:cNvPr>
          <p:cNvSpPr>
            <a:spLocks noGrp="1"/>
          </p:cNvSpPr>
          <p:nvPr>
            <p:ph type="sldNum" sz="quarter" idx="12"/>
          </p:nvPr>
        </p:nvSpPr>
        <p:spPr/>
        <p:txBody>
          <a:bodyPr/>
          <a:lstStyle>
            <a:lvl1pPr>
              <a:defRPr>
                <a:latin typeface="Gill Sans MT" panose="020B0502020104020203" pitchFamily="34" charset="0"/>
              </a:defRPr>
            </a:lvl1pPr>
          </a:lstStyle>
          <a:p>
            <a:fld id="{7B13764B-372E-49F7-9A0D-35AC17700F93}" type="slidenum">
              <a:rPr lang="en-GB" smtClean="0"/>
              <a:pPr/>
              <a:t>‹#›</a:t>
            </a:fld>
            <a:endParaRPr lang="en-GB"/>
          </a:p>
        </p:txBody>
      </p:sp>
    </p:spTree>
    <p:extLst>
      <p:ext uri="{BB962C8B-B14F-4D97-AF65-F5344CB8AC3E}">
        <p14:creationId xmlns:p14="http://schemas.microsoft.com/office/powerpoint/2010/main" val="1682092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5A22-4F5B-4AFC-9E46-9DAFB6C29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98F2C8-9ADA-464C-8B53-36F20901A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06C7D-0FF8-4EAD-99A9-E8BCCB0E3CCD}"/>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968DF6E-B841-4C1C-A430-6E469175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6D17-0E43-4CF3-9FDD-D40920EDA28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116014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B67F-6A12-417C-863D-983749753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CCECF-EF8E-4AA7-AF1D-ADC8108C0DD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8404E-2417-4C4F-9737-C0BE2E276D7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18717E94-BFC8-4957-AAB1-263A9F0CE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FFD0-BB42-4117-835D-33E3A9A4A185}"/>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583059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A269-D7D2-4D9D-B9F0-C2AB29F86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DE30A-9A6B-455F-8E3B-4E7601ACF79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C3439-2A8E-458D-AEF0-3C685A381B5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BD800-84EF-4030-A8FB-E4F434CC8631}"/>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EFF4C471-1291-4681-A3B6-757EEFF6A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933233-47C9-4036-AC85-49859871972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21428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503-C2CD-451F-9BC8-BEC2A9C62A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63800-A7AC-4C71-BD9F-242238C7E7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AC122-8995-4803-96ED-305BDDD46E6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9B810-9F78-4CB9-BFBB-79D6AB9D54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145E8-C99B-4F36-9B16-5A5F4485BAC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8C0B50-0EFD-4182-9BA3-062653C166B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8" name="Footer Placeholder 7">
            <a:extLst>
              <a:ext uri="{FF2B5EF4-FFF2-40B4-BE49-F238E27FC236}">
                <a16:creationId xmlns:a16="http://schemas.microsoft.com/office/drawing/2014/main" id="{8FE4819A-C2D8-4379-B01E-2CBBCFCA3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25A39E-5806-40F2-8267-D73E8123249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00994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29/12/2021</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2D6-FF05-4A46-A682-5F85BBBF05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DE749-E906-4BCC-92F8-6395F837A7B2}"/>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4" name="Footer Placeholder 3">
            <a:extLst>
              <a:ext uri="{FF2B5EF4-FFF2-40B4-BE49-F238E27FC236}">
                <a16:creationId xmlns:a16="http://schemas.microsoft.com/office/drawing/2014/main" id="{BFB01E3C-70D0-4642-9FBE-C51BA4BFF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B1F58E-F7E7-44E7-89E8-D71F4888376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706554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80FD3-4179-4224-9C51-761E6F54288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3" name="Footer Placeholder 2">
            <a:extLst>
              <a:ext uri="{FF2B5EF4-FFF2-40B4-BE49-F238E27FC236}">
                <a16:creationId xmlns:a16="http://schemas.microsoft.com/office/drawing/2014/main" id="{0E612D33-ACEF-4F7C-9851-4C8EE7C235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155EE-D2DA-4BD0-B65F-E4724043C8A4}"/>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067450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3681-8CED-4459-A054-F2B0AA857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2C7CB-1FA9-42FC-B5A6-1B20BE91ED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51E1D0-074C-42C2-A7B5-D4A1DA8BB8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A853-7CBE-4874-87AC-80AC2026353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B79DB187-E075-4BCF-8E86-3A88692C7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85011-67F1-46F4-8DB4-B28CAA38E46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17310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A13F-E332-4FDB-B81E-3BF63E2A89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D53CAA-B4A6-400A-AE06-AA65FF0AC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F1C8F3-7CD9-4ED4-B811-4CCBE9780B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4ABC4-10AD-4E52-8F51-583E434FFF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061E479E-172A-47CC-847D-F1208E72A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48EF8-F1D9-4940-81F5-BEC1A2C29AA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1955434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EAE9-B026-43CA-9F83-9AE33E685F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983E5-6621-4F0F-A20E-12880824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EC05B-49D8-4702-909C-09097651BB38}"/>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DE1D548C-15EF-4409-A721-869FB2C63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8D323-1146-4DB6-A25F-702A83822D3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2074050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CF795-2039-4498-A32F-975C8B90CD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0F09D-750F-412B-B9D8-3FBB333784E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1AB76-38D2-4F8B-AB48-8279E58076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F611421A-91E5-423D-9462-7380966CA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24702-C4D5-47E4-97AE-3603BB1F7DE7}"/>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6910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19238961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19E7-D0D7-4CBB-AACE-C5FC307A375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CDEEBC-5A7B-4B35-9581-31198D2D404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091FA4-2370-481A-8BCB-608C1684F485}"/>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A4425FB8-6EEC-46AE-92A5-749F1DA758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BF0804-0C4A-4C27-878C-88FEA8833F3D}"/>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5623717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C0DE-12CB-4348-A897-E126D605C2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3B85F3-1B32-49BD-9337-D7DA385CD1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AE112C-3889-446B-B008-0B5DA57EF340}"/>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0A649288-9B2F-4E76-AB20-3092640D39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BDBA22-A989-41AE-878C-0EB24F205CC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06789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4FB90-E603-40DB-88A5-97CD14E743B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EC246B-8A90-4C61-A591-3DE2BC409F2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E0A0DB-28F8-43B1-B5A3-41E8E23CFE13}"/>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F2C513A3-FA12-4A5F-9046-58865A757E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AFAD9-1413-4118-B481-D42EA7E9BF4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733489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6215-2B5E-4BC7-83E8-5367F47BE9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10B254-83D0-4325-B971-1480F220956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AB6158-C422-4DB8-9FA6-C53E5CC6E7CA}"/>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3C50B2-0336-4DEF-95FF-9DF00867758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0997D576-C992-49AA-99D3-86A3501114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3FB918-A4DE-4366-B986-46E7501C8BA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2839053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BA92-F8A7-4476-979B-8CA2C57134A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493AA4-D7F2-49B2-9DB1-D7FFA19FA4F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B0D446-5381-4677-BE80-1DED58F3BCE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A056B4-9DBF-4F64-BD3F-8D75235DF84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7E8D03-8637-473C-A216-7FF1A8D4EF3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90BF38-7764-4358-A8F9-78B80A6B0B3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8" name="Footer Placeholder 7">
            <a:extLst>
              <a:ext uri="{FF2B5EF4-FFF2-40B4-BE49-F238E27FC236}">
                <a16:creationId xmlns:a16="http://schemas.microsoft.com/office/drawing/2014/main" id="{65F8C702-C7F7-4395-98E9-207E6E9F5F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6E2425-7F51-4BF4-ADE2-CA7CDFD38445}"/>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3555784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6128-DFA8-4FEC-A126-B7901BFB71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335252-81F2-474B-89DD-98985E54B898}"/>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4" name="Footer Placeholder 3">
            <a:extLst>
              <a:ext uri="{FF2B5EF4-FFF2-40B4-BE49-F238E27FC236}">
                <a16:creationId xmlns:a16="http://schemas.microsoft.com/office/drawing/2014/main" id="{3A266CCD-5DE9-4300-BCB7-C4A5F4D537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394510-2520-4A43-966A-31410FCFE57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467117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E2A35E-24EF-4776-B81C-EEA809CD05A7}"/>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3" name="Footer Placeholder 2">
            <a:extLst>
              <a:ext uri="{FF2B5EF4-FFF2-40B4-BE49-F238E27FC236}">
                <a16:creationId xmlns:a16="http://schemas.microsoft.com/office/drawing/2014/main" id="{27285F7D-8391-415F-9960-3A9FE4029D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44A943B-E868-4C10-AF10-CCDB593A031C}"/>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19241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6610-D411-47D4-82DC-D74788FC01E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2F3BAC-C5A1-47E3-8929-B20E0959281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49EA96-94FB-471C-A502-17F3F7164DE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0251B-8CF0-47A6-85B2-B43587443729}"/>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6F4C23D8-D692-4777-B53F-55D0947BD3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9A5CD8-29B0-46BC-9EE2-5AF9CB38FA4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946434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8DE6-AFFC-47B8-86D6-CE363C194F8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F0186B-F228-4FD7-AEBF-2FFCED5F8CA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C9126D-B307-44CB-9E20-FBB204E8FD8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F2C032-A238-4AB8-8263-4A1961E1E346}"/>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49677205-ED85-41BA-BC8D-0198D4EAD1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771F2D-7809-43AB-B377-E4AAF07B8DA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8058232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BB02-2241-4849-BB2F-95BD76EB1E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399EF7-7ADC-458B-9DE3-71F6C4F789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6632E8-5999-4754-89B8-B20CB4FD686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0052882A-9F7B-4758-A2F4-B898FEA15A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1D3125-50A4-4FA6-8777-1AAB533D11F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205883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3829FD-76E6-4248-9031-AF20DEC9B0B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3DFE86-BA64-4CBB-8A7A-0981D0D1D873}"/>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298042-2878-42B0-9EA9-B6F4F7D6C355}"/>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6AA583D6-562A-4568-BDCA-649E26E387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225213-EA3D-4495-B45F-C4C7E6C213E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5889009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2.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image" Target="../media/image5.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4.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2.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17" Type="http://schemas.openxmlformats.org/officeDocument/2006/relationships/image" Target="../media/image1.png"/><Relationship Id="rId2" Type="http://schemas.openxmlformats.org/officeDocument/2006/relationships/slideLayout" Target="../slideLayouts/slideLayout50.xml"/><Relationship Id="rId16" Type="http://schemas.openxmlformats.org/officeDocument/2006/relationships/image" Target="../media/image5.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4.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2.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17" Type="http://schemas.openxmlformats.org/officeDocument/2006/relationships/image" Target="../media/image1.png"/><Relationship Id="rId2" Type="http://schemas.openxmlformats.org/officeDocument/2006/relationships/slideLayout" Target="../slideLayouts/slideLayout61.xml"/><Relationship Id="rId16" Type="http://schemas.openxmlformats.org/officeDocument/2006/relationships/image" Target="../media/image5.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4.png"/><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2.pn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6" Type="http://schemas.openxmlformats.org/officeDocument/2006/relationships/image" Target="../media/image5.pn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image" Target="../media/image4.png"/><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6" name="Picture 15" descr="Icon&#10;&#10;Description automatically generated">
            <a:extLst>
              <a:ext uri="{FF2B5EF4-FFF2-40B4-BE49-F238E27FC236}">
                <a16:creationId xmlns:a16="http://schemas.microsoft.com/office/drawing/2014/main" id="{3A63917D-ED99-45C3-A20B-D32C51BB54F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rot="19024476">
            <a:off x="-442154" y="-593161"/>
            <a:ext cx="1423304" cy="1420900"/>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81" r:id="rId13"/>
    <p:sldLayoutId id="2147483882" r:id="rId14"/>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01BCA-D9D7-4730-95AB-6EEA4562FE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2EEA40F-60F6-47E9-9F1A-56B2EAB5EB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C3CC17E-EC19-4439-B28B-8414E31CAE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B035186-9C2D-4BBD-923E-C103C164FDA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F62228-9BEF-4B4C-8FE6-D41736B1DD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764B-372E-49F7-9A0D-35AC17700F93}"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D3874DE5-0F4D-4649-A5F3-0F8B9833B3A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4" name="Picture 13" descr="Icon&#10;&#10;Description automatically generated">
            <a:extLst>
              <a:ext uri="{FF2B5EF4-FFF2-40B4-BE49-F238E27FC236}">
                <a16:creationId xmlns:a16="http://schemas.microsoft.com/office/drawing/2014/main" id="{1F51A19A-3406-4795-9647-2484C866BE1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9024476">
            <a:off x="-442154" y="-533519"/>
            <a:ext cx="1423304" cy="1420900"/>
          </a:xfrm>
          <a:prstGeom prst="rect">
            <a:avLst/>
          </a:prstGeom>
        </p:spPr>
      </p:pic>
    </p:spTree>
    <p:extLst>
      <p:ext uri="{BB962C8B-B14F-4D97-AF65-F5344CB8AC3E}">
        <p14:creationId xmlns:p14="http://schemas.microsoft.com/office/powerpoint/2010/main" val="44098570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83" r:id="rId12"/>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40B8A8"/>
                </a:solidFill>
              </a:rPr>
              <a:t>#</a:t>
            </a:r>
            <a:r>
              <a:rPr lang="en-GB" sz="3000" b="1" dirty="0" err="1">
                <a:solidFill>
                  <a:srgbClr val="40B8A8"/>
                </a:solidFill>
              </a:rPr>
              <a:t>BePartOfTheSolution</a:t>
            </a:r>
            <a:endParaRPr lang="en-GB" sz="3000" b="1" dirty="0">
              <a:solidFill>
                <a:srgbClr val="40B8A8"/>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solidFill>
            <a:srgbClr val="40B8A8"/>
          </a:solidFill>
          <a:ln>
            <a:solidFill>
              <a:srgbClr val="40B8A8"/>
            </a:solidFill>
          </a:ln>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21" name="Picture 20" descr="Icon&#10;&#10;Description automatically generated">
            <a:extLst>
              <a:ext uri="{FF2B5EF4-FFF2-40B4-BE49-F238E27FC236}">
                <a16:creationId xmlns:a16="http://schemas.microsoft.com/office/drawing/2014/main" id="{0BC0ACA1-CE4D-4FF6-A889-BFCA62CCCD3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24476">
            <a:off x="-414623" y="-496137"/>
            <a:ext cx="1423304" cy="1420900"/>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8316A0-E902-47ED-AACC-94AD790ECF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E57D1D-9A5A-41D5-AB9A-A8595BC17F1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47A4B-3916-47A8-9FEA-4B31D5C713C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D3D81E3F-F25B-43A3-93C2-710F55ECA2C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82E035-8CC5-46A3-A634-C8F448085B1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38C90-1CA1-444B-9124-281EBDC23D8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D74E0BE4-6B18-4CF0-B9BD-ED4CBDEC10D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3E18DE5A-3706-4144-83E6-32256B6ED81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5AB59404-2E2E-4EA4-B8AD-7C98B15F943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018A4577-ADAF-4F53-9A7D-F06881F3554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3" name="Rectangle 12">
            <a:extLst>
              <a:ext uri="{FF2B5EF4-FFF2-40B4-BE49-F238E27FC236}">
                <a16:creationId xmlns:a16="http://schemas.microsoft.com/office/drawing/2014/main" id="{190FAC57-A36C-4945-8F04-69FEE2D55A23}"/>
              </a:ext>
            </a:extLst>
          </p:cNvPr>
          <p:cNvSpPr/>
          <p:nvPr userDrawn="1"/>
        </p:nvSpPr>
        <p:spPr>
          <a:xfrm>
            <a:off x="0" y="6037006"/>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3B3E0E72-9523-4D64-8EF4-69DF12897975}"/>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791510739"/>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7" name="TextBox 16">
            <a:extLst>
              <a:ext uri="{FF2B5EF4-FFF2-40B4-BE49-F238E27FC236}">
                <a16:creationId xmlns:a16="http://schemas.microsoft.com/office/drawing/2014/main" id="{8BFC111A-3389-43E4-A04C-5F79EEBB3E76}"/>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
        <p:nvSpPr>
          <p:cNvPr id="21" name="Rectangle 20">
            <a:extLst>
              <a:ext uri="{FF2B5EF4-FFF2-40B4-BE49-F238E27FC236}">
                <a16:creationId xmlns:a16="http://schemas.microsoft.com/office/drawing/2014/main" id="{00FD08F8-0682-461B-920F-F235AE2477B1}"/>
              </a:ext>
            </a:extLst>
          </p:cNvPr>
          <p:cNvSpPr/>
          <p:nvPr userDrawn="1"/>
        </p:nvSpPr>
        <p:spPr>
          <a:xfrm>
            <a:off x="0" y="6034964"/>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057D864E-883A-45EF-BD2F-BA218DE8DDFA}"/>
              </a:ext>
            </a:extLst>
          </p:cNvPr>
          <p:cNvSpPr txBox="1"/>
          <p:nvPr userDrawn="1"/>
        </p:nvSpPr>
        <p:spPr>
          <a:xfrm>
            <a:off x="4956561" y="6183851"/>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2B85EEC-8693-44CF-88F4-F4BD591590C1}"/>
              </a:ext>
            </a:extLst>
          </p:cNvPr>
          <p:cNvSpPr/>
          <p:nvPr userDrawn="1"/>
        </p:nvSpPr>
        <p:spPr>
          <a:xfrm>
            <a:off x="0" y="6037006"/>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Box 12">
            <a:extLst>
              <a:ext uri="{FF2B5EF4-FFF2-40B4-BE49-F238E27FC236}">
                <a16:creationId xmlns:a16="http://schemas.microsoft.com/office/drawing/2014/main" id="{F7A2C80B-1C74-44F0-B5C8-38CDD5272C3E}"/>
              </a:ext>
            </a:extLst>
          </p:cNvPr>
          <p:cNvSpPr txBox="1"/>
          <p:nvPr userDrawn="1"/>
        </p:nvSpPr>
        <p:spPr>
          <a:xfrm>
            <a:off x="4917479" y="6240482"/>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9.jpg"/><Relationship Id="rId7"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 Id="rId9" Type="http://schemas.openxmlformats.org/officeDocument/2006/relationships/image" Target="../media/image14.jpg"/></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4.jpg"/><Relationship Id="rId7"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bit.ly/3c0tsk4"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
          <p:cNvSpPr txBox="1">
            <a:spLocks noGrp="1"/>
          </p:cNvSpPr>
          <p:nvPr>
            <p:ph type="title"/>
          </p:nvPr>
        </p:nvSpPr>
        <p:spPr>
          <a:xfrm>
            <a:off x="492919" y="267714"/>
            <a:ext cx="8079600" cy="134214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800"/>
              <a:buFont typeface="Calibri"/>
              <a:buNone/>
            </a:pPr>
            <a:r>
              <a:rPr lang="en-GB" sz="5000">
                <a:solidFill>
                  <a:srgbClr val="0F6CB2"/>
                </a:solidFill>
                <a:latin typeface="Gill Sans"/>
                <a:ea typeface="Gill Sans"/>
                <a:cs typeface="Gill Sans"/>
                <a:sym typeface="Gill Sans"/>
              </a:rPr>
              <a:t>Saliva testing</a:t>
            </a:r>
            <a:endParaRPr sz="5000">
              <a:solidFill>
                <a:srgbClr val="0F6CB2"/>
              </a:solidFill>
              <a:latin typeface="Gill Sans"/>
              <a:ea typeface="Gill Sans"/>
              <a:cs typeface="Gill Sans"/>
              <a:sym typeface="Gill Sans"/>
            </a:endParaRPr>
          </a:p>
        </p:txBody>
      </p:sp>
      <p:sp>
        <p:nvSpPr>
          <p:cNvPr id="234" name="Google Shape;234;p1"/>
          <p:cNvSpPr txBox="1">
            <a:spLocks noGrp="1"/>
          </p:cNvSpPr>
          <p:nvPr>
            <p:ph type="subTitle" idx="1"/>
          </p:nvPr>
        </p:nvSpPr>
        <p:spPr>
          <a:xfrm>
            <a:off x="347730" y="1609860"/>
            <a:ext cx="8224789" cy="445461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Clr>
                <a:schemeClr val="accent5">
                  <a:lumMod val="50000"/>
                </a:schemeClr>
              </a:buClr>
              <a:buSzPts val="1100"/>
              <a:buNone/>
            </a:pPr>
            <a:r>
              <a:rPr lang="en-GB" sz="2400" b="1" dirty="0">
                <a:solidFill>
                  <a:schemeClr val="accent5">
                    <a:lumMod val="50000"/>
                  </a:schemeClr>
                </a:solidFill>
                <a:highlight>
                  <a:srgbClr val="FFFFFF"/>
                </a:highlight>
                <a:latin typeface="Gill Sans"/>
                <a:ea typeface="Gill Sans"/>
                <a:cs typeface="Gill Sans"/>
                <a:sym typeface="Gill Sans"/>
              </a:rPr>
              <a:t>Objectives:</a:t>
            </a:r>
            <a:r>
              <a:rPr lang="en-GB" sz="2400" dirty="0">
                <a:solidFill>
                  <a:schemeClr val="accent5">
                    <a:lumMod val="50000"/>
                  </a:schemeClr>
                </a:solidFill>
                <a:highlight>
                  <a:srgbClr val="FFFFFF"/>
                </a:highlight>
                <a:latin typeface="Gill Sans"/>
                <a:ea typeface="Gill Sans"/>
                <a:cs typeface="Gill Sans"/>
                <a:sym typeface="Gill Sans"/>
              </a:rPr>
              <a:t> </a:t>
            </a:r>
            <a:endParaRPr sz="2400" dirty="0">
              <a:solidFill>
                <a:schemeClr val="accent5">
                  <a:lumMod val="50000"/>
                </a:schemeClr>
              </a:solidFill>
              <a:highlight>
                <a:srgbClr val="FFFFFF"/>
              </a:highlight>
              <a:latin typeface="Gill Sans"/>
              <a:ea typeface="Gill Sans"/>
              <a:cs typeface="Gill Sans"/>
              <a:sym typeface="Gill Sans"/>
            </a:endParaRPr>
          </a:p>
          <a:p>
            <a:pPr marL="457200" lvl="0" indent="-355600" algn="l" rtl="0">
              <a:lnSpc>
                <a:spcPct val="115000"/>
              </a:lnSpc>
              <a:spcBef>
                <a:spcPts val="0"/>
              </a:spcBef>
              <a:spcAft>
                <a:spcPts val="0"/>
              </a:spcAft>
              <a:buClr>
                <a:schemeClr val="accent5">
                  <a:lumMod val="50000"/>
                </a:schemeClr>
              </a:buClr>
              <a:buSzPts val="2000"/>
              <a:buFont typeface="Arial"/>
              <a:buChar char="●"/>
            </a:pPr>
            <a:r>
              <a:rPr lang="en-GB" sz="2400" dirty="0">
                <a:solidFill>
                  <a:schemeClr val="accent5">
                    <a:lumMod val="50000"/>
                  </a:schemeClr>
                </a:solidFill>
                <a:latin typeface="Arial"/>
                <a:ea typeface="Arial"/>
                <a:cs typeface="Arial"/>
                <a:sym typeface="Arial"/>
              </a:rPr>
              <a:t>To recognise that our saliva can be used to detect Coronavirus  </a:t>
            </a:r>
            <a:endParaRPr sz="2400" dirty="0">
              <a:solidFill>
                <a:schemeClr val="accent5">
                  <a:lumMod val="50000"/>
                </a:schemeClr>
              </a:solidFill>
              <a:latin typeface="Arial"/>
              <a:ea typeface="Arial"/>
              <a:cs typeface="Arial"/>
              <a:sym typeface="Arial"/>
            </a:endParaRPr>
          </a:p>
          <a:p>
            <a:pPr marL="0" lvl="0" indent="0" algn="l" rtl="0">
              <a:lnSpc>
                <a:spcPct val="115000"/>
              </a:lnSpc>
              <a:spcBef>
                <a:spcPts val="0"/>
              </a:spcBef>
              <a:spcAft>
                <a:spcPts val="0"/>
              </a:spcAft>
              <a:buClr>
                <a:schemeClr val="accent5">
                  <a:lumMod val="50000"/>
                </a:schemeClr>
              </a:buClr>
              <a:buSzPts val="1100"/>
              <a:buFont typeface="Arial"/>
              <a:buNone/>
            </a:pPr>
            <a:r>
              <a:rPr lang="en-GB" sz="2400" dirty="0">
                <a:solidFill>
                  <a:schemeClr val="accent5">
                    <a:lumMod val="50000"/>
                  </a:schemeClr>
                </a:solidFill>
                <a:latin typeface="Arial"/>
                <a:ea typeface="Arial"/>
                <a:cs typeface="Arial"/>
                <a:sym typeface="Arial"/>
              </a:rPr>
              <a:t>  </a:t>
            </a:r>
            <a:endParaRPr sz="2400" dirty="0">
              <a:solidFill>
                <a:schemeClr val="accent5">
                  <a:lumMod val="50000"/>
                </a:schemeClr>
              </a:solidFill>
              <a:latin typeface="Arial"/>
              <a:ea typeface="Arial"/>
              <a:cs typeface="Arial"/>
              <a:sym typeface="Arial"/>
            </a:endParaRPr>
          </a:p>
          <a:p>
            <a:pPr marL="457200" lvl="0" indent="-355600" algn="l" rtl="0">
              <a:lnSpc>
                <a:spcPct val="115000"/>
              </a:lnSpc>
              <a:spcBef>
                <a:spcPts val="0"/>
              </a:spcBef>
              <a:spcAft>
                <a:spcPts val="0"/>
              </a:spcAft>
              <a:buClr>
                <a:schemeClr val="accent5">
                  <a:lumMod val="50000"/>
                </a:schemeClr>
              </a:buClr>
              <a:buSzPts val="2000"/>
              <a:buFont typeface="Arial"/>
              <a:buChar char="●"/>
            </a:pPr>
            <a:r>
              <a:rPr lang="en-GB" sz="2400" dirty="0">
                <a:solidFill>
                  <a:schemeClr val="accent5">
                    <a:lumMod val="50000"/>
                  </a:schemeClr>
                </a:solidFill>
                <a:latin typeface="Arial"/>
                <a:ea typeface="Arial"/>
                <a:cs typeface="Arial"/>
                <a:sym typeface="Arial"/>
              </a:rPr>
              <a:t>To explain the testing process using key vocabulary - how to submit a sample and what happens during the test</a:t>
            </a:r>
            <a:endParaRPr sz="2400" dirty="0">
              <a:solidFill>
                <a:schemeClr val="accent5">
                  <a:lumMod val="50000"/>
                </a:schemeClr>
              </a:solidFill>
              <a:latin typeface="Arial"/>
              <a:ea typeface="Arial"/>
              <a:cs typeface="Arial"/>
              <a:sym typeface="Arial"/>
            </a:endParaRPr>
          </a:p>
          <a:p>
            <a:pPr marL="0" lvl="0" indent="0" algn="l" rtl="0">
              <a:lnSpc>
                <a:spcPct val="115000"/>
              </a:lnSpc>
              <a:spcBef>
                <a:spcPts val="0"/>
              </a:spcBef>
              <a:spcAft>
                <a:spcPts val="0"/>
              </a:spcAft>
              <a:buClr>
                <a:schemeClr val="accent5">
                  <a:lumMod val="50000"/>
                </a:schemeClr>
              </a:buClr>
              <a:buSzPts val="1100"/>
              <a:buFont typeface="Arial"/>
              <a:buNone/>
            </a:pPr>
            <a:r>
              <a:rPr lang="en-GB" sz="2400" dirty="0">
                <a:solidFill>
                  <a:schemeClr val="accent5">
                    <a:lumMod val="50000"/>
                  </a:schemeClr>
                </a:solidFill>
                <a:latin typeface="Arial"/>
                <a:ea typeface="Arial"/>
                <a:cs typeface="Arial"/>
                <a:sym typeface="Arial"/>
              </a:rPr>
              <a:t> </a:t>
            </a:r>
            <a:endParaRPr sz="2400" dirty="0">
              <a:solidFill>
                <a:schemeClr val="accent5">
                  <a:lumMod val="50000"/>
                </a:schemeClr>
              </a:solidFill>
              <a:latin typeface="Arial"/>
              <a:ea typeface="Arial"/>
              <a:cs typeface="Arial"/>
              <a:sym typeface="Arial"/>
            </a:endParaRPr>
          </a:p>
          <a:p>
            <a:pPr marL="457200" lvl="0" indent="-355600" algn="l" rtl="0">
              <a:lnSpc>
                <a:spcPct val="115000"/>
              </a:lnSpc>
              <a:spcBef>
                <a:spcPts val="0"/>
              </a:spcBef>
              <a:spcAft>
                <a:spcPts val="0"/>
              </a:spcAft>
              <a:buClr>
                <a:schemeClr val="accent5">
                  <a:lumMod val="50000"/>
                </a:schemeClr>
              </a:buClr>
              <a:buSzPts val="2000"/>
              <a:buFont typeface="Arial"/>
              <a:buChar char="●"/>
            </a:pPr>
            <a:r>
              <a:rPr lang="en-GB" sz="2400" dirty="0">
                <a:solidFill>
                  <a:schemeClr val="accent5">
                    <a:lumMod val="50000"/>
                  </a:schemeClr>
                </a:solidFill>
                <a:latin typeface="Arial"/>
                <a:ea typeface="Arial"/>
                <a:cs typeface="Arial"/>
                <a:sym typeface="Arial"/>
              </a:rPr>
              <a:t>To discuss how transmission to others can be limited by identifying people who are infectious, linking this to the importance of testing </a:t>
            </a:r>
            <a:endParaRPr sz="2400" dirty="0">
              <a:solidFill>
                <a:schemeClr val="accent5">
                  <a:lumMod val="50000"/>
                </a:schemeClr>
              </a:solidFill>
              <a:latin typeface="Arial"/>
              <a:ea typeface="Arial"/>
              <a:cs typeface="Arial"/>
              <a:sym typeface="Arial"/>
            </a:endParaRPr>
          </a:p>
          <a:p>
            <a:pPr marL="91440" lvl="0" indent="0" algn="l" rtl="0">
              <a:lnSpc>
                <a:spcPct val="85000"/>
              </a:lnSpc>
              <a:spcBef>
                <a:spcPts val="0"/>
              </a:spcBef>
              <a:spcAft>
                <a:spcPts val="0"/>
              </a:spcAft>
              <a:buClr>
                <a:srgbClr val="262626"/>
              </a:buClr>
              <a:buSzPts val="2400"/>
              <a:buNone/>
            </a:pPr>
            <a:endParaRPr sz="1600" dirty="0">
              <a:solidFill>
                <a:srgbClr val="7030A0"/>
              </a:solidFill>
              <a:highlight>
                <a:srgbClr val="FFFFFF"/>
              </a:highlight>
              <a:latin typeface="Gill Sans"/>
              <a:ea typeface="Gill Sans"/>
              <a:cs typeface="Gill Sans"/>
              <a:sym typeface="Gill Sans"/>
            </a:endParaRPr>
          </a:p>
        </p:txBody>
      </p:sp>
    </p:spTree>
    <p:extLst>
      <p:ext uri="{BB962C8B-B14F-4D97-AF65-F5344CB8AC3E}">
        <p14:creationId xmlns:p14="http://schemas.microsoft.com/office/powerpoint/2010/main" val="1195387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b65152134c_2_18"/>
          <p:cNvSpPr txBox="1"/>
          <p:nvPr/>
        </p:nvSpPr>
        <p:spPr>
          <a:xfrm>
            <a:off x="1073964" y="576598"/>
            <a:ext cx="6737400" cy="877133"/>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4800"/>
              <a:buFont typeface="Arial"/>
              <a:buNone/>
            </a:pPr>
            <a:r>
              <a:rPr lang="en-GB" sz="5000" b="0" i="0" u="none" strike="noStrike" cap="none" dirty="0">
                <a:solidFill>
                  <a:srgbClr val="0F6CB2"/>
                </a:solidFill>
                <a:latin typeface="Gill Sans"/>
                <a:ea typeface="Gill Sans"/>
                <a:cs typeface="Gill Sans"/>
                <a:sym typeface="Gill Sans"/>
              </a:rPr>
              <a:t>Video Introduction</a:t>
            </a:r>
            <a:endParaRPr sz="5000" b="0" i="0" u="none" strike="noStrike" cap="none" dirty="0">
              <a:solidFill>
                <a:srgbClr val="0F6CB2"/>
              </a:solidFill>
              <a:latin typeface="Gill Sans"/>
              <a:ea typeface="Gill Sans"/>
              <a:cs typeface="Gill Sans"/>
              <a:sym typeface="Gill Sans"/>
            </a:endParaRPr>
          </a:p>
        </p:txBody>
      </p:sp>
      <p:sp>
        <p:nvSpPr>
          <p:cNvPr id="240" name="Google Shape;240;gb65152134c_2_18"/>
          <p:cNvSpPr txBox="1"/>
          <p:nvPr/>
        </p:nvSpPr>
        <p:spPr>
          <a:xfrm>
            <a:off x="1407300" y="1758251"/>
            <a:ext cx="6329400" cy="886366"/>
          </a:xfrm>
          <a:prstGeom prst="rect">
            <a:avLst/>
          </a:prstGeom>
          <a:noFill/>
          <a:ln>
            <a:noFill/>
          </a:ln>
        </p:spPr>
        <p:txBody>
          <a:bodyPr spcFirstLastPara="1" wrap="square" lIns="91425" tIns="91425" rIns="91425" bIns="91425" anchor="t" anchorCtr="0">
            <a:spAutoFit/>
          </a:bodyPr>
          <a:lstStyle/>
          <a:p>
            <a:pPr algn="ctr">
              <a:lnSpc>
                <a:spcPct val="115000"/>
              </a:lnSpc>
            </a:pPr>
            <a:r>
              <a:rPr lang="en-GB" sz="2400" dirty="0">
                <a:solidFill>
                  <a:schemeClr val="accent5">
                    <a:lumMod val="50000"/>
                  </a:schemeClr>
                </a:solidFill>
                <a:latin typeface="Gill Sans"/>
                <a:ea typeface="Gill Sans"/>
                <a:cs typeface="Gill Sans"/>
                <a:sym typeface="Gill Sans"/>
              </a:rPr>
              <a:t>Watch COVID-19 Warriors Video Introduction.</a:t>
            </a:r>
            <a:endParaRPr lang="en-US" sz="2400" dirty="0">
              <a:solidFill>
                <a:schemeClr val="accent5">
                  <a:lumMod val="50000"/>
                </a:schemeClr>
              </a:solidFill>
              <a:latin typeface="Gill Sans"/>
              <a:ea typeface="Gill Sans"/>
              <a:cs typeface="Gill Sans"/>
            </a:endParaRPr>
          </a:p>
          <a:p>
            <a:pPr marL="0" lvl="0" indent="0" algn="ctr" rtl="0">
              <a:spcBef>
                <a:spcPts val="0"/>
              </a:spcBef>
              <a:spcAft>
                <a:spcPts val="0"/>
              </a:spcAft>
              <a:buNone/>
            </a:pPr>
            <a:endParaRPr dirty="0">
              <a:latin typeface="Calibri"/>
              <a:ea typeface="Calibri"/>
              <a:cs typeface="Calibri"/>
              <a:sym typeface="Calibri"/>
            </a:endParaRPr>
          </a:p>
        </p:txBody>
      </p:sp>
      <p:pic>
        <p:nvPicPr>
          <p:cNvPr id="241" name="Google Shape;241;gb65152134c_2_18"/>
          <p:cNvPicPr preferRelativeResize="0"/>
          <p:nvPr/>
        </p:nvPicPr>
        <p:blipFill>
          <a:blip r:embed="rId3">
            <a:alphaModFix/>
          </a:blip>
          <a:stretch>
            <a:fillRect/>
          </a:stretch>
        </p:blipFill>
        <p:spPr>
          <a:xfrm>
            <a:off x="2" y="3838417"/>
            <a:ext cx="2147924" cy="2115276"/>
          </a:xfrm>
          <a:prstGeom prst="rect">
            <a:avLst/>
          </a:prstGeom>
          <a:noFill/>
          <a:ln>
            <a:noFill/>
          </a:ln>
        </p:spPr>
      </p:pic>
      <p:pic>
        <p:nvPicPr>
          <p:cNvPr id="3" name="Picture 2">
            <a:extLst>
              <a:ext uri="{FF2B5EF4-FFF2-40B4-BE49-F238E27FC236}">
                <a16:creationId xmlns:a16="http://schemas.microsoft.com/office/drawing/2014/main" id="{02D3C7A7-7ADD-DA47-B0B5-D5BC134FB7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7793" y="3888055"/>
            <a:ext cx="2015999" cy="2015999"/>
          </a:xfrm>
          <a:prstGeom prst="rect">
            <a:avLst/>
          </a:prstGeom>
        </p:spPr>
      </p:pic>
      <p:sp>
        <p:nvSpPr>
          <p:cNvPr id="4" name="Rectangle 3">
            <a:extLst>
              <a:ext uri="{FF2B5EF4-FFF2-40B4-BE49-F238E27FC236}">
                <a16:creationId xmlns:a16="http://schemas.microsoft.com/office/drawing/2014/main" id="{EF1BEFD6-D4FB-1D46-83E2-60EA27B0DE31}"/>
              </a:ext>
            </a:extLst>
          </p:cNvPr>
          <p:cNvSpPr/>
          <p:nvPr/>
        </p:nvSpPr>
        <p:spPr>
          <a:xfrm>
            <a:off x="2286000" y="3259276"/>
            <a:ext cx="4572000" cy="1200329"/>
          </a:xfrm>
          <a:prstGeom prst="rect">
            <a:avLst/>
          </a:prstGeom>
        </p:spPr>
        <p:txBody>
          <a:bodyPr>
            <a:spAutoFit/>
          </a:bodyPr>
          <a:lstStyle/>
          <a:p>
            <a:pPr lvl="0" algn="ctr"/>
            <a:r>
              <a:rPr lang="en-GB" dirty="0">
                <a:solidFill>
                  <a:srgbClr val="0F6AB1"/>
                </a:solidFill>
                <a:latin typeface="Gill Sans"/>
                <a:ea typeface="Gill Sans"/>
                <a:cs typeface="Gill Sans"/>
                <a:sym typeface="Gill Sans"/>
              </a:rPr>
              <a:t>(*Optional)</a:t>
            </a:r>
          </a:p>
          <a:p>
            <a:pPr lvl="0" algn="ctr"/>
            <a:r>
              <a:rPr lang="en-GB" dirty="0">
                <a:solidFill>
                  <a:srgbClr val="0F6AB1"/>
                </a:solidFill>
                <a:latin typeface="Gill Sans"/>
                <a:ea typeface="Gill Sans"/>
                <a:cs typeface="Gill Sans"/>
                <a:sym typeface="Gill Sans"/>
              </a:rPr>
              <a:t>Watch a short clip about saliva testing</a:t>
            </a:r>
          </a:p>
          <a:p>
            <a:pPr lvl="0" algn="ctr"/>
            <a:r>
              <a:rPr lang="en-GB" dirty="0">
                <a:solidFill>
                  <a:srgbClr val="0F6AB1"/>
                </a:solidFill>
              </a:rPr>
              <a:t>https://</a:t>
            </a:r>
            <a:r>
              <a:rPr lang="en-GB" dirty="0" err="1">
                <a:solidFill>
                  <a:srgbClr val="0F6AB1"/>
                </a:solidFill>
              </a:rPr>
              <a:t>www.youtube.com</a:t>
            </a:r>
            <a:r>
              <a:rPr lang="en-GB" dirty="0">
                <a:solidFill>
                  <a:srgbClr val="0F6AB1"/>
                </a:solidFill>
              </a:rPr>
              <a:t>/</a:t>
            </a:r>
            <a:r>
              <a:rPr lang="en-GB" dirty="0" err="1">
                <a:solidFill>
                  <a:srgbClr val="0F6AB1"/>
                </a:solidFill>
              </a:rPr>
              <a:t>watch?v</a:t>
            </a:r>
            <a:r>
              <a:rPr lang="en-GB" dirty="0">
                <a:solidFill>
                  <a:srgbClr val="0F6AB1"/>
                </a:solidFill>
              </a:rPr>
              <a:t>=DvVUqWR4qgw</a:t>
            </a:r>
          </a:p>
        </p:txBody>
      </p:sp>
    </p:spTree>
    <p:extLst>
      <p:ext uri="{BB962C8B-B14F-4D97-AF65-F5344CB8AC3E}">
        <p14:creationId xmlns:p14="http://schemas.microsoft.com/office/powerpoint/2010/main" val="189154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b42308fc46_0_0"/>
          <p:cNvSpPr txBox="1">
            <a:spLocks noGrp="1"/>
          </p:cNvSpPr>
          <p:nvPr>
            <p:ph type="title"/>
          </p:nvPr>
        </p:nvSpPr>
        <p:spPr>
          <a:xfrm>
            <a:off x="532200" y="0"/>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5000" dirty="0">
                <a:solidFill>
                  <a:srgbClr val="0F6CB2"/>
                </a:solidFill>
                <a:latin typeface="Gill Sans"/>
                <a:ea typeface="Gill Sans"/>
                <a:cs typeface="Gill Sans"/>
                <a:sym typeface="Gill Sans"/>
              </a:rPr>
              <a:t>Key Vocabulary </a:t>
            </a:r>
            <a:endParaRPr sz="5000" dirty="0">
              <a:solidFill>
                <a:srgbClr val="0F6CB2"/>
              </a:solidFill>
              <a:latin typeface="Gill Sans"/>
              <a:ea typeface="Gill Sans"/>
              <a:cs typeface="Gill Sans"/>
              <a:sym typeface="Gill Sans"/>
            </a:endParaRPr>
          </a:p>
        </p:txBody>
      </p:sp>
      <p:pic>
        <p:nvPicPr>
          <p:cNvPr id="249" name="Google Shape;249;gb42308fc46_0_0"/>
          <p:cNvPicPr preferRelativeResize="0"/>
          <p:nvPr/>
        </p:nvPicPr>
        <p:blipFill rotWithShape="1">
          <a:blip r:embed="rId3">
            <a:alphaModFix/>
          </a:blip>
          <a:srcRect/>
          <a:stretch/>
        </p:blipFill>
        <p:spPr>
          <a:xfrm>
            <a:off x="4772325" y="3786800"/>
            <a:ext cx="1974709" cy="1448376"/>
          </a:xfrm>
          <a:prstGeom prst="rect">
            <a:avLst/>
          </a:prstGeom>
          <a:noFill/>
          <a:ln>
            <a:noFill/>
          </a:ln>
        </p:spPr>
      </p:pic>
      <p:sp>
        <p:nvSpPr>
          <p:cNvPr id="250" name="Google Shape;250;gb42308fc46_0_0"/>
          <p:cNvSpPr txBox="1"/>
          <p:nvPr/>
        </p:nvSpPr>
        <p:spPr>
          <a:xfrm>
            <a:off x="6086475" y="3147250"/>
            <a:ext cx="1638900" cy="40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1" name="Google Shape;251;gb42308fc46_0_0"/>
          <p:cNvSpPr txBox="1"/>
          <p:nvPr/>
        </p:nvSpPr>
        <p:spPr>
          <a:xfrm>
            <a:off x="2036150" y="2260325"/>
            <a:ext cx="3000000" cy="328163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500" dirty="0">
                <a:solidFill>
                  <a:schemeClr val="accent5">
                    <a:lumMod val="50000"/>
                  </a:schemeClr>
                </a:solidFill>
                <a:highlight>
                  <a:srgbClr val="FFFFFF"/>
                </a:highlight>
              </a:rPr>
              <a:t>test </a:t>
            </a:r>
            <a:endParaRPr sz="2500" dirty="0">
              <a:solidFill>
                <a:schemeClr val="accent5">
                  <a:lumMod val="50000"/>
                </a:schemeClr>
              </a:solidFill>
              <a:highlight>
                <a:srgbClr val="FFFFFF"/>
              </a:highlight>
            </a:endParaRPr>
          </a:p>
          <a:p>
            <a:pPr marL="0" lvl="0" indent="0" algn="l" rtl="0">
              <a:lnSpc>
                <a:spcPct val="115000"/>
              </a:lnSpc>
              <a:spcBef>
                <a:spcPts val="0"/>
              </a:spcBef>
              <a:spcAft>
                <a:spcPts val="0"/>
              </a:spcAft>
              <a:buNone/>
            </a:pPr>
            <a:r>
              <a:rPr lang="en-GB" sz="2500" dirty="0">
                <a:solidFill>
                  <a:schemeClr val="accent5">
                    <a:lumMod val="50000"/>
                  </a:schemeClr>
                </a:solidFill>
                <a:highlight>
                  <a:srgbClr val="FFFFFF"/>
                </a:highlight>
              </a:rPr>
              <a:t>test pot</a:t>
            </a:r>
            <a:endParaRPr sz="2500" dirty="0">
              <a:solidFill>
                <a:schemeClr val="accent5">
                  <a:lumMod val="50000"/>
                </a:schemeClr>
              </a:solidFill>
              <a:highlight>
                <a:srgbClr val="FFFFFF"/>
              </a:highlight>
            </a:endParaRPr>
          </a:p>
          <a:p>
            <a:pPr marL="0" lvl="0" indent="0" algn="l" rtl="0">
              <a:lnSpc>
                <a:spcPct val="115000"/>
              </a:lnSpc>
              <a:spcBef>
                <a:spcPts val="0"/>
              </a:spcBef>
              <a:spcAft>
                <a:spcPts val="0"/>
              </a:spcAft>
              <a:buNone/>
            </a:pPr>
            <a:r>
              <a:rPr lang="en-GB" sz="2500" dirty="0">
                <a:solidFill>
                  <a:schemeClr val="accent5">
                    <a:lumMod val="50000"/>
                  </a:schemeClr>
                </a:solidFill>
                <a:highlight>
                  <a:srgbClr val="FFFFFF"/>
                </a:highlight>
              </a:rPr>
              <a:t>testing process </a:t>
            </a:r>
            <a:endParaRPr sz="2500" dirty="0">
              <a:solidFill>
                <a:schemeClr val="accent5">
                  <a:lumMod val="50000"/>
                </a:schemeClr>
              </a:solidFill>
              <a:highlight>
                <a:srgbClr val="FFFFFF"/>
              </a:highlight>
            </a:endParaRPr>
          </a:p>
          <a:p>
            <a:pPr marL="0" lvl="0" indent="0" algn="l" rtl="0">
              <a:lnSpc>
                <a:spcPct val="115000"/>
              </a:lnSpc>
              <a:spcBef>
                <a:spcPts val="0"/>
              </a:spcBef>
              <a:spcAft>
                <a:spcPts val="0"/>
              </a:spcAft>
              <a:buNone/>
            </a:pPr>
            <a:r>
              <a:rPr lang="en-GB" sz="2500" dirty="0">
                <a:solidFill>
                  <a:schemeClr val="accent5">
                    <a:lumMod val="50000"/>
                  </a:schemeClr>
                </a:solidFill>
                <a:highlight>
                  <a:srgbClr val="FFFFFF"/>
                </a:highlight>
              </a:rPr>
              <a:t>equipment </a:t>
            </a:r>
            <a:endParaRPr sz="2500" dirty="0">
              <a:solidFill>
                <a:schemeClr val="accent5">
                  <a:lumMod val="50000"/>
                </a:schemeClr>
              </a:solidFill>
              <a:highlight>
                <a:srgbClr val="FFFFFF"/>
              </a:highlight>
            </a:endParaRPr>
          </a:p>
          <a:p>
            <a:pPr marL="0" lvl="0" indent="0" algn="l" rtl="0">
              <a:lnSpc>
                <a:spcPct val="115000"/>
              </a:lnSpc>
              <a:spcBef>
                <a:spcPts val="0"/>
              </a:spcBef>
              <a:spcAft>
                <a:spcPts val="0"/>
              </a:spcAft>
              <a:buNone/>
            </a:pPr>
            <a:r>
              <a:rPr lang="en-GB" sz="2500" dirty="0">
                <a:solidFill>
                  <a:schemeClr val="accent5">
                    <a:lumMod val="50000"/>
                  </a:schemeClr>
                </a:solidFill>
                <a:highlight>
                  <a:srgbClr val="FFFFFF"/>
                </a:highlight>
              </a:rPr>
              <a:t>saliva </a:t>
            </a:r>
            <a:endParaRPr sz="2500" dirty="0">
              <a:solidFill>
                <a:schemeClr val="accent5">
                  <a:lumMod val="50000"/>
                </a:schemeClr>
              </a:solidFill>
              <a:highlight>
                <a:srgbClr val="FFFFFF"/>
              </a:highlight>
            </a:endParaRPr>
          </a:p>
          <a:p>
            <a:pPr marL="0" lvl="0" indent="0" algn="l" rtl="0">
              <a:lnSpc>
                <a:spcPct val="115000"/>
              </a:lnSpc>
              <a:spcBef>
                <a:spcPts val="0"/>
              </a:spcBef>
              <a:spcAft>
                <a:spcPts val="0"/>
              </a:spcAft>
              <a:buNone/>
            </a:pPr>
            <a:r>
              <a:rPr lang="en-GB" sz="2500" dirty="0">
                <a:solidFill>
                  <a:schemeClr val="accent5">
                    <a:lumMod val="50000"/>
                  </a:schemeClr>
                </a:solidFill>
                <a:highlight>
                  <a:srgbClr val="FFFFFF"/>
                </a:highlight>
              </a:rPr>
              <a:t>laboratory </a:t>
            </a:r>
            <a:endParaRPr sz="2500" dirty="0">
              <a:solidFill>
                <a:schemeClr val="accent5">
                  <a:lumMod val="50000"/>
                </a:schemeClr>
              </a:solidFill>
              <a:highlight>
                <a:srgbClr val="FFFFFF"/>
              </a:highlight>
            </a:endParaRPr>
          </a:p>
          <a:p>
            <a:pPr marL="0" lvl="0" indent="0" algn="l" rtl="0">
              <a:lnSpc>
                <a:spcPct val="115000"/>
              </a:lnSpc>
              <a:spcBef>
                <a:spcPts val="0"/>
              </a:spcBef>
              <a:spcAft>
                <a:spcPts val="0"/>
              </a:spcAft>
              <a:buNone/>
            </a:pPr>
            <a:r>
              <a:rPr lang="en-GB" sz="2500" dirty="0">
                <a:solidFill>
                  <a:schemeClr val="accent5">
                    <a:lumMod val="50000"/>
                  </a:schemeClr>
                </a:solidFill>
                <a:highlight>
                  <a:srgbClr val="FFFFFF"/>
                </a:highlight>
              </a:rPr>
              <a:t>lab technician</a:t>
            </a:r>
            <a:endParaRPr sz="2500" dirty="0">
              <a:solidFill>
                <a:schemeClr val="accent5">
                  <a:lumMod val="50000"/>
                </a:schemeClr>
              </a:solidFill>
              <a:highlight>
                <a:srgbClr val="FFFFFF"/>
              </a:highlight>
            </a:endParaRPr>
          </a:p>
        </p:txBody>
      </p:sp>
    </p:spTree>
    <p:extLst>
      <p:ext uri="{BB962C8B-B14F-4D97-AF65-F5344CB8AC3E}">
        <p14:creationId xmlns:p14="http://schemas.microsoft.com/office/powerpoint/2010/main" val="3509043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b525822f29_0_5"/>
          <p:cNvSpPr txBox="1">
            <a:spLocks noGrp="1"/>
          </p:cNvSpPr>
          <p:nvPr>
            <p:ph type="title"/>
          </p:nvPr>
        </p:nvSpPr>
        <p:spPr>
          <a:xfrm>
            <a:off x="1400174" y="126151"/>
            <a:ext cx="7163700" cy="1368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5000" dirty="0">
                <a:solidFill>
                  <a:srgbClr val="0F6CB2"/>
                </a:solidFill>
                <a:latin typeface="Gill Sans"/>
                <a:ea typeface="Gill Sans"/>
                <a:cs typeface="Gill Sans"/>
                <a:sym typeface="Gill Sans"/>
              </a:rPr>
              <a:t>Main Activity</a:t>
            </a:r>
            <a:endParaRPr sz="5000" dirty="0">
              <a:solidFill>
                <a:srgbClr val="0F6CB2"/>
              </a:solidFill>
              <a:latin typeface="Gill Sans"/>
              <a:ea typeface="Gill Sans"/>
              <a:cs typeface="Gill Sans"/>
              <a:sym typeface="Gill Sans"/>
            </a:endParaRPr>
          </a:p>
        </p:txBody>
      </p:sp>
      <p:pic>
        <p:nvPicPr>
          <p:cNvPr id="257" name="Google Shape;257;gb525822f29_0_5"/>
          <p:cNvPicPr preferRelativeResize="0"/>
          <p:nvPr/>
        </p:nvPicPr>
        <p:blipFill rotWithShape="1">
          <a:blip r:embed="rId3">
            <a:alphaModFix/>
          </a:blip>
          <a:srcRect/>
          <a:stretch/>
        </p:blipFill>
        <p:spPr>
          <a:xfrm>
            <a:off x="942950" y="3903389"/>
            <a:ext cx="1750323" cy="1347061"/>
          </a:xfrm>
          <a:prstGeom prst="rect">
            <a:avLst/>
          </a:prstGeom>
          <a:noFill/>
          <a:ln>
            <a:noFill/>
          </a:ln>
        </p:spPr>
      </p:pic>
      <p:pic>
        <p:nvPicPr>
          <p:cNvPr id="258" name="Google Shape;258;gb525822f29_0_5"/>
          <p:cNvPicPr preferRelativeResize="0"/>
          <p:nvPr/>
        </p:nvPicPr>
        <p:blipFill rotWithShape="1">
          <a:blip r:embed="rId4">
            <a:alphaModFix/>
          </a:blip>
          <a:srcRect/>
          <a:stretch/>
        </p:blipFill>
        <p:spPr>
          <a:xfrm>
            <a:off x="3372698" y="1578201"/>
            <a:ext cx="1814153" cy="1344025"/>
          </a:xfrm>
          <a:prstGeom prst="rect">
            <a:avLst/>
          </a:prstGeom>
          <a:noFill/>
          <a:ln>
            <a:noFill/>
          </a:ln>
        </p:spPr>
      </p:pic>
      <p:pic>
        <p:nvPicPr>
          <p:cNvPr id="259" name="Google Shape;259;gb525822f29_0_5"/>
          <p:cNvPicPr preferRelativeResize="0"/>
          <p:nvPr/>
        </p:nvPicPr>
        <p:blipFill rotWithShape="1">
          <a:blip r:embed="rId5">
            <a:alphaModFix/>
          </a:blip>
          <a:srcRect/>
          <a:stretch/>
        </p:blipFill>
        <p:spPr>
          <a:xfrm>
            <a:off x="1480301" y="0"/>
            <a:ext cx="1400174" cy="1026974"/>
          </a:xfrm>
          <a:prstGeom prst="rect">
            <a:avLst/>
          </a:prstGeom>
          <a:noFill/>
          <a:ln>
            <a:noFill/>
          </a:ln>
        </p:spPr>
      </p:pic>
      <p:pic>
        <p:nvPicPr>
          <p:cNvPr id="260" name="Google Shape;260;gb525822f29_0_5"/>
          <p:cNvPicPr preferRelativeResize="0"/>
          <p:nvPr/>
        </p:nvPicPr>
        <p:blipFill rotWithShape="1">
          <a:blip r:embed="rId6">
            <a:alphaModFix/>
          </a:blip>
          <a:srcRect/>
          <a:stretch/>
        </p:blipFill>
        <p:spPr>
          <a:xfrm>
            <a:off x="6152101" y="3918695"/>
            <a:ext cx="1814150" cy="1367905"/>
          </a:xfrm>
          <a:prstGeom prst="rect">
            <a:avLst/>
          </a:prstGeom>
          <a:noFill/>
          <a:ln>
            <a:noFill/>
          </a:ln>
        </p:spPr>
      </p:pic>
      <p:pic>
        <p:nvPicPr>
          <p:cNvPr id="261" name="Google Shape;261;gb525822f29_0_5"/>
          <p:cNvPicPr preferRelativeResize="0"/>
          <p:nvPr/>
        </p:nvPicPr>
        <p:blipFill rotWithShape="1">
          <a:blip r:embed="rId7">
            <a:alphaModFix/>
          </a:blip>
          <a:srcRect/>
          <a:stretch/>
        </p:blipFill>
        <p:spPr>
          <a:xfrm>
            <a:off x="3614024" y="3902987"/>
            <a:ext cx="1595076" cy="1347887"/>
          </a:xfrm>
          <a:prstGeom prst="rect">
            <a:avLst/>
          </a:prstGeom>
          <a:noFill/>
          <a:ln>
            <a:noFill/>
          </a:ln>
        </p:spPr>
      </p:pic>
      <p:pic>
        <p:nvPicPr>
          <p:cNvPr id="262" name="Google Shape;262;gb525822f29_0_5"/>
          <p:cNvPicPr preferRelativeResize="0"/>
          <p:nvPr/>
        </p:nvPicPr>
        <p:blipFill rotWithShape="1">
          <a:blip r:embed="rId8">
            <a:alphaModFix/>
          </a:blip>
          <a:srcRect/>
          <a:stretch/>
        </p:blipFill>
        <p:spPr>
          <a:xfrm>
            <a:off x="6042125" y="1569738"/>
            <a:ext cx="1814151" cy="1360938"/>
          </a:xfrm>
          <a:prstGeom prst="rect">
            <a:avLst/>
          </a:prstGeom>
          <a:noFill/>
          <a:ln>
            <a:noFill/>
          </a:ln>
        </p:spPr>
      </p:pic>
      <p:pic>
        <p:nvPicPr>
          <p:cNvPr id="263" name="Google Shape;263;gb525822f29_0_5"/>
          <p:cNvPicPr preferRelativeResize="0"/>
          <p:nvPr/>
        </p:nvPicPr>
        <p:blipFill rotWithShape="1">
          <a:blip r:embed="rId9">
            <a:alphaModFix/>
          </a:blip>
          <a:srcRect/>
          <a:stretch/>
        </p:blipFill>
        <p:spPr>
          <a:xfrm>
            <a:off x="942950" y="1578200"/>
            <a:ext cx="1750325" cy="1344019"/>
          </a:xfrm>
          <a:prstGeom prst="rect">
            <a:avLst/>
          </a:prstGeom>
          <a:noFill/>
          <a:ln>
            <a:noFill/>
          </a:ln>
        </p:spPr>
      </p:pic>
      <p:sp>
        <p:nvSpPr>
          <p:cNvPr id="264" name="Google Shape;264;gb525822f29_0_5"/>
          <p:cNvSpPr/>
          <p:nvPr/>
        </p:nvSpPr>
        <p:spPr>
          <a:xfrm>
            <a:off x="2770925" y="2233250"/>
            <a:ext cx="524100" cy="334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gb525822f29_0_5"/>
          <p:cNvSpPr/>
          <p:nvPr/>
        </p:nvSpPr>
        <p:spPr>
          <a:xfrm>
            <a:off x="2880475" y="4696050"/>
            <a:ext cx="524100" cy="334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gb525822f29_0_5"/>
          <p:cNvSpPr/>
          <p:nvPr/>
        </p:nvSpPr>
        <p:spPr>
          <a:xfrm>
            <a:off x="5418550" y="4696050"/>
            <a:ext cx="524100" cy="334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gb525822f29_0_5"/>
          <p:cNvSpPr/>
          <p:nvPr/>
        </p:nvSpPr>
        <p:spPr>
          <a:xfrm>
            <a:off x="5352425" y="2233250"/>
            <a:ext cx="524100" cy="334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gb525822f29_0_5"/>
          <p:cNvSpPr txBox="1"/>
          <p:nvPr/>
        </p:nvSpPr>
        <p:spPr>
          <a:xfrm>
            <a:off x="840649" y="3080500"/>
            <a:ext cx="181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Gill Sans"/>
                <a:ea typeface="Gill Sans"/>
                <a:cs typeface="Gill Sans"/>
                <a:sym typeface="Gill Sans"/>
              </a:rPr>
              <a:t>1. Wash your hands.</a:t>
            </a:r>
            <a:endParaRPr sz="1500" b="0" i="0" u="none" strike="noStrike" cap="none">
              <a:solidFill>
                <a:srgbClr val="000000"/>
              </a:solidFill>
              <a:latin typeface="Gill Sans"/>
              <a:ea typeface="Gill Sans"/>
              <a:cs typeface="Gill Sans"/>
              <a:sym typeface="Gill Sans"/>
            </a:endParaRPr>
          </a:p>
        </p:txBody>
      </p:sp>
      <p:sp>
        <p:nvSpPr>
          <p:cNvPr id="269" name="Google Shape;269;gb525822f29_0_5"/>
          <p:cNvSpPr txBox="1"/>
          <p:nvPr/>
        </p:nvSpPr>
        <p:spPr>
          <a:xfrm>
            <a:off x="3404575" y="3080500"/>
            <a:ext cx="181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Gill Sans"/>
                <a:ea typeface="Gill Sans"/>
                <a:cs typeface="Gill Sans"/>
                <a:sym typeface="Gill Sans"/>
              </a:rPr>
              <a:t>2. Spit on a spoon.</a:t>
            </a:r>
            <a:endParaRPr sz="1500" b="0" i="0" u="none" strike="noStrike" cap="none">
              <a:solidFill>
                <a:srgbClr val="000000"/>
              </a:solidFill>
              <a:latin typeface="Gill Sans"/>
              <a:ea typeface="Gill Sans"/>
              <a:cs typeface="Gill Sans"/>
              <a:sym typeface="Gill Sans"/>
            </a:endParaRPr>
          </a:p>
        </p:txBody>
      </p:sp>
      <p:sp>
        <p:nvSpPr>
          <p:cNvPr id="270" name="Google Shape;270;gb525822f29_0_5"/>
          <p:cNvSpPr txBox="1"/>
          <p:nvPr/>
        </p:nvSpPr>
        <p:spPr>
          <a:xfrm>
            <a:off x="6086475" y="3147250"/>
            <a:ext cx="1638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71" name="Google Shape;271;gb525822f29_0_5"/>
          <p:cNvSpPr txBox="1"/>
          <p:nvPr/>
        </p:nvSpPr>
        <p:spPr>
          <a:xfrm>
            <a:off x="6042125" y="3080500"/>
            <a:ext cx="19464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Gill Sans"/>
                <a:ea typeface="Gill Sans"/>
                <a:cs typeface="Gill Sans"/>
                <a:sym typeface="Gill Sans"/>
              </a:rPr>
              <a:t>3. Pour spit in the pot.</a:t>
            </a:r>
            <a:endParaRPr sz="1500" b="0" i="0" u="none" strike="noStrike" cap="none">
              <a:solidFill>
                <a:srgbClr val="000000"/>
              </a:solidFill>
              <a:latin typeface="Gill Sans"/>
              <a:ea typeface="Gill Sans"/>
              <a:cs typeface="Gill Sans"/>
              <a:sym typeface="Gill Sans"/>
            </a:endParaRPr>
          </a:p>
        </p:txBody>
      </p:sp>
      <p:sp>
        <p:nvSpPr>
          <p:cNvPr id="272" name="Google Shape;272;gb525822f29_0_5"/>
          <p:cNvSpPr txBox="1"/>
          <p:nvPr/>
        </p:nvSpPr>
        <p:spPr>
          <a:xfrm>
            <a:off x="943013" y="5454150"/>
            <a:ext cx="17502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Gill Sans"/>
                <a:ea typeface="Gill Sans"/>
                <a:cs typeface="Gill Sans"/>
                <a:sym typeface="Gill Sans"/>
              </a:rPr>
              <a:t>4. Screw the lid on.</a:t>
            </a:r>
            <a:endParaRPr sz="1500" b="0" i="0" u="none" strike="noStrike" cap="none">
              <a:solidFill>
                <a:srgbClr val="000000"/>
              </a:solidFill>
              <a:latin typeface="Gill Sans"/>
              <a:ea typeface="Gill Sans"/>
              <a:cs typeface="Gill Sans"/>
              <a:sym typeface="Gill Sans"/>
            </a:endParaRPr>
          </a:p>
        </p:txBody>
      </p:sp>
      <p:sp>
        <p:nvSpPr>
          <p:cNvPr id="273" name="Google Shape;273;gb525822f29_0_5"/>
          <p:cNvSpPr txBox="1"/>
          <p:nvPr/>
        </p:nvSpPr>
        <p:spPr>
          <a:xfrm>
            <a:off x="3536464" y="5454363"/>
            <a:ext cx="17502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Gill Sans"/>
                <a:ea typeface="Gill Sans"/>
                <a:cs typeface="Gill Sans"/>
                <a:sym typeface="Gill Sans"/>
              </a:rPr>
              <a:t>5. Stick the label on.</a:t>
            </a:r>
            <a:endParaRPr sz="1500" b="0" i="0" u="none" strike="noStrike" cap="none">
              <a:solidFill>
                <a:srgbClr val="000000"/>
              </a:solidFill>
              <a:latin typeface="Gill Sans"/>
              <a:ea typeface="Gill Sans"/>
              <a:cs typeface="Gill Sans"/>
              <a:sym typeface="Gill Sans"/>
            </a:endParaRPr>
          </a:p>
        </p:txBody>
      </p:sp>
      <p:sp>
        <p:nvSpPr>
          <p:cNvPr id="274" name="Google Shape;274;gb525822f29_0_5"/>
          <p:cNvSpPr txBox="1"/>
          <p:nvPr/>
        </p:nvSpPr>
        <p:spPr>
          <a:xfrm>
            <a:off x="5942650" y="5472225"/>
            <a:ext cx="2448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Gill Sans"/>
                <a:ea typeface="Gill Sans"/>
                <a:cs typeface="Gill Sans"/>
                <a:sym typeface="Gill Sans"/>
              </a:rPr>
              <a:t>6. Place in the bag and seal.</a:t>
            </a:r>
            <a:endParaRPr sz="1500" b="0" i="0" u="none" strike="noStrike" cap="none">
              <a:solidFill>
                <a:srgbClr val="000000"/>
              </a:solidFill>
              <a:latin typeface="Gill Sans"/>
              <a:ea typeface="Gill Sans"/>
              <a:cs typeface="Gill Sans"/>
              <a:sym typeface="Gill Sans"/>
            </a:endParaRPr>
          </a:p>
        </p:txBody>
      </p:sp>
      <p:sp>
        <p:nvSpPr>
          <p:cNvPr id="275" name="Google Shape;275;gb525822f29_0_5"/>
          <p:cNvSpPr txBox="1"/>
          <p:nvPr/>
        </p:nvSpPr>
        <p:spPr>
          <a:xfrm>
            <a:off x="1547450" y="6073350"/>
            <a:ext cx="6084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76" name="Google Shape;276;gb525822f29_0_5"/>
          <p:cNvSpPr txBox="1"/>
          <p:nvPr/>
        </p:nvSpPr>
        <p:spPr>
          <a:xfrm>
            <a:off x="492450" y="6088999"/>
            <a:ext cx="81591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2300" dirty="0">
                <a:solidFill>
                  <a:srgbClr val="0000FF"/>
                </a:solidFill>
                <a:latin typeface="Gill Sans"/>
                <a:ea typeface="Gill Sans"/>
                <a:cs typeface="Gill Sans"/>
                <a:sym typeface="Gill Sans"/>
              </a:rPr>
              <a:t>These are some of the steps - Can you remember any more steps?</a:t>
            </a:r>
            <a:endParaRPr sz="2300" b="0" i="0" u="none" strike="noStrike" cap="none" dirty="0">
              <a:solidFill>
                <a:srgbClr val="0000FF"/>
              </a:solidFill>
              <a:latin typeface="Gill Sans"/>
              <a:ea typeface="Gill Sans"/>
              <a:cs typeface="Gill Sans"/>
              <a:sym typeface="Gill Sans"/>
            </a:endParaRPr>
          </a:p>
        </p:txBody>
      </p:sp>
    </p:spTree>
    <p:extLst>
      <p:ext uri="{BB962C8B-B14F-4D97-AF65-F5344CB8AC3E}">
        <p14:creationId xmlns:p14="http://schemas.microsoft.com/office/powerpoint/2010/main" val="3794413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b780346dde_0_70"/>
          <p:cNvSpPr txBox="1"/>
          <p:nvPr/>
        </p:nvSpPr>
        <p:spPr>
          <a:xfrm>
            <a:off x="1092450" y="238156"/>
            <a:ext cx="6959100" cy="19245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4800"/>
              <a:buFont typeface="Arial"/>
              <a:buNone/>
            </a:pPr>
            <a:r>
              <a:rPr lang="en-GB" sz="3600" b="0" i="0" u="none" strike="noStrike" cap="none" dirty="0">
                <a:solidFill>
                  <a:schemeClr val="accent5">
                    <a:lumMod val="50000"/>
                  </a:schemeClr>
                </a:solidFill>
                <a:latin typeface="Gill Sans"/>
                <a:ea typeface="Gill Sans"/>
                <a:cs typeface="Gill Sans"/>
                <a:sym typeface="Gill Sans"/>
              </a:rPr>
              <a:t>Can you </a:t>
            </a:r>
            <a:r>
              <a:rPr lang="en-GB" sz="3600" dirty="0">
                <a:solidFill>
                  <a:schemeClr val="accent5">
                    <a:lumMod val="50000"/>
                  </a:schemeClr>
                </a:solidFill>
                <a:latin typeface="Gill Sans"/>
                <a:ea typeface="Gill Sans"/>
                <a:cs typeface="Gill Sans"/>
                <a:sym typeface="Gill Sans"/>
              </a:rPr>
              <a:t>make an instruction booklet for children who will be doing the saliva test?</a:t>
            </a:r>
            <a:endParaRPr sz="3600" b="0" i="0" u="none" strike="noStrike" cap="none" dirty="0">
              <a:solidFill>
                <a:schemeClr val="accent5">
                  <a:lumMod val="50000"/>
                </a:schemeClr>
              </a:solidFill>
              <a:latin typeface="Comfortaa"/>
              <a:ea typeface="Comfortaa"/>
              <a:cs typeface="Comfortaa"/>
              <a:sym typeface="Comfortaa"/>
            </a:endParaRPr>
          </a:p>
        </p:txBody>
      </p:sp>
      <p:pic>
        <p:nvPicPr>
          <p:cNvPr id="283" name="Google Shape;283;gb780346dde_0_70"/>
          <p:cNvPicPr preferRelativeResize="0"/>
          <p:nvPr/>
        </p:nvPicPr>
        <p:blipFill rotWithShape="1">
          <a:blip r:embed="rId3">
            <a:alphaModFix/>
          </a:blip>
          <a:srcRect/>
          <a:stretch/>
        </p:blipFill>
        <p:spPr>
          <a:xfrm>
            <a:off x="4201813" y="2688475"/>
            <a:ext cx="1024633" cy="918051"/>
          </a:xfrm>
          <a:prstGeom prst="rect">
            <a:avLst/>
          </a:prstGeom>
          <a:noFill/>
          <a:ln>
            <a:noFill/>
          </a:ln>
        </p:spPr>
      </p:pic>
      <p:pic>
        <p:nvPicPr>
          <p:cNvPr id="284" name="Google Shape;284;gb780346dde_0_70"/>
          <p:cNvPicPr preferRelativeResize="0"/>
          <p:nvPr/>
        </p:nvPicPr>
        <p:blipFill rotWithShape="1">
          <a:blip r:embed="rId4">
            <a:alphaModFix/>
          </a:blip>
          <a:srcRect/>
          <a:stretch/>
        </p:blipFill>
        <p:spPr>
          <a:xfrm>
            <a:off x="6490850" y="4119950"/>
            <a:ext cx="1116099" cy="864949"/>
          </a:xfrm>
          <a:prstGeom prst="rect">
            <a:avLst/>
          </a:prstGeom>
          <a:noFill/>
          <a:ln>
            <a:noFill/>
          </a:ln>
        </p:spPr>
      </p:pic>
      <p:pic>
        <p:nvPicPr>
          <p:cNvPr id="285" name="Google Shape;285;gb780346dde_0_70"/>
          <p:cNvPicPr preferRelativeResize="0"/>
          <p:nvPr/>
        </p:nvPicPr>
        <p:blipFill rotWithShape="1">
          <a:blip r:embed="rId5">
            <a:alphaModFix/>
          </a:blip>
          <a:srcRect/>
          <a:stretch/>
        </p:blipFill>
        <p:spPr>
          <a:xfrm>
            <a:off x="2162537" y="4202949"/>
            <a:ext cx="1245901" cy="972783"/>
          </a:xfrm>
          <a:prstGeom prst="rect">
            <a:avLst/>
          </a:prstGeom>
          <a:noFill/>
          <a:ln>
            <a:noFill/>
          </a:ln>
        </p:spPr>
      </p:pic>
      <p:pic>
        <p:nvPicPr>
          <p:cNvPr id="286" name="Google Shape;286;gb780346dde_0_70"/>
          <p:cNvPicPr preferRelativeResize="0"/>
          <p:nvPr/>
        </p:nvPicPr>
        <p:blipFill rotWithShape="1">
          <a:blip r:embed="rId6">
            <a:alphaModFix/>
          </a:blip>
          <a:srcRect/>
          <a:stretch/>
        </p:blipFill>
        <p:spPr>
          <a:xfrm>
            <a:off x="4369038" y="4399324"/>
            <a:ext cx="1161224" cy="887836"/>
          </a:xfrm>
          <a:prstGeom prst="rect">
            <a:avLst/>
          </a:prstGeom>
          <a:noFill/>
          <a:ln>
            <a:noFill/>
          </a:ln>
        </p:spPr>
      </p:pic>
      <p:pic>
        <p:nvPicPr>
          <p:cNvPr id="287" name="Google Shape;287;gb780346dde_0_70"/>
          <p:cNvPicPr preferRelativeResize="0"/>
          <p:nvPr/>
        </p:nvPicPr>
        <p:blipFill rotWithShape="1">
          <a:blip r:embed="rId7">
            <a:alphaModFix/>
          </a:blip>
          <a:srcRect/>
          <a:stretch/>
        </p:blipFill>
        <p:spPr>
          <a:xfrm>
            <a:off x="6019788" y="2509063"/>
            <a:ext cx="1116099" cy="918073"/>
          </a:xfrm>
          <a:prstGeom prst="rect">
            <a:avLst/>
          </a:prstGeom>
          <a:noFill/>
          <a:ln>
            <a:noFill/>
          </a:ln>
        </p:spPr>
      </p:pic>
      <p:pic>
        <p:nvPicPr>
          <p:cNvPr id="288" name="Google Shape;288;gb780346dde_0_70"/>
          <p:cNvPicPr preferRelativeResize="0"/>
          <p:nvPr/>
        </p:nvPicPr>
        <p:blipFill rotWithShape="1">
          <a:blip r:embed="rId8">
            <a:alphaModFix/>
          </a:blip>
          <a:srcRect/>
          <a:stretch/>
        </p:blipFill>
        <p:spPr>
          <a:xfrm>
            <a:off x="2247226" y="2610863"/>
            <a:ext cx="1161236" cy="995663"/>
          </a:xfrm>
          <a:prstGeom prst="rect">
            <a:avLst/>
          </a:prstGeom>
          <a:noFill/>
          <a:ln>
            <a:noFill/>
          </a:ln>
        </p:spPr>
      </p:pic>
      <p:pic>
        <p:nvPicPr>
          <p:cNvPr id="289" name="Google Shape;289;gb780346dde_0_70"/>
          <p:cNvPicPr preferRelativeResize="0"/>
          <p:nvPr/>
        </p:nvPicPr>
        <p:blipFill rotWithShape="1">
          <a:blip r:embed="rId3">
            <a:alphaModFix/>
          </a:blip>
          <a:srcRect/>
          <a:stretch/>
        </p:blipFill>
        <p:spPr>
          <a:xfrm>
            <a:off x="671774" y="3212737"/>
            <a:ext cx="1245899" cy="907215"/>
          </a:xfrm>
          <a:prstGeom prst="rect">
            <a:avLst/>
          </a:prstGeom>
          <a:noFill/>
          <a:ln>
            <a:noFill/>
          </a:ln>
        </p:spPr>
      </p:pic>
    </p:spTree>
    <p:extLst>
      <p:ext uri="{BB962C8B-B14F-4D97-AF65-F5344CB8AC3E}">
        <p14:creationId xmlns:p14="http://schemas.microsoft.com/office/powerpoint/2010/main" val="3367543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b42308fc46_0_27"/>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1800"/>
              <a:buFont typeface="Arial"/>
              <a:buNone/>
            </a:pPr>
            <a:r>
              <a:rPr lang="en-GB" sz="5000" dirty="0">
                <a:solidFill>
                  <a:srgbClr val="0F6CB2"/>
                </a:solidFill>
                <a:latin typeface="Gill Sans"/>
                <a:ea typeface="Gill Sans"/>
                <a:cs typeface="Gill Sans"/>
                <a:sym typeface="Gill Sans"/>
              </a:rPr>
              <a:t>What have we learnt?</a:t>
            </a:r>
            <a:endParaRPr sz="5000" dirty="0">
              <a:solidFill>
                <a:srgbClr val="0F6CB2"/>
              </a:solidFill>
              <a:latin typeface="Gill Sans"/>
              <a:ea typeface="Gill Sans"/>
              <a:cs typeface="Gill Sans"/>
              <a:sym typeface="Gill Sans"/>
            </a:endParaRPr>
          </a:p>
          <a:p>
            <a:pPr marL="0" lvl="0" indent="0" algn="l" rtl="0">
              <a:lnSpc>
                <a:spcPct val="90000"/>
              </a:lnSpc>
              <a:spcBef>
                <a:spcPts val="0"/>
              </a:spcBef>
              <a:spcAft>
                <a:spcPts val="0"/>
              </a:spcAft>
              <a:buClr>
                <a:schemeClr val="accent1"/>
              </a:buClr>
              <a:buSzPts val="4800"/>
              <a:buFont typeface="Calibri"/>
              <a:buNone/>
            </a:pPr>
            <a:endParaRPr dirty="0"/>
          </a:p>
        </p:txBody>
      </p:sp>
      <p:sp>
        <p:nvSpPr>
          <p:cNvPr id="297" name="Google Shape;297;gb42308fc46_0_27"/>
          <p:cNvSpPr txBox="1"/>
          <p:nvPr/>
        </p:nvSpPr>
        <p:spPr>
          <a:xfrm>
            <a:off x="905042" y="1674300"/>
            <a:ext cx="7852591" cy="350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dirty="0">
              <a:solidFill>
                <a:srgbClr val="000000"/>
              </a:solidFill>
              <a:latin typeface="Gill Sans"/>
              <a:ea typeface="Gill Sans"/>
              <a:cs typeface="Gill Sans"/>
              <a:sym typeface="Gill Sans"/>
            </a:endParaRPr>
          </a:p>
          <a:p>
            <a:pPr marL="457200" marR="0" lvl="0" indent="-457200" algn="l" rtl="0">
              <a:lnSpc>
                <a:spcPct val="100000"/>
              </a:lnSpc>
              <a:spcBef>
                <a:spcPts val="0"/>
              </a:spcBef>
              <a:spcAft>
                <a:spcPts val="0"/>
              </a:spcAft>
              <a:buClr>
                <a:schemeClr val="accent5">
                  <a:lumMod val="50000"/>
                </a:schemeClr>
              </a:buClr>
              <a:buSzPts val="2700"/>
              <a:buFont typeface="Arial" panose="020B0604020202020204" pitchFamily="34" charset="0"/>
              <a:buChar char="•"/>
            </a:pPr>
            <a:r>
              <a:rPr lang="en-GB" sz="2700" b="0" i="0" u="none" strike="noStrike" cap="none" dirty="0">
                <a:solidFill>
                  <a:schemeClr val="accent5">
                    <a:lumMod val="50000"/>
                  </a:schemeClr>
                </a:solidFill>
                <a:latin typeface="Gill Sans"/>
                <a:ea typeface="Gill Sans"/>
                <a:cs typeface="Gill Sans"/>
                <a:sym typeface="Gill Sans"/>
              </a:rPr>
              <a:t>Can you tell a friend how to do a saliva test at home?</a:t>
            </a:r>
            <a:endParaRPr sz="2700" b="0" i="0" u="none" strike="noStrike" cap="none" dirty="0">
              <a:solidFill>
                <a:schemeClr val="accent5">
                  <a:lumMod val="50000"/>
                </a:schemeClr>
              </a:solidFill>
              <a:latin typeface="Gill Sans"/>
              <a:ea typeface="Gill Sans"/>
              <a:cs typeface="Gill Sans"/>
              <a:sym typeface="Gill Sans"/>
            </a:endParaRPr>
          </a:p>
          <a:p>
            <a:pPr marL="457200" marR="0" lvl="0" indent="-457200" algn="l" rtl="0">
              <a:lnSpc>
                <a:spcPct val="100000"/>
              </a:lnSpc>
              <a:spcBef>
                <a:spcPts val="0"/>
              </a:spcBef>
              <a:spcAft>
                <a:spcPts val="0"/>
              </a:spcAft>
              <a:buClr>
                <a:schemeClr val="accent5">
                  <a:lumMod val="50000"/>
                </a:schemeClr>
              </a:buClr>
              <a:buSzPts val="2700"/>
              <a:buFont typeface="Arial" panose="020B0604020202020204" pitchFamily="34" charset="0"/>
              <a:buChar char="•"/>
            </a:pPr>
            <a:endParaRPr sz="2700" dirty="0">
              <a:solidFill>
                <a:schemeClr val="accent5">
                  <a:lumMod val="50000"/>
                </a:schemeClr>
              </a:solidFill>
              <a:latin typeface="Gill Sans"/>
              <a:ea typeface="Gill Sans"/>
              <a:cs typeface="Gill Sans"/>
              <a:sym typeface="Gill Sans"/>
            </a:endParaRPr>
          </a:p>
          <a:p>
            <a:pPr marL="457200" marR="0" lvl="0" indent="-457200" algn="l" rtl="0">
              <a:lnSpc>
                <a:spcPct val="100000"/>
              </a:lnSpc>
              <a:spcBef>
                <a:spcPts val="0"/>
              </a:spcBef>
              <a:spcAft>
                <a:spcPts val="0"/>
              </a:spcAft>
              <a:buClr>
                <a:schemeClr val="accent5">
                  <a:lumMod val="50000"/>
                </a:schemeClr>
              </a:buClr>
              <a:buSzPts val="2700"/>
              <a:buFont typeface="Arial" panose="020B0604020202020204" pitchFamily="34" charset="0"/>
              <a:buChar char="•"/>
            </a:pPr>
            <a:r>
              <a:rPr lang="en-GB" sz="2700" dirty="0">
                <a:solidFill>
                  <a:schemeClr val="accent5">
                    <a:lumMod val="50000"/>
                  </a:schemeClr>
                </a:solidFill>
                <a:latin typeface="Gill Sans"/>
                <a:ea typeface="Gill Sans"/>
                <a:cs typeface="Gill Sans"/>
                <a:sym typeface="Gill Sans"/>
              </a:rPr>
              <a:t>What are some tips you could give them?</a:t>
            </a:r>
            <a:endParaRPr sz="2700" dirty="0">
              <a:solidFill>
                <a:schemeClr val="accent5">
                  <a:lumMod val="50000"/>
                </a:schemeClr>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dirty="0">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347393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gabefc0c955_0_11"/>
          <p:cNvPicPr preferRelativeResize="0"/>
          <p:nvPr/>
        </p:nvPicPr>
        <p:blipFill rotWithShape="1">
          <a:blip r:embed="rId3">
            <a:alphaModFix/>
          </a:blip>
          <a:srcRect/>
          <a:stretch/>
        </p:blipFill>
        <p:spPr>
          <a:xfrm>
            <a:off x="1137825" y="2276475"/>
            <a:ext cx="1962150" cy="1962150"/>
          </a:xfrm>
          <a:prstGeom prst="rect">
            <a:avLst/>
          </a:prstGeom>
          <a:noFill/>
          <a:ln>
            <a:noFill/>
          </a:ln>
        </p:spPr>
      </p:pic>
      <p:sp>
        <p:nvSpPr>
          <p:cNvPr id="303" name="Google Shape;303;gabefc0c955_0_11"/>
          <p:cNvSpPr/>
          <p:nvPr/>
        </p:nvSpPr>
        <p:spPr>
          <a:xfrm>
            <a:off x="2714625" y="246175"/>
            <a:ext cx="5391900" cy="2658900"/>
          </a:xfrm>
          <a:prstGeom prst="wedgeEllipseCallout">
            <a:avLst>
              <a:gd name="adj1" fmla="val -44353"/>
              <a:gd name="adj2" fmla="val 44403"/>
            </a:avLst>
          </a:prstGeom>
          <a:noFill/>
          <a:ln w="19050" cap="flat" cmpd="sng">
            <a:solidFill>
              <a:srgbClr val="157E8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gabefc0c955_0_11"/>
          <p:cNvSpPr txBox="1">
            <a:spLocks noGrp="1"/>
          </p:cNvSpPr>
          <p:nvPr>
            <p:ph type="title"/>
          </p:nvPr>
        </p:nvSpPr>
        <p:spPr>
          <a:xfrm>
            <a:off x="3099975" y="600075"/>
            <a:ext cx="4638600" cy="19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GB" sz="3000" dirty="0">
                <a:solidFill>
                  <a:schemeClr val="accent5">
                    <a:lumMod val="50000"/>
                  </a:schemeClr>
                </a:solidFill>
                <a:latin typeface="Gill Sans"/>
                <a:ea typeface="Gill Sans"/>
                <a:cs typeface="Gill Sans"/>
                <a:sym typeface="Gill Sans"/>
              </a:rPr>
              <a:t>Well done for learning about saliva testing - one of the tools to fight COVID-19!</a:t>
            </a:r>
            <a:endParaRPr sz="4200" dirty="0">
              <a:solidFill>
                <a:schemeClr val="accent5">
                  <a:lumMod val="50000"/>
                </a:schemeClr>
              </a:solidFill>
              <a:latin typeface="Gill Sans"/>
              <a:ea typeface="Gill Sans"/>
              <a:cs typeface="Gill Sans"/>
              <a:sym typeface="Gill Sans"/>
            </a:endParaRPr>
          </a:p>
        </p:txBody>
      </p:sp>
    </p:spTree>
    <p:extLst>
      <p:ext uri="{BB962C8B-B14F-4D97-AF65-F5344CB8AC3E}">
        <p14:creationId xmlns:p14="http://schemas.microsoft.com/office/powerpoint/2010/main" val="3362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3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af9cfb55a7_0_0"/>
          <p:cNvSpPr txBox="1">
            <a:spLocks noGrp="1"/>
          </p:cNvSpPr>
          <p:nvPr>
            <p:ph type="title"/>
          </p:nvPr>
        </p:nvSpPr>
        <p:spPr>
          <a:xfrm>
            <a:off x="630424" y="162934"/>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5000" dirty="0">
                <a:solidFill>
                  <a:srgbClr val="0F6CB2"/>
                </a:solidFill>
                <a:latin typeface="Gill Sans"/>
                <a:ea typeface="Gill Sans"/>
                <a:cs typeface="Gill Sans"/>
                <a:sym typeface="Gill Sans"/>
              </a:rPr>
              <a:t>Extension Activities</a:t>
            </a:r>
            <a:endParaRPr sz="5000" dirty="0">
              <a:solidFill>
                <a:srgbClr val="0F6CB2"/>
              </a:solidFill>
              <a:latin typeface="Gill Sans"/>
              <a:ea typeface="Gill Sans"/>
              <a:cs typeface="Gill Sans"/>
              <a:sym typeface="Gill Sans"/>
            </a:endParaRPr>
          </a:p>
        </p:txBody>
      </p:sp>
      <p:sp>
        <p:nvSpPr>
          <p:cNvPr id="312" name="Google Shape;312;gaf9cfb55a7_0_0"/>
          <p:cNvSpPr txBox="1"/>
          <p:nvPr/>
        </p:nvSpPr>
        <p:spPr>
          <a:xfrm>
            <a:off x="963275" y="1945975"/>
            <a:ext cx="7024500" cy="128032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3859"/>
              <a:buFont typeface="Arial"/>
              <a:buNone/>
            </a:pPr>
            <a:r>
              <a:rPr lang="en-GB" sz="2800" dirty="0">
                <a:solidFill>
                  <a:schemeClr val="accent5">
                    <a:lumMod val="50000"/>
                  </a:schemeClr>
                </a:solidFill>
                <a:latin typeface="Gill Sans"/>
                <a:ea typeface="Gill Sans"/>
                <a:cs typeface="Gill Sans"/>
                <a:sym typeface="Gill Sans"/>
              </a:rPr>
              <a:t>Find out what happens to your saliva in the lab.</a:t>
            </a:r>
            <a:endParaRPr sz="2800" dirty="0">
              <a:solidFill>
                <a:schemeClr val="accent5">
                  <a:lumMod val="50000"/>
                </a:schemeClr>
              </a:solidFill>
              <a:latin typeface="Comfortaa"/>
              <a:ea typeface="Comfortaa"/>
              <a:cs typeface="Comfortaa"/>
              <a:sym typeface="Comfortaa"/>
            </a:endParaRPr>
          </a:p>
          <a:p>
            <a:pPr marL="0" lvl="0" indent="0" algn="ctr" rtl="0">
              <a:spcBef>
                <a:spcPts val="0"/>
              </a:spcBef>
              <a:spcAft>
                <a:spcPts val="0"/>
              </a:spcAft>
              <a:buClr>
                <a:schemeClr val="dk1"/>
              </a:buClr>
              <a:buSzPts val="3859"/>
              <a:buFont typeface="Arial"/>
              <a:buNone/>
            </a:pPr>
            <a:r>
              <a:rPr lang="en-GB" sz="2520" u="sng" dirty="0">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https://bit.ly/3c0tsk4</a:t>
            </a:r>
            <a:br>
              <a:rPr lang="en-GB" sz="2520" dirty="0">
                <a:solidFill>
                  <a:srgbClr val="3F3F3F"/>
                </a:solidFill>
                <a:latin typeface="Calibri"/>
                <a:ea typeface="Calibri"/>
                <a:cs typeface="Calibri"/>
                <a:sym typeface="Calibri"/>
              </a:rPr>
            </a:br>
            <a:endParaRPr dirty="0">
              <a:latin typeface="Calibri"/>
              <a:ea typeface="Calibri"/>
              <a:cs typeface="Calibri"/>
              <a:sym typeface="Calibri"/>
            </a:endParaRPr>
          </a:p>
        </p:txBody>
      </p:sp>
      <p:pic>
        <p:nvPicPr>
          <p:cNvPr id="313" name="Google Shape;313;gaf9cfb55a7_0_0"/>
          <p:cNvPicPr preferRelativeResize="0"/>
          <p:nvPr/>
        </p:nvPicPr>
        <p:blipFill rotWithShape="1">
          <a:blip r:embed="rId4">
            <a:alphaModFix/>
          </a:blip>
          <a:srcRect/>
          <a:stretch/>
        </p:blipFill>
        <p:spPr>
          <a:xfrm>
            <a:off x="3137025" y="3289161"/>
            <a:ext cx="2869950" cy="2874250"/>
          </a:xfrm>
          <a:prstGeom prst="rect">
            <a:avLst/>
          </a:prstGeom>
          <a:noFill/>
          <a:ln>
            <a:noFill/>
          </a:ln>
        </p:spPr>
      </p:pic>
    </p:spTree>
    <p:extLst>
      <p:ext uri="{BB962C8B-B14F-4D97-AF65-F5344CB8AC3E}">
        <p14:creationId xmlns:p14="http://schemas.microsoft.com/office/powerpoint/2010/main" val="3064364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87;gabefc0c955_0_11">
            <a:extLst>
              <a:ext uri="{FF2B5EF4-FFF2-40B4-BE49-F238E27FC236}">
                <a16:creationId xmlns:a16="http://schemas.microsoft.com/office/drawing/2014/main" id="{30926FED-FAE3-495E-8A5A-A984014D0BC0}"/>
              </a:ext>
            </a:extLst>
          </p:cNvPr>
          <p:cNvSpPr txBox="1">
            <a:spLocks/>
          </p:cNvSpPr>
          <p:nvPr/>
        </p:nvSpPr>
        <p:spPr>
          <a:xfrm>
            <a:off x="3493822" y="1219200"/>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1"/>
              </a:buClr>
              <a:buSzPts val="1100"/>
              <a:buFont typeface="Arial"/>
              <a:buNone/>
            </a:pPr>
            <a:r>
              <a:rPr lang="en-GB" sz="6000">
                <a:latin typeface="Gill Sans"/>
                <a:ea typeface="Gill Sans"/>
                <a:cs typeface="Gill Sans"/>
                <a:sym typeface="Gill Sans"/>
              </a:rPr>
              <a:t>Bye, </a:t>
            </a:r>
          </a:p>
          <a:p>
            <a:pPr algn="ctr">
              <a:buClr>
                <a:schemeClr val="dk1"/>
              </a:buClr>
              <a:buSzPts val="1100"/>
              <a:buFont typeface="Arial"/>
              <a:buNone/>
            </a:pPr>
            <a:r>
              <a:rPr lang="en-GB" sz="6000">
                <a:latin typeface="Gill Sans"/>
                <a:ea typeface="Gill Sans"/>
                <a:cs typeface="Gill Sans"/>
                <a:sym typeface="Gill Sans"/>
              </a:rPr>
              <a:t>see you soon!</a:t>
            </a:r>
            <a:endParaRPr lang="en-GB" sz="8000">
              <a:latin typeface="Gill Sans"/>
              <a:ea typeface="Gill Sans"/>
              <a:cs typeface="Gill Sans"/>
              <a:sym typeface="Gill Sans"/>
            </a:endParaRPr>
          </a:p>
        </p:txBody>
      </p:sp>
      <p:sp>
        <p:nvSpPr>
          <p:cNvPr id="7" name="Google Shape;292;gabefc0c955_0_11">
            <a:extLst>
              <a:ext uri="{FF2B5EF4-FFF2-40B4-BE49-F238E27FC236}">
                <a16:creationId xmlns:a16="http://schemas.microsoft.com/office/drawing/2014/main" id="{66E1F673-BFE0-4D9B-88AE-1BCABE64216C}"/>
              </a:ext>
            </a:extLst>
          </p:cNvPr>
          <p:cNvSpPr/>
          <p:nvPr/>
        </p:nvSpPr>
        <p:spPr>
          <a:xfrm>
            <a:off x="3215437" y="445400"/>
            <a:ext cx="3610665" cy="3424851"/>
          </a:xfrm>
          <a:prstGeom prst="wedgeEllipseCallout">
            <a:avLst>
              <a:gd name="adj1" fmla="val -58794"/>
              <a:gd name="adj2" fmla="val -4129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 name="Google Shape;300;gabefc0c955_0_11">
            <a:extLst>
              <a:ext uri="{FF2B5EF4-FFF2-40B4-BE49-F238E27FC236}">
                <a16:creationId xmlns:a16="http://schemas.microsoft.com/office/drawing/2014/main" id="{60F28559-D342-4F32-B2D5-41B1F91A2A7E}"/>
              </a:ext>
            </a:extLst>
          </p:cNvPr>
          <p:cNvPicPr preferRelativeResize="0"/>
          <p:nvPr/>
        </p:nvPicPr>
        <p:blipFill rotWithShape="1">
          <a:blip r:embed="rId2">
            <a:alphaModFix/>
          </a:blip>
          <a:srcRect/>
          <a:stretch/>
        </p:blipFill>
        <p:spPr>
          <a:xfrm>
            <a:off x="974900" y="195675"/>
            <a:ext cx="1962150" cy="1962150"/>
          </a:xfrm>
          <a:prstGeom prst="rect">
            <a:avLst/>
          </a:prstGeom>
          <a:noFill/>
          <a:ln>
            <a:noFill/>
          </a:ln>
        </p:spPr>
      </p:pic>
    </p:spTree>
    <p:extLst>
      <p:ext uri="{BB962C8B-B14F-4D97-AF65-F5344CB8AC3E}">
        <p14:creationId xmlns:p14="http://schemas.microsoft.com/office/powerpoint/2010/main" val="43847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67843152-6004-40B0-AE6B-2F15BB974F16}"/>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1808EEBC-7C0C-4A1D-BB69-6088EEA1F140}"/>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392B2CEF-043B-47C1-A8B7-8495F4E4B634}"/>
    </a:ext>
  </a:extLst>
</a:theme>
</file>

<file path=ppt/theme/theme4.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4DD21DD3-3838-407B-A59E-185DEF00BCE6}"/>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BA50185A-2945-426F-9541-44140523C83A}"/>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E0FF3BA9-9091-4EF1-8D7F-3B98AB1B3CCF}"/>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34D267A2-57A9-4AA4-AEF2-57AE36CB9BDE}"/>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BD651304-BA35-4DC4-8C14-4CA398BB9954}"/>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4CFEDFEE-FE9B-4003-AF01-E3E981C8152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B9F3E8-EC39-4219-9CA2-277A51A371B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F658616-20A1-4EB1-B464-0BEA0F70BD6A}">
  <ds:schemaRefs>
    <ds:schemaRef ds:uri="http://schemas.microsoft.com/sharepoint/v3/contenttype/forms"/>
  </ds:schemaRefs>
</ds:datastoreItem>
</file>

<file path=customXml/itemProps3.xml><?xml version="1.0" encoding="utf-8"?>
<ds:datastoreItem xmlns:ds="http://schemas.openxmlformats.org/officeDocument/2006/customXml" ds:itemID="{0D1E8CE0-59CF-476A-A07A-70BBF60F19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Custom Design</Template>
  <TotalTime>9</TotalTime>
  <Words>259</Words>
  <Application>Microsoft Office PowerPoint</Application>
  <PresentationFormat>On-screen Show (4:3)</PresentationFormat>
  <Paragraphs>41</Paragraphs>
  <Slides>10</Slides>
  <Notes>8</Notes>
  <HiddenSlides>0</HiddenSlides>
  <MMClips>0</MMClips>
  <ScaleCrop>false</ScaleCrop>
  <HeadingPairs>
    <vt:vector size="4" baseType="variant">
      <vt:variant>
        <vt:lpstr>Theme</vt:lpstr>
      </vt:variant>
      <vt:variant>
        <vt:i4>9</vt:i4>
      </vt:variant>
      <vt:variant>
        <vt:lpstr>Slide Titles</vt:lpstr>
      </vt:variant>
      <vt:variant>
        <vt:i4>10</vt:i4>
      </vt:variant>
    </vt:vector>
  </HeadingPairs>
  <TitlesOfParts>
    <vt:vector size="19" baseType="lpstr">
      <vt:lpstr>Custom Design</vt:lpstr>
      <vt:lpstr>7_Custom Design</vt:lpstr>
      <vt:lpstr>3_Custom Design</vt:lpstr>
      <vt:lpstr>8_Custom Design</vt:lpstr>
      <vt:lpstr>4_Custom Design</vt:lpstr>
      <vt:lpstr>6_Custom Design</vt:lpstr>
      <vt:lpstr>1_Custom Design</vt:lpstr>
      <vt:lpstr>2_Custom Design</vt:lpstr>
      <vt:lpstr>5_Custom Design</vt:lpstr>
      <vt:lpstr>Saliva testing</vt:lpstr>
      <vt:lpstr>PowerPoint Presentation</vt:lpstr>
      <vt:lpstr>Key Vocabulary </vt:lpstr>
      <vt:lpstr>Main Activity</vt:lpstr>
      <vt:lpstr>PowerPoint Presentation</vt:lpstr>
      <vt:lpstr>What have we learnt? </vt:lpstr>
      <vt:lpstr>Well done for learning about saliva testing - one of the tools to fight COVID-19!</vt:lpstr>
      <vt:lpstr>Extension Activities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Saliva testing</dc:title>
  <dc:creator>Natasha Green</dc:creator>
  <cp:lastModifiedBy>Natasha Green</cp:lastModifiedBy>
  <cp:revision>9</cp:revision>
  <dcterms:created xsi:type="dcterms:W3CDTF">2021-08-20T14:03:49Z</dcterms:created>
  <dcterms:modified xsi:type="dcterms:W3CDTF">2021-12-29T11:47:08Z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