
<file path=[Content_Types].xml><?xml version="1.0" encoding="utf-8"?>
<Types xmlns="http://schemas.openxmlformats.org/package/2006/content-types">
  <Default Extension="jpe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3"/>
  </p:notesMasterIdLst>
  <p:sldIdLst>
    <p:sldId id="256" r:id="rId6"/>
    <p:sldId id="297" r:id="rId7"/>
    <p:sldId id="300" r:id="rId8"/>
    <p:sldId id="290" r:id="rId9"/>
    <p:sldId id="293" r:id="rId10"/>
    <p:sldId id="299" r:id="rId11"/>
    <p:sldId id="26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 Woods-Townsend" initials="KW" lastIdx="2" clrIdx="0">
    <p:extLst>
      <p:ext uri="{19B8F6BF-5375-455C-9EA6-DF929625EA0E}">
        <p15:presenceInfo xmlns:p15="http://schemas.microsoft.com/office/powerpoint/2012/main" userId="S::kwt1b06@soton.ac.uk::6818a262-d99a-4b23-bcfa-16532cfac4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7"/>
    <a:srgbClr val="F9D1B5"/>
    <a:srgbClr val="FFEBAB"/>
    <a:srgbClr val="B52486"/>
    <a:srgbClr val="BBD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E2FE1-E416-4FC3-B3EC-1059170BBC9B}" v="10" dt="2021-08-31T11:10:27.700"/>
    <p1510:client id="{2D2F45BC-17AF-4B76-ADE9-00B2D603BF64}" v="1" dt="2021-08-31T11:07:46.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9b0dc0b4-f81a-4c85-bc8d-cae961bc2915" providerId="ADAL" clId="{2F7F707B-D795-4CD2-93A2-7DC5F4C0B154}"/>
    <pc:docChg chg="custSel modSld">
      <pc:chgData name="Lisa Bagust" userId="9b0dc0b4-f81a-4c85-bc8d-cae961bc2915" providerId="ADAL" clId="{2F7F707B-D795-4CD2-93A2-7DC5F4C0B154}" dt="2021-06-18T10:19:40.202" v="23"/>
      <pc:docMkLst>
        <pc:docMk/>
      </pc:docMkLst>
      <pc:sldChg chg="delSp modSp mod delAnim">
        <pc:chgData name="Lisa Bagust" userId="9b0dc0b4-f81a-4c85-bc8d-cae961bc2915" providerId="ADAL" clId="{2F7F707B-D795-4CD2-93A2-7DC5F4C0B154}" dt="2021-06-17T14:41:31.473" v="22" actId="1076"/>
        <pc:sldMkLst>
          <pc:docMk/>
          <pc:sldMk cId="2002328261" sldId="262"/>
        </pc:sldMkLst>
        <pc:picChg chg="del">
          <ac:chgData name="Lisa Bagust" userId="9b0dc0b4-f81a-4c85-bc8d-cae961bc2915" providerId="ADAL" clId="{2F7F707B-D795-4CD2-93A2-7DC5F4C0B154}" dt="2021-06-17T14:39:54.120" v="19" actId="478"/>
          <ac:picMkLst>
            <pc:docMk/>
            <pc:sldMk cId="2002328261" sldId="262"/>
            <ac:picMk id="3" creationId="{2ABA06F9-C881-4EAD-AE2D-A7A99024869C}"/>
          </ac:picMkLst>
        </pc:picChg>
        <pc:picChg chg="del mod">
          <ac:chgData name="Lisa Bagust" userId="9b0dc0b4-f81a-4c85-bc8d-cae961bc2915" providerId="ADAL" clId="{2F7F707B-D795-4CD2-93A2-7DC5F4C0B154}" dt="2021-06-17T14:40:51.964" v="21" actId="478"/>
          <ac:picMkLst>
            <pc:docMk/>
            <pc:sldMk cId="2002328261" sldId="262"/>
            <ac:picMk id="5" creationId="{925DF119-FEF2-40FA-BE5E-396FE4D93AB0}"/>
          </ac:picMkLst>
        </pc:picChg>
        <pc:picChg chg="mod">
          <ac:chgData name="Lisa Bagust" userId="9b0dc0b4-f81a-4c85-bc8d-cae961bc2915" providerId="ADAL" clId="{2F7F707B-D795-4CD2-93A2-7DC5F4C0B154}" dt="2021-06-17T14:41:31.473" v="22" actId="1076"/>
          <ac:picMkLst>
            <pc:docMk/>
            <pc:sldMk cId="2002328261" sldId="262"/>
            <ac:picMk id="7" creationId="{DC6BFE1A-5B51-4A20-B194-313D9651E77E}"/>
          </ac:picMkLst>
        </pc:picChg>
      </pc:sldChg>
      <pc:sldChg chg="delSp modSp mod delAnim">
        <pc:chgData name="Lisa Bagust" userId="9b0dc0b4-f81a-4c85-bc8d-cae961bc2915" providerId="ADAL" clId="{2F7F707B-D795-4CD2-93A2-7DC5F4C0B154}" dt="2021-06-17T14:39:46.808" v="18" actId="1076"/>
        <pc:sldMkLst>
          <pc:docMk/>
          <pc:sldMk cId="3970294446" sldId="290"/>
        </pc:sldMkLst>
        <pc:picChg chg="del">
          <ac:chgData name="Lisa Bagust" userId="9b0dc0b4-f81a-4c85-bc8d-cae961bc2915" providerId="ADAL" clId="{2F7F707B-D795-4CD2-93A2-7DC5F4C0B154}" dt="2021-06-17T14:34:30.887" v="14" actId="478"/>
          <ac:picMkLst>
            <pc:docMk/>
            <pc:sldMk cId="3970294446" sldId="290"/>
            <ac:picMk id="2" creationId="{5AC40259-C437-4CD5-9085-565D3CD20DEE}"/>
          </ac:picMkLst>
        </pc:picChg>
        <pc:picChg chg="mod">
          <ac:chgData name="Lisa Bagust" userId="9b0dc0b4-f81a-4c85-bc8d-cae961bc2915" providerId="ADAL" clId="{2F7F707B-D795-4CD2-93A2-7DC5F4C0B154}" dt="2021-06-17T14:39:46.808" v="18" actId="1076"/>
          <ac:picMkLst>
            <pc:docMk/>
            <pc:sldMk cId="3970294446" sldId="290"/>
            <ac:picMk id="3" creationId="{5DB43441-2339-44C4-8D41-F5CA59BD1DCC}"/>
          </ac:picMkLst>
        </pc:picChg>
      </pc:sldChg>
      <pc:sldChg chg="delSp modSp mod delAnim">
        <pc:chgData name="Lisa Bagust" userId="9b0dc0b4-f81a-4c85-bc8d-cae961bc2915" providerId="ADAL" clId="{2F7F707B-D795-4CD2-93A2-7DC5F4C0B154}" dt="2021-06-17T14:34:06.935" v="13" actId="1076"/>
        <pc:sldMkLst>
          <pc:docMk/>
          <pc:sldMk cId="777564549" sldId="293"/>
        </pc:sldMkLst>
        <pc:spChg chg="mod">
          <ac:chgData name="Lisa Bagust" userId="9b0dc0b4-f81a-4c85-bc8d-cae961bc2915" providerId="ADAL" clId="{2F7F707B-D795-4CD2-93A2-7DC5F4C0B154}" dt="2021-06-17T14:28:02.920" v="11" actId="20577"/>
          <ac:spMkLst>
            <pc:docMk/>
            <pc:sldMk cId="777564549" sldId="293"/>
            <ac:spMk id="4" creationId="{0A884912-D9B4-42E7-8009-CACC0AA93565}"/>
          </ac:spMkLst>
        </pc:spChg>
        <pc:picChg chg="mod">
          <ac:chgData name="Lisa Bagust" userId="9b0dc0b4-f81a-4c85-bc8d-cae961bc2915" providerId="ADAL" clId="{2F7F707B-D795-4CD2-93A2-7DC5F4C0B154}" dt="2021-06-17T14:34:06.935" v="13" actId="1076"/>
          <ac:picMkLst>
            <pc:docMk/>
            <pc:sldMk cId="777564549" sldId="293"/>
            <ac:picMk id="2" creationId="{28B59A7F-9276-4F83-8DA8-043C75B121D8}"/>
          </ac:picMkLst>
        </pc:picChg>
        <pc:picChg chg="del">
          <ac:chgData name="Lisa Bagust" userId="9b0dc0b4-f81a-4c85-bc8d-cae961bc2915" providerId="ADAL" clId="{2F7F707B-D795-4CD2-93A2-7DC5F4C0B154}" dt="2021-06-17T14:24:39.550" v="6" actId="478"/>
          <ac:picMkLst>
            <pc:docMk/>
            <pc:sldMk cId="777564549" sldId="293"/>
            <ac:picMk id="3" creationId="{A345138A-CEE6-4903-A9DA-43C13FABFC39}"/>
          </ac:picMkLst>
        </pc:picChg>
      </pc:sldChg>
      <pc:sldChg chg="modAnim">
        <pc:chgData name="Lisa Bagust" userId="9b0dc0b4-f81a-4c85-bc8d-cae961bc2915" providerId="ADAL" clId="{2F7F707B-D795-4CD2-93A2-7DC5F4C0B154}" dt="2021-06-18T10:19:40.202" v="23"/>
        <pc:sldMkLst>
          <pc:docMk/>
          <pc:sldMk cId="2438262541" sldId="297"/>
        </pc:sldMkLst>
      </pc:sldChg>
    </pc:docChg>
  </pc:docChgLst>
  <pc:docChgLst>
    <pc:chgData name="Lisa Bagust" userId="S::ljb2m12@soton.ac.uk::9b0dc0b4-f81a-4c85-bc8d-cae961bc2915" providerId="AD" clId="Web-{BE3644E3-31FC-A06D-D2CD-DA821F5F65CE}"/>
    <pc:docChg chg="modSld">
      <pc:chgData name="Lisa Bagust" userId="S::ljb2m12@soton.ac.uk::9b0dc0b4-f81a-4c85-bc8d-cae961bc2915" providerId="AD" clId="Web-{BE3644E3-31FC-A06D-D2CD-DA821F5F65CE}" dt="2021-08-11T14:05:18.498" v="5" actId="20577"/>
      <pc:docMkLst>
        <pc:docMk/>
      </pc:docMkLst>
      <pc:sldChg chg="modSp">
        <pc:chgData name="Lisa Bagust" userId="S::ljb2m12@soton.ac.uk::9b0dc0b4-f81a-4c85-bc8d-cae961bc2915" providerId="AD" clId="Web-{BE3644E3-31FC-A06D-D2CD-DA821F5F65CE}" dt="2021-08-11T14:05:05.044" v="3" actId="20577"/>
        <pc:sldMkLst>
          <pc:docMk/>
          <pc:sldMk cId="4266223134" sldId="256"/>
        </pc:sldMkLst>
        <pc:spChg chg="mod">
          <ac:chgData name="Lisa Bagust" userId="S::ljb2m12@soton.ac.uk::9b0dc0b4-f81a-4c85-bc8d-cae961bc2915" providerId="AD" clId="Web-{BE3644E3-31FC-A06D-D2CD-DA821F5F65CE}" dt="2021-08-11T14:05:05.044" v="3" actId="20577"/>
          <ac:spMkLst>
            <pc:docMk/>
            <pc:sldMk cId="4266223134" sldId="256"/>
            <ac:spMk id="5" creationId="{56BC0A88-E11A-49F6-921B-B65FBC42AD2A}"/>
          </ac:spMkLst>
        </pc:spChg>
      </pc:sldChg>
      <pc:sldChg chg="modSp">
        <pc:chgData name="Lisa Bagust" userId="S::ljb2m12@soton.ac.uk::9b0dc0b4-f81a-4c85-bc8d-cae961bc2915" providerId="AD" clId="Web-{BE3644E3-31FC-A06D-D2CD-DA821F5F65CE}" dt="2021-08-11T14:05:18.498" v="5" actId="20577"/>
        <pc:sldMkLst>
          <pc:docMk/>
          <pc:sldMk cId="2002328261" sldId="262"/>
        </pc:sldMkLst>
        <pc:spChg chg="mod">
          <ac:chgData name="Lisa Bagust" userId="S::ljb2m12@soton.ac.uk::9b0dc0b4-f81a-4c85-bc8d-cae961bc2915" providerId="AD" clId="Web-{BE3644E3-31FC-A06D-D2CD-DA821F5F65CE}" dt="2021-08-11T14:05:18.498" v="5" actId="20577"/>
          <ac:spMkLst>
            <pc:docMk/>
            <pc:sldMk cId="2002328261" sldId="262"/>
            <ac:spMk id="2" creationId="{D524A358-3B6C-4223-96A5-782607F6A65E}"/>
          </ac:spMkLst>
        </pc:spChg>
      </pc:sldChg>
    </pc:docChg>
  </pc:docChgLst>
  <pc:docChgLst>
    <pc:chgData name="Lisa Bagust" userId="S::ljb2m12@soton.ac.uk::9b0dc0b4-f81a-4c85-bc8d-cae961bc2915" providerId="AD" clId="Web-{2D2F45BC-17AF-4B76-ADE9-00B2D603BF64}"/>
    <pc:docChg chg="modSld">
      <pc:chgData name="Lisa Bagust" userId="S::ljb2m12@soton.ac.uk::9b0dc0b4-f81a-4c85-bc8d-cae961bc2915" providerId="AD" clId="Web-{2D2F45BC-17AF-4B76-ADE9-00B2D603BF64}" dt="2021-08-31T11:07:46.267" v="0"/>
      <pc:docMkLst>
        <pc:docMk/>
      </pc:docMkLst>
      <pc:sldChg chg="delSp delAnim">
        <pc:chgData name="Lisa Bagust" userId="S::ljb2m12@soton.ac.uk::9b0dc0b4-f81a-4c85-bc8d-cae961bc2915" providerId="AD" clId="Web-{2D2F45BC-17AF-4B76-ADE9-00B2D603BF64}" dt="2021-08-31T11:07:46.267" v="0"/>
        <pc:sldMkLst>
          <pc:docMk/>
          <pc:sldMk cId="2002328261" sldId="262"/>
        </pc:sldMkLst>
        <pc:picChg chg="del">
          <ac:chgData name="Lisa Bagust" userId="S::ljb2m12@soton.ac.uk::9b0dc0b4-f81a-4c85-bc8d-cae961bc2915" providerId="AD" clId="Web-{2D2F45BC-17AF-4B76-ADE9-00B2D603BF64}" dt="2021-08-31T11:07:46.267" v="0"/>
          <ac:picMkLst>
            <pc:docMk/>
            <pc:sldMk cId="2002328261" sldId="262"/>
            <ac:picMk id="7" creationId="{DC6BFE1A-5B51-4A20-B194-313D9651E77E}"/>
          </ac:picMkLst>
        </pc:picChg>
      </pc:sldChg>
    </pc:docChg>
  </pc:docChgLst>
  <pc:docChgLst>
    <pc:chgData name="Kath Woods-Townsend" userId="6818a262-d99a-4b23-bcfa-16532cfac47a" providerId="ADAL" clId="{BD33F499-67F9-4024-869E-1FDAF8846A96}"/>
    <pc:docChg chg="custSel modSld">
      <pc:chgData name="Kath Woods-Townsend" userId="6818a262-d99a-4b23-bcfa-16532cfac47a" providerId="ADAL" clId="{BD33F499-67F9-4024-869E-1FDAF8846A96}" dt="2021-06-17T15:03:51.597" v="237"/>
      <pc:docMkLst>
        <pc:docMk/>
      </pc:docMkLst>
      <pc:sldChg chg="modAnim">
        <pc:chgData name="Kath Woods-Townsend" userId="6818a262-d99a-4b23-bcfa-16532cfac47a" providerId="ADAL" clId="{BD33F499-67F9-4024-869E-1FDAF8846A96}" dt="2021-06-17T15:01:05.755" v="231"/>
        <pc:sldMkLst>
          <pc:docMk/>
          <pc:sldMk cId="4266223134" sldId="256"/>
        </pc:sldMkLst>
      </pc:sldChg>
      <pc:sldChg chg="modAnim">
        <pc:chgData name="Kath Woods-Townsend" userId="6818a262-d99a-4b23-bcfa-16532cfac47a" providerId="ADAL" clId="{BD33F499-67F9-4024-869E-1FDAF8846A96}" dt="2021-06-17T15:03:51.597" v="237"/>
        <pc:sldMkLst>
          <pc:docMk/>
          <pc:sldMk cId="2002328261" sldId="262"/>
        </pc:sldMkLst>
      </pc:sldChg>
      <pc:sldChg chg="modAnim">
        <pc:chgData name="Kath Woods-Townsend" userId="6818a262-d99a-4b23-bcfa-16532cfac47a" providerId="ADAL" clId="{BD33F499-67F9-4024-869E-1FDAF8846A96}" dt="2021-06-17T15:02:37.594" v="234"/>
        <pc:sldMkLst>
          <pc:docMk/>
          <pc:sldMk cId="3970294446" sldId="290"/>
        </pc:sldMkLst>
      </pc:sldChg>
      <pc:sldChg chg="modSp mod modAnim addCm delCm">
        <pc:chgData name="Kath Woods-Townsend" userId="6818a262-d99a-4b23-bcfa-16532cfac47a" providerId="ADAL" clId="{BD33F499-67F9-4024-869E-1FDAF8846A96}" dt="2021-06-17T15:03:37.836" v="235"/>
        <pc:sldMkLst>
          <pc:docMk/>
          <pc:sldMk cId="777564549" sldId="293"/>
        </pc:sldMkLst>
        <pc:spChg chg="mod">
          <ac:chgData name="Kath Woods-Townsend" userId="6818a262-d99a-4b23-bcfa-16532cfac47a" providerId="ADAL" clId="{BD33F499-67F9-4024-869E-1FDAF8846A96}" dt="2021-06-17T13:44:54.335" v="230" actId="20577"/>
          <ac:spMkLst>
            <pc:docMk/>
            <pc:sldMk cId="777564549" sldId="293"/>
            <ac:spMk id="4" creationId="{0A884912-D9B4-42E7-8009-CACC0AA93565}"/>
          </ac:spMkLst>
        </pc:spChg>
        <pc:spChg chg="mod">
          <ac:chgData name="Kath Woods-Townsend" userId="6818a262-d99a-4b23-bcfa-16532cfac47a" providerId="ADAL" clId="{BD33F499-67F9-4024-869E-1FDAF8846A96}" dt="2021-06-17T13:43:41.674" v="41" actId="20577"/>
          <ac:spMkLst>
            <pc:docMk/>
            <pc:sldMk cId="777564549" sldId="293"/>
            <ac:spMk id="11" creationId="{127253A4-9B84-4D4F-BBF5-07EEC0ACC183}"/>
          </ac:spMkLst>
        </pc:spChg>
      </pc:sldChg>
      <pc:sldChg chg="modAnim">
        <pc:chgData name="Kath Woods-Townsend" userId="6818a262-d99a-4b23-bcfa-16532cfac47a" providerId="ADAL" clId="{BD33F499-67F9-4024-869E-1FDAF8846A96}" dt="2021-06-17T15:01:24.220" v="232"/>
        <pc:sldMkLst>
          <pc:docMk/>
          <pc:sldMk cId="2438262541" sldId="297"/>
        </pc:sldMkLst>
      </pc:sldChg>
      <pc:sldChg chg="modAnim">
        <pc:chgData name="Kath Woods-Townsend" userId="6818a262-d99a-4b23-bcfa-16532cfac47a" providerId="ADAL" clId="{BD33F499-67F9-4024-869E-1FDAF8846A96}" dt="2021-06-17T15:03:44.306" v="236"/>
        <pc:sldMkLst>
          <pc:docMk/>
          <pc:sldMk cId="579653581" sldId="299"/>
        </pc:sldMkLst>
      </pc:sldChg>
      <pc:sldChg chg="modAnim">
        <pc:chgData name="Kath Woods-Townsend" userId="6818a262-d99a-4b23-bcfa-16532cfac47a" providerId="ADAL" clId="{BD33F499-67F9-4024-869E-1FDAF8846A96}" dt="2021-06-17T15:02:15.433" v="233"/>
        <pc:sldMkLst>
          <pc:docMk/>
          <pc:sldMk cId="3783047140" sldId="300"/>
        </pc:sldMkLst>
      </pc:sldChg>
    </pc:docChg>
  </pc:docChgLst>
  <pc:docChgLst>
    <pc:chgData name="Lisa Bagust" userId="9b0dc0b4-f81a-4c85-bc8d-cae961bc2915" providerId="ADAL" clId="{083E2FE1-E416-4FC3-B3EC-1059170BBC9B}"/>
    <pc:docChg chg="undo custSel modSld">
      <pc:chgData name="Lisa Bagust" userId="9b0dc0b4-f81a-4c85-bc8d-cae961bc2915" providerId="ADAL" clId="{083E2FE1-E416-4FC3-B3EC-1059170BBC9B}" dt="2021-08-31T11:10:27.700" v="88"/>
      <pc:docMkLst>
        <pc:docMk/>
      </pc:docMkLst>
      <pc:sldChg chg="addSp delSp modSp mod delAnim modAnim">
        <pc:chgData name="Lisa Bagust" userId="9b0dc0b4-f81a-4c85-bc8d-cae961bc2915" providerId="ADAL" clId="{083E2FE1-E416-4FC3-B3EC-1059170BBC9B}" dt="2021-08-31T11:10:27.700" v="88"/>
        <pc:sldMkLst>
          <pc:docMk/>
          <pc:sldMk cId="2002328261" sldId="262"/>
        </pc:sldMkLst>
        <pc:spChg chg="add mod">
          <ac:chgData name="Lisa Bagust" userId="9b0dc0b4-f81a-4c85-bc8d-cae961bc2915" providerId="ADAL" clId="{083E2FE1-E416-4FC3-B3EC-1059170BBC9B}" dt="2021-08-31T11:09:33.089" v="86" actId="1076"/>
          <ac:spMkLst>
            <pc:docMk/>
            <pc:sldMk cId="2002328261" sldId="262"/>
            <ac:spMk id="3" creationId="{6D976186-9AA5-42C4-800F-E7E2D3110F03}"/>
          </ac:spMkLst>
        </pc:spChg>
        <pc:spChg chg="add mod">
          <ac:chgData name="Lisa Bagust" userId="9b0dc0b4-f81a-4c85-bc8d-cae961bc2915" providerId="ADAL" clId="{083E2FE1-E416-4FC3-B3EC-1059170BBC9B}" dt="2021-08-31T11:10:00.047" v="87"/>
          <ac:spMkLst>
            <pc:docMk/>
            <pc:sldMk cId="2002328261" sldId="262"/>
            <ac:spMk id="5" creationId="{F45CBF81-B415-434B-A54B-B69DC9654F1A}"/>
          </ac:spMkLst>
        </pc:spChg>
        <pc:picChg chg="del">
          <ac:chgData name="Lisa Bagust" userId="9b0dc0b4-f81a-4c85-bc8d-cae961bc2915" providerId="ADAL" clId="{083E2FE1-E416-4FC3-B3EC-1059170BBC9B}" dt="2021-08-31T11:09:13.224" v="83" actId="21"/>
          <ac:picMkLst>
            <pc:docMk/>
            <pc:sldMk cId="2002328261" sldId="262"/>
            <ac:picMk id="7" creationId="{DC6BFE1A-5B51-4A20-B194-313D9651E77E}"/>
          </ac:picMkLst>
        </pc:picChg>
        <pc:picChg chg="add mod">
          <ac:chgData name="Lisa Bagust" userId="9b0dc0b4-f81a-4c85-bc8d-cae961bc2915" providerId="ADAL" clId="{083E2FE1-E416-4FC3-B3EC-1059170BBC9B}" dt="2021-08-31T11:10:27.700" v="88"/>
          <ac:picMkLst>
            <pc:docMk/>
            <pc:sldMk cId="2002328261" sldId="262"/>
            <ac:picMk id="8" creationId="{F9F430A1-649F-49B1-A420-EDAD58DA38AD}"/>
          </ac:picMkLst>
        </pc:picChg>
      </pc:sldChg>
      <pc:sldChg chg="delSp modSp mod delAnim">
        <pc:chgData name="Lisa Bagust" userId="9b0dc0b4-f81a-4c85-bc8d-cae961bc2915" providerId="ADAL" clId="{083E2FE1-E416-4FC3-B3EC-1059170BBC9B}" dt="2021-08-19T11:40:17.535" v="82" actId="20577"/>
        <pc:sldMkLst>
          <pc:docMk/>
          <pc:sldMk cId="777564549" sldId="293"/>
        </pc:sldMkLst>
        <pc:spChg chg="mod">
          <ac:chgData name="Lisa Bagust" userId="9b0dc0b4-f81a-4c85-bc8d-cae961bc2915" providerId="ADAL" clId="{083E2FE1-E416-4FC3-B3EC-1059170BBC9B}" dt="2021-08-19T11:40:17.535" v="82" actId="20577"/>
          <ac:spMkLst>
            <pc:docMk/>
            <pc:sldMk cId="777564549" sldId="293"/>
            <ac:spMk id="4" creationId="{0A884912-D9B4-42E7-8009-CACC0AA93565}"/>
          </ac:spMkLst>
        </pc:spChg>
        <pc:spChg chg="mod">
          <ac:chgData name="Lisa Bagust" userId="9b0dc0b4-f81a-4c85-bc8d-cae961bc2915" providerId="ADAL" clId="{083E2FE1-E416-4FC3-B3EC-1059170BBC9B}" dt="2021-08-19T11:38:04.674" v="71" actId="20577"/>
          <ac:spMkLst>
            <pc:docMk/>
            <pc:sldMk cId="777564549" sldId="293"/>
            <ac:spMk id="11" creationId="{127253A4-9B84-4D4F-BBF5-07EEC0ACC183}"/>
          </ac:spMkLst>
        </pc:spChg>
        <pc:picChg chg="del">
          <ac:chgData name="Lisa Bagust" userId="9b0dc0b4-f81a-4c85-bc8d-cae961bc2915" providerId="ADAL" clId="{083E2FE1-E416-4FC3-B3EC-1059170BBC9B}" dt="2021-08-19T11:34:44.198" v="0" actId="21"/>
          <ac:picMkLst>
            <pc:docMk/>
            <pc:sldMk cId="777564549" sldId="293"/>
            <ac:picMk id="2" creationId="{28B59A7F-9276-4F83-8DA8-043C75B121D8}"/>
          </ac:picMkLst>
        </pc:picChg>
        <pc:picChg chg="del">
          <ac:chgData name="Lisa Bagust" userId="9b0dc0b4-f81a-4c85-bc8d-cae961bc2915" providerId="ADAL" clId="{083E2FE1-E416-4FC3-B3EC-1059170BBC9B}" dt="2021-08-19T11:38:12.693" v="72" actId="21"/>
          <ac:picMkLst>
            <pc:docMk/>
            <pc:sldMk cId="777564549" sldId="293"/>
            <ac:picMk id="3" creationId="{375D4C1F-6237-48B6-A2C3-C789D3F2FDD2}"/>
          </ac:picMkLst>
        </pc:picChg>
        <pc:picChg chg="mod">
          <ac:chgData name="Lisa Bagust" userId="9b0dc0b4-f81a-4c85-bc8d-cae961bc2915" providerId="ADAL" clId="{083E2FE1-E416-4FC3-B3EC-1059170BBC9B}" dt="2021-08-19T11:39:58.258" v="73" actId="1076"/>
          <ac:picMkLst>
            <pc:docMk/>
            <pc:sldMk cId="777564549" sldId="293"/>
            <ac:picMk id="5" creationId="{ECD60A40-C6C7-46B4-A65C-4B95FA4EB1AD}"/>
          </ac:picMkLst>
        </pc:picChg>
      </pc:sldChg>
    </pc:docChg>
  </pc:docChgLst>
  <pc:docChgLst>
    <pc:chgData name="Lisa Bagust" userId="S::ljb2m12@soton.ac.uk::9b0dc0b4-f81a-4c85-bc8d-cae961bc2915" providerId="AD" clId="Web-{7CE3A941-C6A9-C9D9-C3D8-AC9F91E5BF09}"/>
    <pc:docChg chg="modSld">
      <pc:chgData name="Lisa Bagust" userId="S::ljb2m12@soton.ac.uk::9b0dc0b4-f81a-4c85-bc8d-cae961bc2915" providerId="AD" clId="Web-{7CE3A941-C6A9-C9D9-C3D8-AC9F91E5BF09}" dt="2021-08-11T14:40:38.971" v="3"/>
      <pc:docMkLst>
        <pc:docMk/>
      </pc:docMkLst>
      <pc:sldChg chg="modNotes">
        <pc:chgData name="Lisa Bagust" userId="S::ljb2m12@soton.ac.uk::9b0dc0b4-f81a-4c85-bc8d-cae961bc2915" providerId="AD" clId="Web-{7CE3A941-C6A9-C9D9-C3D8-AC9F91E5BF09}" dt="2021-08-11T14:40:38.971" v="3"/>
        <pc:sldMkLst>
          <pc:docMk/>
          <pc:sldMk cId="579653581" sldId="299"/>
        </pc:sldMkLst>
      </pc:sldChg>
    </pc:docChg>
  </pc:docChgLst>
  <pc:docChgLst>
    <pc:chgData name="Lisa Bagust" userId="S::ljb2m12@soton.ac.uk::9b0dc0b4-f81a-4c85-bc8d-cae961bc2915" providerId="AD" clId="Web-{8F2E2CB6-74B0-4CB6-ACB3-5EC113E089EA}"/>
    <pc:docChg chg="modSld">
      <pc:chgData name="Lisa Bagust" userId="S::ljb2m12@soton.ac.uk::9b0dc0b4-f81a-4c85-bc8d-cae961bc2915" providerId="AD" clId="Web-{8F2E2CB6-74B0-4CB6-ACB3-5EC113E089EA}" dt="2021-06-17T14:16:38.551" v="14" actId="14100"/>
      <pc:docMkLst>
        <pc:docMk/>
      </pc:docMkLst>
      <pc:sldChg chg="modSp">
        <pc:chgData name="Lisa Bagust" userId="S::ljb2m12@soton.ac.uk::9b0dc0b4-f81a-4c85-bc8d-cae961bc2915" providerId="AD" clId="Web-{8F2E2CB6-74B0-4CB6-ACB3-5EC113E089EA}" dt="2021-06-17T14:16:38.551" v="14" actId="14100"/>
        <pc:sldMkLst>
          <pc:docMk/>
          <pc:sldMk cId="777564549" sldId="293"/>
        </pc:sldMkLst>
        <pc:spChg chg="mod">
          <ac:chgData name="Lisa Bagust" userId="S::ljb2m12@soton.ac.uk::9b0dc0b4-f81a-4c85-bc8d-cae961bc2915" providerId="AD" clId="Web-{8F2E2CB6-74B0-4CB6-ACB3-5EC113E089EA}" dt="2021-06-17T14:16:38.551" v="14" actId="14100"/>
          <ac:spMkLst>
            <pc:docMk/>
            <pc:sldMk cId="777564549" sldId="293"/>
            <ac:spMk id="4" creationId="{0A884912-D9B4-42E7-8009-CACC0AA93565}"/>
          </ac:spMkLst>
        </pc:spChg>
        <pc:spChg chg="mod">
          <ac:chgData name="Lisa Bagust" userId="S::ljb2m12@soton.ac.uk::9b0dc0b4-f81a-4c85-bc8d-cae961bc2915" providerId="AD" clId="Web-{8F2E2CB6-74B0-4CB6-ACB3-5EC113E089EA}" dt="2021-06-17T14:14:18.469" v="8" actId="1076"/>
          <ac:spMkLst>
            <pc:docMk/>
            <pc:sldMk cId="777564549" sldId="293"/>
            <ac:spMk id="9" creationId="{5B9041CD-21AA-49A3-A3BD-16D2860B1118}"/>
          </ac:spMkLst>
        </pc:spChg>
        <pc:spChg chg="mod">
          <ac:chgData name="Lisa Bagust" userId="S::ljb2m12@soton.ac.uk::9b0dc0b4-f81a-4c85-bc8d-cae961bc2915" providerId="AD" clId="Web-{8F2E2CB6-74B0-4CB6-ACB3-5EC113E089EA}" dt="2021-06-17T14:16:17.316" v="13" actId="14100"/>
          <ac:spMkLst>
            <pc:docMk/>
            <pc:sldMk cId="777564549" sldId="293"/>
            <ac:spMk id="10" creationId="{2886C3B4-6449-4F04-A478-C22ABAA8773B}"/>
          </ac:spMkLst>
        </pc:spChg>
        <pc:spChg chg="mod">
          <ac:chgData name="Lisa Bagust" userId="S::ljb2m12@soton.ac.uk::9b0dc0b4-f81a-4c85-bc8d-cae961bc2915" providerId="AD" clId="Web-{8F2E2CB6-74B0-4CB6-ACB3-5EC113E089EA}" dt="2021-06-17T14:15:58.175" v="11" actId="14100"/>
          <ac:spMkLst>
            <pc:docMk/>
            <pc:sldMk cId="777564549" sldId="293"/>
            <ac:spMk id="11" creationId="{127253A4-9B84-4D4F-BBF5-07EEC0ACC183}"/>
          </ac:spMkLst>
        </pc:spChg>
      </pc:sldChg>
    </pc:docChg>
  </pc:docChgLst>
  <pc:docChgLst>
    <pc:chgData name="Lisa Bagust" userId="S::ljb2m12@soton.ac.uk::9b0dc0b4-f81a-4c85-bc8d-cae961bc2915" providerId="AD" clId="Web-{944E7954-42FB-4FA6-92EE-D41FA2E0EBE0}"/>
    <pc:docChg chg="modSld">
      <pc:chgData name="Lisa Bagust" userId="S::ljb2m12@soton.ac.uk::9b0dc0b4-f81a-4c85-bc8d-cae961bc2915" providerId="AD" clId="Web-{944E7954-42FB-4FA6-92EE-D41FA2E0EBE0}" dt="2021-08-19T10:26:43.677" v="39" actId="1076"/>
      <pc:docMkLst>
        <pc:docMk/>
      </pc:docMkLst>
      <pc:sldChg chg="modSp">
        <pc:chgData name="Lisa Bagust" userId="S::ljb2m12@soton.ac.uk::9b0dc0b4-f81a-4c85-bc8d-cae961bc2915" providerId="AD" clId="Web-{944E7954-42FB-4FA6-92EE-D41FA2E0EBE0}" dt="2021-08-19T10:26:43.677" v="39" actId="1076"/>
        <pc:sldMkLst>
          <pc:docMk/>
          <pc:sldMk cId="777564549" sldId="293"/>
        </pc:sldMkLst>
        <pc:spChg chg="mod">
          <ac:chgData name="Lisa Bagust" userId="S::ljb2m12@soton.ac.uk::9b0dc0b4-f81a-4c85-bc8d-cae961bc2915" providerId="AD" clId="Web-{944E7954-42FB-4FA6-92EE-D41FA2E0EBE0}" dt="2021-08-19T10:26:33.176" v="37" actId="20577"/>
          <ac:spMkLst>
            <pc:docMk/>
            <pc:sldMk cId="777564549" sldId="293"/>
            <ac:spMk id="4" creationId="{0A884912-D9B4-42E7-8009-CACC0AA93565}"/>
          </ac:spMkLst>
        </pc:spChg>
        <pc:spChg chg="mod">
          <ac:chgData name="Lisa Bagust" userId="S::ljb2m12@soton.ac.uk::9b0dc0b4-f81a-4c85-bc8d-cae961bc2915" providerId="AD" clId="Web-{944E7954-42FB-4FA6-92EE-D41FA2E0EBE0}" dt="2021-08-19T10:26:43.677" v="39" actId="1076"/>
          <ac:spMkLst>
            <pc:docMk/>
            <pc:sldMk cId="777564549" sldId="293"/>
            <ac:spMk id="9" creationId="{5B9041CD-21AA-49A3-A3BD-16D2860B11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197AA-F023-4077-B291-7E259EDBB456}" type="datetimeFigureOut">
              <a:rPr lang="en-GB" smtClean="0"/>
              <a:t>31/08/2021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C3135-0E03-4A28-BE01-DDCC52296C74}" type="slidenum">
              <a:rPr lang="en-GB" smtClean="0"/>
              <a:t>‹#›</a:t>
            </a:fld>
            <a:endParaRPr lang="en-GB"/>
          </a:p>
        </p:txBody>
      </p:sp>
    </p:spTree>
    <p:extLst>
      <p:ext uri="{BB962C8B-B14F-4D97-AF65-F5344CB8AC3E}">
        <p14:creationId xmlns:p14="http://schemas.microsoft.com/office/powerpoint/2010/main" val="333791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qD8dAbov5J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03.safelinks.protection.outlook.com/?url=https%3A%2F%2Fwww.biorxiv.org%2Fcontent%2F10.1101%2F2021.06.06.446826v1%3Futm_source%3DTortoise%2BMembers%26utm_campaign%3Dfef51217c9-EMAIL_CAMPAIGN_2021_06_08_10_04%26utm_medium%3Demail%26utm_term%3D0_efeb5ec230-fef51217c9-138985728%26mc_cid%3Dfef51217c9%26mc_eid%3DUNIQID&amp;data=04%7C01%7CL.J.Bagust%40soton.ac.uk%7C424bd537c64c4b74120f08d92a994a0d%7C4a5378f929f44d3ebe89669d03ada9d8%7C0%7C0%7C637587660120356295%7CUnknown%7CTWFpbGZsb3d8eyJWIjoiMC4wLjAwMDAiLCJQIjoiV2luMzIiLCJBTiI6Ik1haWwiLCJXVCI6Mn0%3D%7C1000&amp;sdata=iJfecMreqM0e6fIns2lqIwLoY2CuCdMW5H6qUMh4fCw%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01b-74ljqW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a:solidFill>
                  <a:schemeClr val="tx1"/>
                </a:solidFill>
                <a:effectLst/>
                <a:latin typeface="+mn-lt"/>
                <a:ea typeface="+mn-ea"/>
                <a:cs typeface="+mn-cs"/>
              </a:rPr>
              <a:t>WHO animation ‘What causes a virus to change?’</a:t>
            </a:r>
            <a:r>
              <a:rPr lang="en-US" sz="1200" b="0" i="0" kern="1200">
                <a:solidFill>
                  <a:schemeClr val="tx1"/>
                </a:solidFill>
                <a:effectLst/>
                <a:latin typeface="+mn-lt"/>
                <a:ea typeface="+mn-ea"/>
                <a:cs typeface="+mn-cs"/>
              </a:rPr>
              <a:t>​</a:t>
            </a:r>
          </a:p>
          <a:p>
            <a:pPr rtl="0" fontAlgn="base"/>
            <a:r>
              <a:rPr lang="en-GB" sz="1200" b="0" i="0" u="sng" strike="noStrike" kern="1200">
                <a:solidFill>
                  <a:schemeClr val="tx1"/>
                </a:solidFill>
                <a:effectLst/>
                <a:latin typeface="+mn-lt"/>
                <a:ea typeface="+mn-ea"/>
                <a:cs typeface="+mn-cs"/>
                <a:hlinkClick r:id="rId3"/>
              </a:rPr>
              <a:t>https://youtu.be/qD8dAbov5JU</a:t>
            </a:r>
            <a:r>
              <a:rPr lang="en-GB" sz="1200" b="0" i="0" u="none" strike="noStrike" kern="1200">
                <a:solidFill>
                  <a:schemeClr val="tx1"/>
                </a:solidFill>
                <a:effectLst/>
                <a:latin typeface="+mn-lt"/>
                <a:ea typeface="+mn-ea"/>
                <a:cs typeface="+mn-cs"/>
              </a:rPr>
              <a:t> (1.25 mins)</a:t>
            </a:r>
            <a:r>
              <a:rPr lang="en-US" sz="1200" b="0" i="0" kern="1200">
                <a:solidFill>
                  <a:schemeClr val="tx1"/>
                </a:solidFill>
                <a:effectLst/>
                <a:latin typeface="+mn-lt"/>
                <a:ea typeface="+mn-ea"/>
                <a:cs typeface="+mn-cs"/>
              </a:rPr>
              <a:t>​</a:t>
            </a:r>
          </a:p>
          <a:p>
            <a:endParaRPr lang="en-GB"/>
          </a:p>
        </p:txBody>
      </p:sp>
      <p:sp>
        <p:nvSpPr>
          <p:cNvPr id="4" name="Slide Number Placeholder 3"/>
          <p:cNvSpPr>
            <a:spLocks noGrp="1"/>
          </p:cNvSpPr>
          <p:nvPr>
            <p:ph type="sldNum" sz="quarter" idx="5"/>
          </p:nvPr>
        </p:nvSpPr>
        <p:spPr/>
        <p:txBody>
          <a:bodyPr/>
          <a:lstStyle/>
          <a:p>
            <a:fld id="{CAFC3135-0E03-4A28-BE01-DDCC52296C74}" type="slidenum">
              <a:rPr lang="en-GB" smtClean="0"/>
              <a:t>3</a:t>
            </a:fld>
            <a:endParaRPr lang="en-GB"/>
          </a:p>
        </p:txBody>
      </p:sp>
    </p:spTree>
    <p:extLst>
      <p:ext uri="{BB962C8B-B14F-4D97-AF65-F5344CB8AC3E}">
        <p14:creationId xmlns:p14="http://schemas.microsoft.com/office/powerpoint/2010/main" val="85527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GB" sz="1200" b="1" i="1">
                <a:solidFill>
                  <a:srgbClr val="2F5597"/>
                </a:solidFill>
                <a:effectLst/>
                <a:latin typeface="Georgia" panose="02040502050405020303" pitchFamily="18" charset="0"/>
                <a:ea typeface="Times New Roman" panose="02020603050405020304" pitchFamily="18" charset="0"/>
                <a:cs typeface="Calibri" panose="020F0502020204030204" pitchFamily="34" charset="0"/>
              </a:rPr>
              <a:t>The Kent variant– now called the </a:t>
            </a:r>
            <a:r>
              <a:rPr lang="en-GB" sz="1200" b="1" i="0">
                <a:solidFill>
                  <a:srgbClr val="2F5597"/>
                </a:solidFill>
                <a:effectLst/>
                <a:latin typeface="Georgia" panose="02040502050405020303" pitchFamily="18" charset="0"/>
                <a:ea typeface="Times New Roman" panose="02020603050405020304" pitchFamily="18" charset="0"/>
                <a:cs typeface="Calibri" panose="020F0502020204030204" pitchFamily="34" charset="0"/>
              </a:rPr>
              <a:t>Alpha </a:t>
            </a:r>
            <a:r>
              <a:rPr lang="en-GB" sz="1200" b="1" i="1">
                <a:solidFill>
                  <a:srgbClr val="2F5597"/>
                </a:solidFill>
                <a:effectLst/>
                <a:latin typeface="Georgia" panose="02040502050405020303" pitchFamily="18" charset="0"/>
                <a:ea typeface="Times New Roman" panose="02020603050405020304" pitchFamily="18" charset="0"/>
                <a:cs typeface="Calibri" panose="020F0502020204030204" pitchFamily="34" charset="0"/>
              </a:rPr>
              <a:t>strain – was the first serious “variant of concern” </a:t>
            </a:r>
          </a:p>
          <a:p>
            <a:pPr>
              <a:lnSpc>
                <a:spcPct val="125000"/>
              </a:lnSpc>
            </a:pPr>
            <a:r>
              <a:rPr lang="en-GB" sz="1200" b="1" i="1">
                <a:solidFill>
                  <a:srgbClr val="2F5597"/>
                </a:solidFill>
                <a:effectLst/>
                <a:latin typeface="Georgia" panose="02040502050405020303" pitchFamily="18" charset="0"/>
                <a:ea typeface="Times New Roman" panose="02020603050405020304" pitchFamily="18" charset="0"/>
                <a:cs typeface="Calibri" panose="020F0502020204030204" pitchFamily="34" charset="0"/>
              </a:rPr>
              <a:t>that changed the maths of fighting the pandemic. Researchers at UCL have </a:t>
            </a:r>
            <a:r>
              <a:rPr lang="en-GB" sz="1200" b="1" i="1" u="sng">
                <a:solidFill>
                  <a:srgbClr val="2F5597"/>
                </a:solidFill>
                <a:effectLst/>
                <a:latin typeface="Georgia" panose="02040502050405020303" pitchFamily="18"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possibly identified why</a:t>
            </a:r>
            <a:r>
              <a:rPr lang="en-GB" sz="1200" b="1" i="1">
                <a:solidFill>
                  <a:srgbClr val="2F5597"/>
                </a:solidFill>
                <a:effectLst/>
                <a:latin typeface="Georgia" panose="02040502050405020303" pitchFamily="18" charset="0"/>
                <a:ea typeface="Times New Roman" panose="02020603050405020304" pitchFamily="18" charset="0"/>
                <a:cs typeface="Calibri" panose="020F0502020204030204" pitchFamily="34" charset="0"/>
              </a:rPr>
              <a:t> in a working paper: they exposed lung tissue cells to the virus, and found that – compared to the garden-variety virus – the cells seemed to make little interferon, a protein that triggers a series of defence responses.</a:t>
            </a:r>
            <a:endParaRPr lang="en-GB" sz="1150" b="1">
              <a:solidFill>
                <a:srgbClr val="000000"/>
              </a:solidFill>
              <a:effectLst/>
              <a:latin typeface="Georgia" panose="02040502050405020303" pitchFamily="18" charset="0"/>
              <a:ea typeface="Calibri" panose="020F0502020204030204" pitchFamily="34" charset="0"/>
              <a:cs typeface="Calibri" panose="020F0502020204030204" pitchFamily="34" charset="0"/>
            </a:endParaRPr>
          </a:p>
          <a:p>
            <a:pPr>
              <a:lnSpc>
                <a:spcPct val="150000"/>
              </a:lnSpc>
              <a:spcBef>
                <a:spcPts val="750"/>
              </a:spcBef>
              <a:spcAft>
                <a:spcPts val="750"/>
              </a:spcAft>
            </a:pPr>
            <a:r>
              <a:rPr lang="en-GB" sz="1200" i="1">
                <a:solidFill>
                  <a:srgbClr val="2F5597"/>
                </a:solidFill>
                <a:effectLst/>
                <a:latin typeface="Georgia" panose="02040502050405020303" pitchFamily="18" charset="0"/>
                <a:ea typeface="Calibri" panose="020F0502020204030204" pitchFamily="34" charset="0"/>
              </a:rPr>
              <a:t>Their theory is that the Alpha variant creates a protein that blocks the interferon production. This only creates a temporary lull – but enough to allow the virus to get a head-start. This will mean, among other things, that patients are more pathogen-laden before they show symptoms, allowing them to be much more virus-laden when the coughing and spluttering starts. </a:t>
            </a:r>
            <a:endParaRPr lang="en-GB" sz="1100">
              <a:effectLst/>
              <a:latin typeface="Calibri" panose="020F0502020204030204" pitchFamily="34" charset="0"/>
              <a:ea typeface="Calibri" panose="020F0502020204030204" pitchFamily="34" charset="0"/>
            </a:endParaRPr>
          </a:p>
          <a:p>
            <a:pPr>
              <a:lnSpc>
                <a:spcPct val="150000"/>
              </a:lnSpc>
              <a:spcBef>
                <a:spcPts val="750"/>
              </a:spcBef>
              <a:spcAft>
                <a:spcPts val="750"/>
              </a:spcAft>
            </a:pPr>
            <a:r>
              <a:rPr lang="en-GB" sz="1200" i="1">
                <a:solidFill>
                  <a:srgbClr val="2F5597"/>
                </a:solidFill>
                <a:effectLst/>
                <a:latin typeface="Georgia" panose="02040502050405020303" pitchFamily="18" charset="0"/>
                <a:ea typeface="Calibri" panose="020F0502020204030204" pitchFamily="34" charset="0"/>
              </a:rPr>
              <a:t>Their research suggests that Delta, too, suppresses the interferon production mechanism – although not through the same mechanism. This is all preliminary research, but it may offer a clue as to why the variant is so potent. The UK has had weeks of growth in Delta-driven case numbers: from 2,000 cases a day in early May to 5,700 now. Still low numbers – but growing.”</a:t>
            </a:r>
            <a:endParaRPr lang="en-GB" sz="1100">
              <a:effectLst/>
              <a:latin typeface="Calibri" panose="020F0502020204030204" pitchFamily="34" charset="0"/>
              <a:ea typeface="Calibri" panose="020F0502020204030204" pitchFamily="34" charset="0"/>
            </a:endParaRPr>
          </a:p>
          <a:p>
            <a:r>
              <a:rPr lang="en-GB" sz="1100">
                <a:effectLst/>
                <a:latin typeface="Calibri" panose="020F0502020204030204" pitchFamily="34" charset="0"/>
                <a:ea typeface="Calibri" panose="020F0502020204030204" pitchFamily="34" charset="0"/>
              </a:rPr>
              <a:t>This really makes the case for why asymptomatic/pre-symptomatic testing is so important – it might be something of interest to the secondary school session??</a:t>
            </a:r>
          </a:p>
          <a:p>
            <a:endParaRPr lang="en-GB"/>
          </a:p>
        </p:txBody>
      </p:sp>
      <p:sp>
        <p:nvSpPr>
          <p:cNvPr id="4" name="Slide Number Placeholder 3"/>
          <p:cNvSpPr>
            <a:spLocks noGrp="1"/>
          </p:cNvSpPr>
          <p:nvPr>
            <p:ph type="sldNum" sz="quarter" idx="5"/>
          </p:nvPr>
        </p:nvSpPr>
        <p:spPr/>
        <p:txBody>
          <a:bodyPr/>
          <a:lstStyle/>
          <a:p>
            <a:fld id="{CAFC3135-0E03-4A28-BE01-DDCC52296C74}" type="slidenum">
              <a:rPr lang="en-GB" smtClean="0"/>
              <a:t>4</a:t>
            </a:fld>
            <a:endParaRPr lang="en-GB"/>
          </a:p>
        </p:txBody>
      </p:sp>
    </p:spTree>
    <p:extLst>
      <p:ext uri="{BB962C8B-B14F-4D97-AF65-F5344CB8AC3E}">
        <p14:creationId xmlns:p14="http://schemas.microsoft.com/office/powerpoint/2010/main" val="171382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GB">
                <a:latin typeface="Gill Sans MT" panose="020B0502020104020203" pitchFamily="34" charset="0"/>
              </a:rPr>
              <a:t>WHO animation stopping the spread of variants </a:t>
            </a:r>
            <a:r>
              <a:rPr lang="en-GB">
                <a:latin typeface="Gill Sans MT" panose="020B0502020104020203" pitchFamily="34" charset="0"/>
                <a:hlinkClick r:id="rId3"/>
              </a:rPr>
              <a:t>https://youtu.be/01b-74ljqWc</a:t>
            </a:r>
            <a:r>
              <a:rPr lang="en-GB">
                <a:latin typeface="Gill Sans MT" panose="020B0502020104020203" pitchFamily="34" charset="0"/>
              </a:rPr>
              <a:t>  (40secs)</a:t>
            </a:r>
          </a:p>
          <a:p>
            <a:endParaRPr lang="en-GB"/>
          </a:p>
        </p:txBody>
      </p:sp>
      <p:sp>
        <p:nvSpPr>
          <p:cNvPr id="4" name="Slide Number Placeholder 3"/>
          <p:cNvSpPr>
            <a:spLocks noGrp="1"/>
          </p:cNvSpPr>
          <p:nvPr>
            <p:ph type="sldNum" sz="quarter" idx="5"/>
          </p:nvPr>
        </p:nvSpPr>
        <p:spPr/>
        <p:txBody>
          <a:bodyPr/>
          <a:lstStyle/>
          <a:p>
            <a:fld id="{CAFC3135-0E03-4A28-BE01-DDCC52296C74}" type="slidenum">
              <a:rPr lang="en-GB" smtClean="0"/>
              <a:t>5</a:t>
            </a:fld>
            <a:endParaRPr lang="en-GB"/>
          </a:p>
        </p:txBody>
      </p:sp>
    </p:spTree>
    <p:extLst>
      <p:ext uri="{BB962C8B-B14F-4D97-AF65-F5344CB8AC3E}">
        <p14:creationId xmlns:p14="http://schemas.microsoft.com/office/powerpoint/2010/main" val="57425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(38 secs)</a:t>
            </a:r>
          </a:p>
        </p:txBody>
      </p:sp>
      <p:sp>
        <p:nvSpPr>
          <p:cNvPr id="4" name="Slide Number Placeholder 3"/>
          <p:cNvSpPr>
            <a:spLocks noGrp="1"/>
          </p:cNvSpPr>
          <p:nvPr>
            <p:ph type="sldNum" sz="quarter" idx="5"/>
          </p:nvPr>
        </p:nvSpPr>
        <p:spPr/>
        <p:txBody>
          <a:bodyPr/>
          <a:lstStyle/>
          <a:p>
            <a:fld id="{CAFC3135-0E03-4A28-BE01-DDCC52296C74}" type="slidenum">
              <a:rPr lang="en-GB" smtClean="0"/>
              <a:t>6</a:t>
            </a:fld>
            <a:endParaRPr lang="en-GB"/>
          </a:p>
        </p:txBody>
      </p:sp>
    </p:spTree>
    <p:extLst>
      <p:ext uri="{BB962C8B-B14F-4D97-AF65-F5344CB8AC3E}">
        <p14:creationId xmlns:p14="http://schemas.microsoft.com/office/powerpoint/2010/main" val="377027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16683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4180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67510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543927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12710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92462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74761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101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761078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00380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4558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82B92-F238-426D-B648-2D9D7320E312}"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214904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74857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95160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188251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076057" y="6185893"/>
            <a:ext cx="3969620"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554910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004049" y="6185893"/>
            <a:ext cx="4041628"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34303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347223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A82B92-F238-426D-B648-2D9D7320E312}" type="datetimeFigureOut">
              <a:rPr lang="en-GB" smtClean="0"/>
              <a:t>31/08/2021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176684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A82B92-F238-426D-B648-2D9D7320E312}"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260655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A82B92-F238-426D-B648-2D9D7320E312}" type="datetimeFigureOut">
              <a:rPr lang="en-GB" smtClean="0"/>
              <a:t>31/08/2021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13576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A82B92-F238-426D-B648-2D9D7320E312}" type="datetimeFigureOut">
              <a:rPr lang="en-GB" smtClean="0"/>
              <a:t>31/08/2021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311904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82B92-F238-426D-B648-2D9D7320E312}" type="datetimeFigureOut">
              <a:rPr lang="en-GB" smtClean="0"/>
              <a:t>31/08/2021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60900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58252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A82B92-F238-426D-B648-2D9D7320E312}" type="datetimeFigureOut">
              <a:rPr lang="en-GB" smtClean="0"/>
              <a:t>31/08/2021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C13035-0EF4-46E1-864B-C20616A380AF}" type="slidenum">
              <a:rPr lang="en-GB" smtClean="0"/>
              <a:t>‹#›</a:t>
            </a:fld>
            <a:endParaRPr lang="en-GB"/>
          </a:p>
        </p:txBody>
      </p:sp>
    </p:spTree>
    <p:extLst>
      <p:ext uri="{BB962C8B-B14F-4D97-AF65-F5344CB8AC3E}">
        <p14:creationId xmlns:p14="http://schemas.microsoft.com/office/powerpoint/2010/main" val="44028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3721721"/>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95536" y="83671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82B92-F238-426D-B648-2D9D7320E312}" type="datetimeFigureOut">
              <a:rPr lang="en-GB" smtClean="0"/>
              <a:t>31/08/2021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13035-0EF4-46E1-864B-C20616A380AF}" type="slidenum">
              <a:rPr lang="en-GB" smtClean="0"/>
              <a:t>‹#›</a:t>
            </a:fld>
            <a:endParaRPr lang="en-GB"/>
          </a:p>
        </p:txBody>
      </p:sp>
      <p:pic>
        <p:nvPicPr>
          <p:cNvPr id="7" name="Picture 6"/>
          <p:cNvPicPr>
            <a:picLocks noChangeAspect="1"/>
          </p:cNvPicPr>
          <p:nvPr userDrawn="1"/>
        </p:nvPicPr>
        <p:blipFill rotWithShape="1">
          <a:blip r:embed="rId13">
            <a:extLst>
              <a:ext uri="{28A0092B-C50C-407E-A947-70E740481C1C}">
                <a14:useLocalDpi xmlns:a14="http://schemas.microsoft.com/office/drawing/2010/main" val="0"/>
              </a:ext>
            </a:extLst>
          </a:blip>
          <a:srcRect t="-31312" b="1"/>
          <a:stretch/>
        </p:blipFill>
        <p:spPr>
          <a:xfrm>
            <a:off x="0" y="260648"/>
            <a:ext cx="9144000" cy="6660000"/>
          </a:xfrm>
          <a:prstGeom prst="rect">
            <a:avLst/>
          </a:prstGeom>
        </p:spPr>
      </p:pic>
    </p:spTree>
    <p:extLst>
      <p:ext uri="{BB962C8B-B14F-4D97-AF65-F5344CB8AC3E}">
        <p14:creationId xmlns:p14="http://schemas.microsoft.com/office/powerpoint/2010/main" val="934122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31/08/2021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4266416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7C813C1-2EFD-4663-8D07-84E59D3D0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459" y="0"/>
            <a:ext cx="6591081" cy="39321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6BC0A88-E11A-49F6-921B-B65FBC42AD2A}"/>
              </a:ext>
            </a:extLst>
          </p:cNvPr>
          <p:cNvSpPr txBox="1">
            <a:spLocks/>
          </p:cNvSpPr>
          <p:nvPr/>
        </p:nvSpPr>
        <p:spPr>
          <a:xfrm>
            <a:off x="1468410" y="3573016"/>
            <a:ext cx="6408712" cy="2376264"/>
          </a:xfrm>
          <a:prstGeom prst="rect">
            <a:avLst/>
          </a:prstGeom>
        </p:spPr>
        <p:txBody>
          <a:bodyPr lIns="91440" tIns="45720" rIns="91440" bIns="4572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500" b="1">
                <a:solidFill>
                  <a:srgbClr val="0F243E"/>
                </a:solidFill>
                <a:latin typeface="Gill Sans MT" panose="020B0502020104020203" pitchFamily="34" charset="0"/>
              </a:rPr>
              <a:t>Coronavirus</a:t>
            </a:r>
          </a:p>
          <a:p>
            <a:br>
              <a:rPr lang="en-GB" sz="3300" b="1">
                <a:latin typeface="Gill Sans MT" panose="020B0502020104020203" pitchFamily="34" charset="0"/>
              </a:rPr>
            </a:br>
            <a:r>
              <a:rPr lang="en-GB" sz="3300">
                <a:solidFill>
                  <a:srgbClr val="0F243E"/>
                </a:solidFill>
                <a:latin typeface="Gill Sans MT"/>
              </a:rPr>
              <a:t>New Variants</a:t>
            </a:r>
            <a:endParaRPr lang="en-GB" sz="3300">
              <a:solidFill>
                <a:srgbClr val="0F243E"/>
              </a:solidFill>
            </a:endParaRPr>
          </a:p>
        </p:txBody>
      </p:sp>
      <p:pic>
        <p:nvPicPr>
          <p:cNvPr id="3" name="Intro slide 1 Session 7">
            <a:hlinkClick r:id="" action="ppaction://media"/>
            <a:extLst>
              <a:ext uri="{FF2B5EF4-FFF2-40B4-BE49-F238E27FC236}">
                <a16:creationId xmlns:a16="http://schemas.microsoft.com/office/drawing/2014/main" id="{0B30FAEF-32EE-4904-8BF5-887FAD5EC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235" y="5542880"/>
            <a:ext cx="406400" cy="406400"/>
          </a:xfrm>
          <a:prstGeom prst="rect">
            <a:avLst/>
          </a:prstGeom>
        </p:spPr>
      </p:pic>
    </p:spTree>
    <p:extLst>
      <p:ext uri="{BB962C8B-B14F-4D97-AF65-F5344CB8AC3E}">
        <p14:creationId xmlns:p14="http://schemas.microsoft.com/office/powerpoint/2010/main" val="42662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AA14D-AC0D-47C0-A6AE-E1ADE6FE72EB}"/>
              </a:ext>
            </a:extLst>
          </p:cNvPr>
          <p:cNvSpPr/>
          <p:nvPr/>
        </p:nvSpPr>
        <p:spPr>
          <a:xfrm>
            <a:off x="1232152" y="1479663"/>
            <a:ext cx="5585271" cy="2862322"/>
          </a:xfrm>
          <a:prstGeom prst="rect">
            <a:avLst/>
          </a:prstGeom>
        </p:spPr>
        <p:txBody>
          <a:bodyPr wrap="square">
            <a:spAutoFit/>
          </a:bodyPr>
          <a:lstStyle/>
          <a:p>
            <a:r>
              <a:rPr lang="en-GB" sz="2000">
                <a:solidFill>
                  <a:srgbClr val="002060"/>
                </a:solidFill>
                <a:latin typeface="Gill Sans MT" panose="020B0502020104020203" pitchFamily="34" charset="0"/>
              </a:rPr>
              <a:t>When a virus infects someone, it makes lots and lots of copies of itself to increase the number of virus particles present. Every time a virus copies itself, mistakes can be made in the virus's DNA - these are called </a:t>
            </a:r>
            <a:r>
              <a:rPr lang="en-GB" sz="2000" b="1">
                <a:solidFill>
                  <a:srgbClr val="005EA7"/>
                </a:solidFill>
                <a:latin typeface="Gill Sans MT" panose="020B0502020104020203" pitchFamily="34" charset="0"/>
              </a:rPr>
              <a:t>mutations</a:t>
            </a:r>
            <a:r>
              <a:rPr lang="en-GB" sz="2000">
                <a:solidFill>
                  <a:srgbClr val="000000"/>
                </a:solidFill>
                <a:latin typeface="Gill Sans MT" panose="020B0502020104020203" pitchFamily="34" charset="0"/>
              </a:rPr>
              <a:t>. </a:t>
            </a:r>
            <a:r>
              <a:rPr lang="en-GB" sz="2000">
                <a:solidFill>
                  <a:srgbClr val="002060"/>
                </a:solidFill>
                <a:latin typeface="Gill Sans MT" panose="020B0502020104020203" pitchFamily="34" charset="0"/>
              </a:rPr>
              <a:t>These happen very frequently and most of the time, a mutation doesn't make any changes to how the virus works. However, sometimes, a mutation can give the virus an advantage, it could:</a:t>
            </a:r>
          </a:p>
        </p:txBody>
      </p:sp>
      <p:sp>
        <p:nvSpPr>
          <p:cNvPr id="5" name="Rectangle 4">
            <a:extLst>
              <a:ext uri="{FF2B5EF4-FFF2-40B4-BE49-F238E27FC236}">
                <a16:creationId xmlns:a16="http://schemas.microsoft.com/office/drawing/2014/main" id="{32CAA338-96F9-44AE-AD38-3B3731AC3802}"/>
              </a:ext>
            </a:extLst>
          </p:cNvPr>
          <p:cNvSpPr/>
          <p:nvPr/>
        </p:nvSpPr>
        <p:spPr>
          <a:xfrm>
            <a:off x="1573166" y="4447966"/>
            <a:ext cx="5755293" cy="1477328"/>
          </a:xfrm>
          <a:prstGeom prst="rect">
            <a:avLst/>
          </a:prstGeom>
        </p:spPr>
        <p:txBody>
          <a:bodyPr wrap="square">
            <a:spAutoFit/>
          </a:bodyPr>
          <a:lstStyle/>
          <a:p>
            <a:pPr marL="171450" indent="-171450">
              <a:buFont typeface="Arial" panose="020B0604020202020204" pitchFamily="34" charset="0"/>
              <a:buChar char="•"/>
            </a:pPr>
            <a:r>
              <a:rPr lang="en-GB" sz="2000">
                <a:solidFill>
                  <a:srgbClr val="005EA7"/>
                </a:solidFill>
                <a:latin typeface="Gill Sans MT" panose="020B0502020104020203" pitchFamily="34" charset="0"/>
              </a:rPr>
              <a:t>make it more infectious</a:t>
            </a:r>
          </a:p>
          <a:p>
            <a:endParaRPr lang="en-GB" sz="800">
              <a:solidFill>
                <a:srgbClr val="005EA7"/>
              </a:solidFill>
              <a:latin typeface="Gill Sans MT" panose="020B0502020104020203" pitchFamily="34" charset="0"/>
            </a:endParaRPr>
          </a:p>
          <a:p>
            <a:pPr marL="171450" indent="-171450">
              <a:buFont typeface="Arial" panose="020B0604020202020204" pitchFamily="34" charset="0"/>
              <a:buChar char="•"/>
            </a:pPr>
            <a:r>
              <a:rPr lang="en-GB" sz="2000">
                <a:solidFill>
                  <a:srgbClr val="005EA7"/>
                </a:solidFill>
                <a:latin typeface="Gill Sans MT" panose="020B0502020104020203" pitchFamily="34" charset="0"/>
              </a:rPr>
              <a:t>help it escape the antibodies produced by a vaccine</a:t>
            </a:r>
          </a:p>
          <a:p>
            <a:pPr marL="171450" indent="-171450">
              <a:buFont typeface="Arial" panose="020B0604020202020204" pitchFamily="34" charset="0"/>
              <a:buChar char="•"/>
            </a:pPr>
            <a:endParaRPr lang="en-GB" sz="800">
              <a:solidFill>
                <a:srgbClr val="005EA7"/>
              </a:solidFill>
              <a:latin typeface="Gill Sans MT" panose="020B0502020104020203" pitchFamily="34" charset="0"/>
            </a:endParaRPr>
          </a:p>
          <a:p>
            <a:pPr marL="171450" indent="-171450">
              <a:buFont typeface="Arial" panose="020B0604020202020204" pitchFamily="34" charset="0"/>
              <a:buChar char="•"/>
            </a:pPr>
            <a:r>
              <a:rPr lang="en-GB" sz="2000">
                <a:solidFill>
                  <a:srgbClr val="005EA7"/>
                </a:solidFill>
                <a:latin typeface="Gill Sans MT" panose="020B0502020104020203" pitchFamily="34" charset="0"/>
              </a:rPr>
              <a:t>make the symptoms more severe </a:t>
            </a:r>
          </a:p>
          <a:p>
            <a:pPr marL="171450" indent="-171450">
              <a:buFont typeface="Arial" panose="020B0604020202020204" pitchFamily="34" charset="0"/>
              <a:buChar char="•"/>
            </a:pPr>
            <a:endParaRPr lang="en-GB" sz="1400">
              <a:latin typeface="Gill Sans MT" panose="020B0502020104020203" pitchFamily="34" charset="0"/>
            </a:endParaRPr>
          </a:p>
        </p:txBody>
      </p:sp>
      <p:sp>
        <p:nvSpPr>
          <p:cNvPr id="8" name="TextBox 7">
            <a:extLst>
              <a:ext uri="{FF2B5EF4-FFF2-40B4-BE49-F238E27FC236}">
                <a16:creationId xmlns:a16="http://schemas.microsoft.com/office/drawing/2014/main" id="{AE248DA0-29FB-467B-8AAE-9B03ECC64EF5}"/>
              </a:ext>
            </a:extLst>
          </p:cNvPr>
          <p:cNvSpPr txBox="1"/>
          <p:nvPr/>
        </p:nvSpPr>
        <p:spPr>
          <a:xfrm>
            <a:off x="387937" y="357660"/>
            <a:ext cx="4333655" cy="584775"/>
          </a:xfrm>
          <a:prstGeom prst="rect">
            <a:avLst/>
          </a:prstGeom>
          <a:noFill/>
        </p:spPr>
        <p:txBody>
          <a:bodyPr wrap="square" rtlCol="0">
            <a:spAutoFit/>
          </a:bodyPr>
          <a:lstStyle/>
          <a:p>
            <a:r>
              <a:rPr lang="en-GB" sz="3200" b="1">
                <a:solidFill>
                  <a:srgbClr val="002060"/>
                </a:solidFill>
                <a:latin typeface="Gill Sans MT" panose="020B0502020104020203" pitchFamily="34" charset="0"/>
              </a:rPr>
              <a:t>Variants of COVID-19</a:t>
            </a:r>
          </a:p>
        </p:txBody>
      </p:sp>
      <p:pic>
        <p:nvPicPr>
          <p:cNvPr id="9" name="Picture 8">
            <a:extLst>
              <a:ext uri="{FF2B5EF4-FFF2-40B4-BE49-F238E27FC236}">
                <a16:creationId xmlns:a16="http://schemas.microsoft.com/office/drawing/2014/main" id="{8BA58B9D-3F32-4A5E-B2D9-41DE50B5E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5239" y="1156841"/>
            <a:ext cx="3018761" cy="5366687"/>
          </a:xfrm>
          <a:prstGeom prst="rect">
            <a:avLst/>
          </a:prstGeom>
        </p:spPr>
      </p:pic>
      <p:sp>
        <p:nvSpPr>
          <p:cNvPr id="11" name="Rectangle 10">
            <a:extLst>
              <a:ext uri="{FF2B5EF4-FFF2-40B4-BE49-F238E27FC236}">
                <a16:creationId xmlns:a16="http://schemas.microsoft.com/office/drawing/2014/main" id="{A8A8314B-B89D-4F44-B697-D2C7FCB801F3}"/>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14" name="Thought Bubble: Cloud 13">
            <a:extLst>
              <a:ext uri="{FF2B5EF4-FFF2-40B4-BE49-F238E27FC236}">
                <a16:creationId xmlns:a16="http://schemas.microsoft.com/office/drawing/2014/main" id="{9D33FB25-0DE9-4363-BED0-E55C55C60D25}"/>
              </a:ext>
            </a:extLst>
          </p:cNvPr>
          <p:cNvSpPr/>
          <p:nvPr/>
        </p:nvSpPr>
        <p:spPr>
          <a:xfrm>
            <a:off x="4945215" y="116632"/>
            <a:ext cx="3744417" cy="1363031"/>
          </a:xfrm>
          <a:prstGeom prst="cloudCallout">
            <a:avLst>
              <a:gd name="adj1" fmla="val 13465"/>
              <a:gd name="adj2" fmla="val 75314"/>
            </a:avLst>
          </a:prstGeom>
          <a:solidFill>
            <a:srgbClr val="FFEBAB"/>
          </a:solidFill>
          <a:ln>
            <a:solidFill>
              <a:srgbClr val="F9D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35106482-CD59-44DC-9AAB-392C6C514ACF}"/>
              </a:ext>
            </a:extLst>
          </p:cNvPr>
          <p:cNvSpPr/>
          <p:nvPr/>
        </p:nvSpPr>
        <p:spPr>
          <a:xfrm>
            <a:off x="5004048" y="398488"/>
            <a:ext cx="3744417" cy="923330"/>
          </a:xfrm>
          <a:prstGeom prst="rect">
            <a:avLst/>
          </a:prstGeom>
        </p:spPr>
        <p:txBody>
          <a:bodyPr wrap="square">
            <a:spAutoFit/>
          </a:bodyPr>
          <a:lstStyle/>
          <a:p>
            <a:pPr algn="ctr"/>
            <a:r>
              <a:rPr lang="en-GB" b="1">
                <a:solidFill>
                  <a:srgbClr val="B52486"/>
                </a:solidFill>
                <a:latin typeface="Gill Sans MT" panose="020B0502020104020203" pitchFamily="34" charset="0"/>
              </a:rPr>
              <a:t>Where do they come from? </a:t>
            </a:r>
            <a:r>
              <a:rPr lang="en-GB">
                <a:solidFill>
                  <a:srgbClr val="000000"/>
                </a:solidFill>
                <a:latin typeface="Gill Sans MT" panose="020B0502020104020203" pitchFamily="34" charset="0"/>
              </a:rPr>
              <a:t> </a:t>
            </a:r>
          </a:p>
          <a:p>
            <a:pPr algn="ctr"/>
            <a:r>
              <a:rPr lang="en-GB" b="1">
                <a:solidFill>
                  <a:srgbClr val="B52486"/>
                </a:solidFill>
                <a:latin typeface="Gill Sans MT" panose="020B0502020104020203" pitchFamily="34" charset="0"/>
              </a:rPr>
              <a:t>Why are we worried about them</a:t>
            </a:r>
            <a:r>
              <a:rPr lang="en-GB">
                <a:solidFill>
                  <a:srgbClr val="B52486"/>
                </a:solidFill>
                <a:latin typeface="Gill Sans MT" panose="020B0502020104020203" pitchFamily="34" charset="0"/>
              </a:rPr>
              <a:t>? </a:t>
            </a:r>
          </a:p>
        </p:txBody>
      </p:sp>
      <p:pic>
        <p:nvPicPr>
          <p:cNvPr id="4" name="slide 2 session 7">
            <a:hlinkClick r:id="" action="ppaction://media"/>
            <a:extLst>
              <a:ext uri="{FF2B5EF4-FFF2-40B4-BE49-F238E27FC236}">
                <a16:creationId xmlns:a16="http://schemas.microsoft.com/office/drawing/2014/main" id="{1374385A-C3FE-432F-AEAB-C4E309DB3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952" y="5518894"/>
            <a:ext cx="406400" cy="406400"/>
          </a:xfrm>
          <a:prstGeom prst="rect">
            <a:avLst/>
          </a:prstGeom>
        </p:spPr>
      </p:pic>
    </p:spTree>
    <p:extLst>
      <p:ext uri="{BB962C8B-B14F-4D97-AF65-F5344CB8AC3E}">
        <p14:creationId xmlns:p14="http://schemas.microsoft.com/office/powerpoint/2010/main" val="24382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O animation 1 What causes a virus to change">
            <a:hlinkClick r:id="" action="ppaction://media"/>
            <a:extLst>
              <a:ext uri="{FF2B5EF4-FFF2-40B4-BE49-F238E27FC236}">
                <a16:creationId xmlns:a16="http://schemas.microsoft.com/office/drawing/2014/main" id="{9BF2577C-A472-4887-8D82-728232A4E6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B8C1E0CB-5043-4F21-B02B-9498DFE9499C}"/>
              </a:ext>
            </a:extLst>
          </p:cNvPr>
          <p:cNvSpPr txBox="1"/>
          <p:nvPr/>
        </p:nvSpPr>
        <p:spPr>
          <a:xfrm>
            <a:off x="346841" y="172726"/>
            <a:ext cx="6619038" cy="584775"/>
          </a:xfrm>
          <a:prstGeom prst="rect">
            <a:avLst/>
          </a:prstGeom>
          <a:noFill/>
        </p:spPr>
        <p:txBody>
          <a:bodyPr wrap="square" rtlCol="0">
            <a:spAutoFit/>
          </a:bodyPr>
          <a:lstStyle/>
          <a:p>
            <a:r>
              <a:rPr lang="en-GB" sz="3200" b="1">
                <a:solidFill>
                  <a:srgbClr val="002060"/>
                </a:solidFill>
                <a:latin typeface="Gill Sans MT" panose="020B0502020104020203" pitchFamily="34" charset="0"/>
              </a:rPr>
              <a:t>What causes a virus to change?</a:t>
            </a:r>
          </a:p>
        </p:txBody>
      </p:sp>
    </p:spTree>
    <p:extLst>
      <p:ext uri="{BB962C8B-B14F-4D97-AF65-F5344CB8AC3E}">
        <p14:creationId xmlns:p14="http://schemas.microsoft.com/office/powerpoint/2010/main" val="378304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AF0A7AC2-ACAB-4DED-AF45-FE4DB8382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848" y="1772816"/>
            <a:ext cx="6956303" cy="4271589"/>
          </a:xfrm>
          <a:prstGeom prst="rect">
            <a:avLst/>
          </a:prstGeom>
        </p:spPr>
      </p:pic>
      <p:sp>
        <p:nvSpPr>
          <p:cNvPr id="11" name="Rectangle 10">
            <a:extLst>
              <a:ext uri="{FF2B5EF4-FFF2-40B4-BE49-F238E27FC236}">
                <a16:creationId xmlns:a16="http://schemas.microsoft.com/office/drawing/2014/main" id="{1CB87A7F-5F58-462E-8043-491D9B076896}"/>
              </a:ext>
            </a:extLst>
          </p:cNvPr>
          <p:cNvSpPr/>
          <p:nvPr/>
        </p:nvSpPr>
        <p:spPr>
          <a:xfrm>
            <a:off x="971600" y="865332"/>
            <a:ext cx="7704857" cy="923330"/>
          </a:xfrm>
          <a:prstGeom prst="rect">
            <a:avLst/>
          </a:prstGeom>
        </p:spPr>
        <p:txBody>
          <a:bodyPr wrap="square">
            <a:spAutoFit/>
          </a:bodyPr>
          <a:lstStyle/>
          <a:p>
            <a:pPr lvl="0"/>
            <a:r>
              <a:rPr lang="en-GB">
                <a:solidFill>
                  <a:srgbClr val="002060"/>
                </a:solidFill>
                <a:latin typeface="Gill Sans MT" panose="020B0502020104020203" pitchFamily="34" charset="0"/>
              </a:rPr>
              <a:t>These are variants where mutations have given the virus an advantage. There have been a number of them discovered over the past year. They are being named by letters in the Greek alphabet, so no stigma is attached to a place. </a:t>
            </a:r>
          </a:p>
        </p:txBody>
      </p:sp>
      <p:sp>
        <p:nvSpPr>
          <p:cNvPr id="12" name="TextBox 11">
            <a:extLst>
              <a:ext uri="{FF2B5EF4-FFF2-40B4-BE49-F238E27FC236}">
                <a16:creationId xmlns:a16="http://schemas.microsoft.com/office/drawing/2014/main" id="{8D282E94-F271-4579-B5C3-71050508EE16}"/>
              </a:ext>
            </a:extLst>
          </p:cNvPr>
          <p:cNvSpPr txBox="1"/>
          <p:nvPr/>
        </p:nvSpPr>
        <p:spPr>
          <a:xfrm>
            <a:off x="359532" y="204705"/>
            <a:ext cx="8424936" cy="584775"/>
          </a:xfrm>
          <a:prstGeom prst="rect">
            <a:avLst/>
          </a:prstGeom>
          <a:noFill/>
        </p:spPr>
        <p:txBody>
          <a:bodyPr wrap="square" rtlCol="0">
            <a:spAutoFit/>
          </a:bodyPr>
          <a:lstStyle/>
          <a:p>
            <a:r>
              <a:rPr lang="en-GB" sz="3200" b="1">
                <a:solidFill>
                  <a:srgbClr val="002060"/>
                </a:solidFill>
                <a:latin typeface="Gill Sans MT" panose="020B0502020104020203" pitchFamily="34" charset="0"/>
              </a:rPr>
              <a:t>Variants of Concern</a:t>
            </a:r>
          </a:p>
        </p:txBody>
      </p:sp>
      <p:pic>
        <p:nvPicPr>
          <p:cNvPr id="3" name="slide 4 session 7">
            <a:hlinkClick r:id="" action="ppaction://media"/>
            <a:extLst>
              <a:ext uri="{FF2B5EF4-FFF2-40B4-BE49-F238E27FC236}">
                <a16:creationId xmlns:a16="http://schemas.microsoft.com/office/drawing/2014/main" id="{5DB43441-2339-44C4-8D41-F5CA59BD1D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524" y="5514349"/>
            <a:ext cx="406400" cy="406400"/>
          </a:xfrm>
          <a:prstGeom prst="rect">
            <a:avLst/>
          </a:prstGeom>
        </p:spPr>
      </p:pic>
    </p:spTree>
    <p:extLst>
      <p:ext uri="{BB962C8B-B14F-4D97-AF65-F5344CB8AC3E}">
        <p14:creationId xmlns:p14="http://schemas.microsoft.com/office/powerpoint/2010/main" val="39702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884912-D9B4-42E7-8009-CACC0AA93565}"/>
              </a:ext>
            </a:extLst>
          </p:cNvPr>
          <p:cNvSpPr/>
          <p:nvPr/>
        </p:nvSpPr>
        <p:spPr>
          <a:xfrm>
            <a:off x="1304429" y="2498721"/>
            <a:ext cx="7193238" cy="2031325"/>
          </a:xfrm>
          <a:prstGeom prst="rect">
            <a:avLst/>
          </a:prstGeom>
        </p:spPr>
        <p:txBody>
          <a:bodyPr wrap="square" lIns="91440" tIns="45720" rIns="91440" bIns="45720" anchor="t">
            <a:spAutoFit/>
          </a:bodyPr>
          <a:lstStyle/>
          <a:p>
            <a:pPr marL="171450" indent="-171450">
              <a:buFont typeface="Arial" panose="020B0604020202020204" pitchFamily="34" charset="0"/>
              <a:buChar char="•"/>
            </a:pPr>
            <a:r>
              <a:rPr lang="en-GB">
                <a:solidFill>
                  <a:srgbClr val="002060"/>
                </a:solidFill>
                <a:latin typeface="Gill Sans MT" panose="020B0502020104020203" pitchFamily="34" charset="0"/>
              </a:rPr>
              <a:t>Not everyone will be vaccinated</a:t>
            </a:r>
          </a:p>
          <a:p>
            <a:pPr marL="171450" indent="-171450">
              <a:buFont typeface="Arial" panose="020B0604020202020204" pitchFamily="34" charset="0"/>
              <a:buChar char="•"/>
            </a:pPr>
            <a:r>
              <a:rPr lang="en-GB">
                <a:solidFill>
                  <a:srgbClr val="002060"/>
                </a:solidFill>
                <a:latin typeface="Gill Sans MT"/>
              </a:rPr>
              <a:t>People need 2 doses of the vaccine for it to be most effective, there is a gap between doses. So, people who have only had only one vaccine are not as well protected.</a:t>
            </a:r>
          </a:p>
          <a:p>
            <a:pPr marL="171450" indent="-171450">
              <a:buFont typeface="Arial" panose="020B0604020202020204" pitchFamily="34" charset="0"/>
              <a:buChar char="•"/>
            </a:pPr>
            <a:r>
              <a:rPr lang="en-GB">
                <a:solidFill>
                  <a:srgbClr val="002060"/>
                </a:solidFill>
                <a:latin typeface="Gill Sans MT"/>
              </a:rPr>
              <a:t>No vaccine is 100% effective, so some people who are vaccinated may still become ill</a:t>
            </a:r>
          </a:p>
          <a:p>
            <a:pPr marL="171450" indent="-171450">
              <a:buFont typeface="Arial" panose="020B0604020202020204" pitchFamily="34" charset="0"/>
              <a:buChar char="•"/>
            </a:pPr>
            <a:r>
              <a:rPr lang="en-GB">
                <a:solidFill>
                  <a:srgbClr val="002060"/>
                </a:solidFill>
                <a:latin typeface="Gill Sans MT"/>
              </a:rPr>
              <a:t>It may be some time until children and young people are vaccinated</a:t>
            </a:r>
          </a:p>
        </p:txBody>
      </p:sp>
      <p:sp>
        <p:nvSpPr>
          <p:cNvPr id="6" name="TextBox 5">
            <a:extLst>
              <a:ext uri="{FF2B5EF4-FFF2-40B4-BE49-F238E27FC236}">
                <a16:creationId xmlns:a16="http://schemas.microsoft.com/office/drawing/2014/main" id="{BB26DBE4-67B7-4ECC-9EDB-9F6207FEB023}"/>
              </a:ext>
            </a:extLst>
          </p:cNvPr>
          <p:cNvSpPr txBox="1"/>
          <p:nvPr/>
        </p:nvSpPr>
        <p:spPr>
          <a:xfrm>
            <a:off x="395536" y="237094"/>
            <a:ext cx="7056784" cy="584775"/>
          </a:xfrm>
          <a:prstGeom prst="rect">
            <a:avLst/>
          </a:prstGeom>
          <a:noFill/>
        </p:spPr>
        <p:txBody>
          <a:bodyPr wrap="square" lIns="91440" tIns="45720" rIns="91440" bIns="45720" rtlCol="0" anchor="t">
            <a:spAutoFit/>
          </a:bodyPr>
          <a:lstStyle/>
          <a:p>
            <a:r>
              <a:rPr lang="en-GB" sz="3200" b="1">
                <a:solidFill>
                  <a:srgbClr val="002060"/>
                </a:solidFill>
                <a:latin typeface="Gill Sans MT"/>
              </a:rPr>
              <a:t>So why is testing so important?</a:t>
            </a:r>
          </a:p>
        </p:txBody>
      </p:sp>
      <p:sp>
        <p:nvSpPr>
          <p:cNvPr id="9" name="Rectangle 8">
            <a:extLst>
              <a:ext uri="{FF2B5EF4-FFF2-40B4-BE49-F238E27FC236}">
                <a16:creationId xmlns:a16="http://schemas.microsoft.com/office/drawing/2014/main" id="{5B9041CD-21AA-49A3-A3BD-16D2860B1118}"/>
              </a:ext>
            </a:extLst>
          </p:cNvPr>
          <p:cNvSpPr/>
          <p:nvPr/>
        </p:nvSpPr>
        <p:spPr>
          <a:xfrm>
            <a:off x="1935734" y="4420498"/>
            <a:ext cx="6059238" cy="707886"/>
          </a:xfrm>
          <a:prstGeom prst="rect">
            <a:avLst/>
          </a:prstGeom>
        </p:spPr>
        <p:txBody>
          <a:bodyPr wrap="square" lIns="91440" tIns="45720" rIns="91440" bIns="45720" anchor="t">
            <a:spAutoFit/>
          </a:bodyPr>
          <a:lstStyle/>
          <a:p>
            <a:pPr algn="ctr"/>
            <a:r>
              <a:rPr lang="en-GB" sz="2000">
                <a:solidFill>
                  <a:srgbClr val="B52486"/>
                </a:solidFill>
                <a:latin typeface="Gill Sans MT"/>
              </a:rPr>
              <a:t>Identifying and isolating infections in our communities to prevent spreading is </a:t>
            </a:r>
            <a:r>
              <a:rPr lang="en-GB" sz="2000" b="1">
                <a:solidFill>
                  <a:srgbClr val="B52486"/>
                </a:solidFill>
                <a:latin typeface="Gill Sans MT"/>
              </a:rPr>
              <a:t>as important as ever</a:t>
            </a:r>
            <a:r>
              <a:rPr lang="en-GB" sz="2000">
                <a:solidFill>
                  <a:srgbClr val="B52486"/>
                </a:solidFill>
                <a:latin typeface="Gill Sans MT"/>
              </a:rPr>
              <a:t>.</a:t>
            </a:r>
            <a:endParaRPr lang="en-GB" sz="2000">
              <a:latin typeface="Gill Sans MT"/>
            </a:endParaRPr>
          </a:p>
        </p:txBody>
      </p:sp>
      <p:sp>
        <p:nvSpPr>
          <p:cNvPr id="10" name="Rectangle 9">
            <a:extLst>
              <a:ext uri="{FF2B5EF4-FFF2-40B4-BE49-F238E27FC236}">
                <a16:creationId xmlns:a16="http://schemas.microsoft.com/office/drawing/2014/main" id="{2886C3B4-6449-4F04-A478-C22ABAA8773B}"/>
              </a:ext>
            </a:extLst>
          </p:cNvPr>
          <p:cNvSpPr/>
          <p:nvPr/>
        </p:nvSpPr>
        <p:spPr>
          <a:xfrm>
            <a:off x="1227332" y="5108795"/>
            <a:ext cx="7368083" cy="923330"/>
          </a:xfrm>
          <a:prstGeom prst="rect">
            <a:avLst/>
          </a:prstGeom>
        </p:spPr>
        <p:txBody>
          <a:bodyPr wrap="square">
            <a:spAutoFit/>
          </a:bodyPr>
          <a:lstStyle/>
          <a:p>
            <a:r>
              <a:rPr lang="en-GB">
                <a:solidFill>
                  <a:srgbClr val="002060"/>
                </a:solidFill>
                <a:latin typeface="Gill Sans MT" panose="020B0502020104020203" pitchFamily="34" charset="0"/>
              </a:rPr>
              <a:t>Weekly testing can help to identify infections in school and prevent it spreading. The more people who take part </a:t>
            </a:r>
            <a:r>
              <a:rPr lang="en-GB" b="1">
                <a:solidFill>
                  <a:srgbClr val="002060"/>
                </a:solidFill>
                <a:latin typeface="Gill Sans MT" panose="020B0502020104020203" pitchFamily="34" charset="0"/>
              </a:rPr>
              <a:t>every week</a:t>
            </a:r>
            <a:r>
              <a:rPr lang="en-GB">
                <a:solidFill>
                  <a:srgbClr val="002060"/>
                </a:solidFill>
                <a:latin typeface="Gill Sans MT" panose="020B0502020104020203" pitchFamily="34" charset="0"/>
              </a:rPr>
              <a:t>, the more chance we have of </a:t>
            </a:r>
            <a:r>
              <a:rPr lang="en-GB" b="1">
                <a:solidFill>
                  <a:srgbClr val="002060"/>
                </a:solidFill>
                <a:latin typeface="Gill Sans MT" panose="020B0502020104020203" pitchFamily="34" charset="0"/>
              </a:rPr>
              <a:t>stopping the spread of new variants</a:t>
            </a:r>
            <a:r>
              <a:rPr lang="en-GB">
                <a:solidFill>
                  <a:srgbClr val="002060"/>
                </a:solidFill>
                <a:latin typeface="Gill Sans MT" panose="020B0502020104020203" pitchFamily="34" charset="0"/>
              </a:rPr>
              <a:t>.</a:t>
            </a:r>
            <a:endParaRPr lang="en-GB"/>
          </a:p>
        </p:txBody>
      </p:sp>
      <p:sp>
        <p:nvSpPr>
          <p:cNvPr id="11" name="Rectangle 10">
            <a:extLst>
              <a:ext uri="{FF2B5EF4-FFF2-40B4-BE49-F238E27FC236}">
                <a16:creationId xmlns:a16="http://schemas.microsoft.com/office/drawing/2014/main" id="{127253A4-9B84-4D4F-BBF5-07EEC0ACC183}"/>
              </a:ext>
            </a:extLst>
          </p:cNvPr>
          <p:cNvSpPr/>
          <p:nvPr/>
        </p:nvSpPr>
        <p:spPr>
          <a:xfrm>
            <a:off x="1110333" y="821869"/>
            <a:ext cx="7200756" cy="1754326"/>
          </a:xfrm>
          <a:prstGeom prst="rect">
            <a:avLst/>
          </a:prstGeom>
        </p:spPr>
        <p:txBody>
          <a:bodyPr wrap="square" lIns="91440" tIns="45720" rIns="91440" bIns="45720" anchor="t">
            <a:spAutoFit/>
          </a:bodyPr>
          <a:lstStyle/>
          <a:p>
            <a:r>
              <a:rPr lang="en-GB">
                <a:solidFill>
                  <a:srgbClr val="002060"/>
                </a:solidFill>
                <a:latin typeface="Gill Sans MT" panose="020B0502020104020203" pitchFamily="34" charset="0"/>
              </a:rPr>
              <a:t>Knowing how these variants can occur shows us just how </a:t>
            </a:r>
            <a:r>
              <a:rPr lang="en-GB" b="1">
                <a:solidFill>
                  <a:srgbClr val="002060"/>
                </a:solidFill>
                <a:latin typeface="Gill Sans MT" panose="020B0502020104020203" pitchFamily="34" charset="0"/>
              </a:rPr>
              <a:t>vital </a:t>
            </a:r>
            <a:r>
              <a:rPr lang="en-GB">
                <a:solidFill>
                  <a:srgbClr val="002060"/>
                </a:solidFill>
                <a:latin typeface="Gill Sans MT" panose="020B0502020104020203" pitchFamily="34" charset="0"/>
              </a:rPr>
              <a:t>testing remains. </a:t>
            </a:r>
          </a:p>
          <a:p>
            <a:r>
              <a:rPr lang="en-GB">
                <a:solidFill>
                  <a:srgbClr val="002060"/>
                </a:solidFill>
                <a:latin typeface="Gill Sans MT"/>
              </a:rPr>
              <a:t>Being able to identify where cases are and break the spread of the virus is one of the most important things that we can all do and </a:t>
            </a:r>
            <a:r>
              <a:rPr lang="en-GB">
                <a:solidFill>
                  <a:srgbClr val="002060"/>
                </a:solidFill>
              </a:rPr>
              <a:t>will help our communities stay safe and your school open.</a:t>
            </a:r>
            <a:endParaRPr lang="en-GB">
              <a:solidFill>
                <a:srgbClr val="002060"/>
              </a:solidFill>
              <a:cs typeface="Calibri"/>
            </a:endParaRPr>
          </a:p>
          <a:p>
            <a:r>
              <a:rPr lang="en-GB">
                <a:solidFill>
                  <a:srgbClr val="002060"/>
                </a:solidFill>
              </a:rPr>
              <a:t>Here are a few more reasons why testing is still important:</a:t>
            </a:r>
            <a:r>
              <a:rPr lang="en-GB">
                <a:solidFill>
                  <a:srgbClr val="002060"/>
                </a:solidFill>
                <a:latin typeface="Gill Sans MT" panose="020B0502020104020203" pitchFamily="34" charset="0"/>
              </a:rPr>
              <a:t> </a:t>
            </a:r>
          </a:p>
        </p:txBody>
      </p:sp>
      <p:pic>
        <p:nvPicPr>
          <p:cNvPr id="5" name="Recorded Sound">
            <a:hlinkClick r:id="" action="ppaction://media"/>
            <a:extLst>
              <a:ext uri="{FF2B5EF4-FFF2-40B4-BE49-F238E27FC236}">
                <a16:creationId xmlns:a16="http://schemas.microsoft.com/office/drawing/2014/main" id="{ECD60A40-C6C7-46B4-A65C-4B95FA4EB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658" y="5475841"/>
            <a:ext cx="406400" cy="406400"/>
          </a:xfrm>
          <a:prstGeom prst="rect">
            <a:avLst/>
          </a:prstGeom>
        </p:spPr>
      </p:pic>
    </p:spTree>
    <p:extLst>
      <p:ext uri="{BB962C8B-B14F-4D97-AF65-F5344CB8AC3E}">
        <p14:creationId xmlns:p14="http://schemas.microsoft.com/office/powerpoint/2010/main" val="77756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O animation 2 We need to stop the spread">
            <a:hlinkClick r:id="" action="ppaction://media"/>
            <a:extLst>
              <a:ext uri="{FF2B5EF4-FFF2-40B4-BE49-F238E27FC236}">
                <a16:creationId xmlns:a16="http://schemas.microsoft.com/office/drawing/2014/main" id="{EF818BF1-DBD1-488C-BEFE-FC15A07398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0AC72ECE-1766-4F0B-9A31-0CFABEB025BF}"/>
              </a:ext>
            </a:extLst>
          </p:cNvPr>
          <p:cNvSpPr txBox="1"/>
          <p:nvPr/>
        </p:nvSpPr>
        <p:spPr>
          <a:xfrm>
            <a:off x="362083" y="237094"/>
            <a:ext cx="7056784" cy="584775"/>
          </a:xfrm>
          <a:prstGeom prst="rect">
            <a:avLst/>
          </a:prstGeom>
          <a:noFill/>
        </p:spPr>
        <p:txBody>
          <a:bodyPr wrap="square" lIns="91440" tIns="45720" rIns="91440" bIns="45720" rtlCol="0" anchor="t">
            <a:spAutoFit/>
          </a:bodyPr>
          <a:lstStyle/>
          <a:p>
            <a:r>
              <a:rPr lang="en-GB" sz="3200" b="1">
                <a:solidFill>
                  <a:srgbClr val="002060"/>
                </a:solidFill>
                <a:latin typeface="Gill Sans MT"/>
              </a:rPr>
              <a:t>Why we need to stop the spread</a:t>
            </a:r>
          </a:p>
        </p:txBody>
      </p:sp>
    </p:spTree>
    <p:extLst>
      <p:ext uri="{BB962C8B-B14F-4D97-AF65-F5344CB8AC3E}">
        <p14:creationId xmlns:p14="http://schemas.microsoft.com/office/powerpoint/2010/main" val="579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524A358-3B6C-4223-96A5-782607F6A65E}"/>
              </a:ext>
            </a:extLst>
          </p:cNvPr>
          <p:cNvSpPr txBox="1">
            <a:spLocks/>
          </p:cNvSpPr>
          <p:nvPr/>
        </p:nvSpPr>
        <p:spPr>
          <a:xfrm>
            <a:off x="539552" y="260648"/>
            <a:ext cx="8496944" cy="496855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a:t>
            </a:r>
            <a:r>
              <a:rPr kumimoji="0" lang="en-GB" sz="3200" b="1" i="0" u="none" strike="noStrike" kern="1200" cap="none" spc="0" normalizeH="0" baseline="0" noProof="0" err="1">
                <a:ln>
                  <a:noFill/>
                </a:ln>
                <a:solidFill>
                  <a:srgbClr val="0F243E"/>
                </a:solidFill>
                <a:effectLst/>
                <a:uLnTx/>
                <a:uFillTx/>
                <a:latin typeface="Gill Sans MT"/>
                <a:ea typeface="+mn-ea"/>
                <a:cs typeface="+mn-cs"/>
              </a:rPr>
              <a:t>BePartOfTheSolution</a:t>
            </a:r>
            <a:endParaRPr kumimoji="0" lang="en-GB" sz="3200" b="1" i="0" u="none" strike="noStrike" kern="1200" cap="none" spc="0" normalizeH="0" baseline="0" noProof="0">
              <a:ln>
                <a:noFill/>
              </a:ln>
              <a:solidFill>
                <a:srgbClr val="0F243E"/>
              </a:solidFill>
              <a:effectLst/>
              <a:uLnTx/>
              <a:uFillTx/>
              <a:latin typeface="Gill Sans MT"/>
              <a:ea typeface="+mn-ea"/>
              <a:cs typeface="+mn-cs"/>
            </a:endParaRPr>
          </a:p>
          <a:p>
            <a:pPr marL="0" indent="0" algn="ctr">
              <a:spcBef>
                <a:spcPts val="0"/>
              </a:spcBef>
              <a:buNone/>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Please remember to do </a:t>
            </a:r>
            <a:r>
              <a:rPr lang="en-GB" b="1">
                <a:solidFill>
                  <a:srgbClr val="0F243E"/>
                </a:solidFill>
                <a:latin typeface="Gill Sans MT"/>
              </a:rPr>
              <a:t>a </a:t>
            </a:r>
            <a:r>
              <a:rPr kumimoji="0" lang="en-GB" sz="3200" b="1" i="0" u="none" strike="noStrike" kern="1200" cap="none" spc="0" normalizeH="0" baseline="0" noProof="0">
                <a:ln>
                  <a:noFill/>
                </a:ln>
                <a:solidFill>
                  <a:srgbClr val="0F243E"/>
                </a:solidFill>
                <a:effectLst/>
                <a:uLnTx/>
                <a:uFillTx/>
                <a:latin typeface="Gill Sans MT"/>
                <a:ea typeface="+mn-ea"/>
                <a:cs typeface="+mn-cs"/>
              </a:rPr>
              <a:t>test! </a:t>
            </a:r>
            <a:endParaRPr kumimoji="0" lang="en-GB" sz="32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0F243E"/>
                </a:solidFill>
                <a:effectLst/>
                <a:uLnTx/>
                <a:uFillTx/>
                <a:latin typeface="Gill Sans MT"/>
                <a:ea typeface="+mn-ea"/>
                <a:cs typeface="+mn-cs"/>
              </a:rPr>
              <a:t>You are helping to stop the spread. </a:t>
            </a:r>
            <a:endParaRPr kumimoji="0" lang="en-GB" sz="32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a:ln>
                <a:noFill/>
              </a:ln>
              <a:solidFill>
                <a:srgbClr val="0F243E"/>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
            <a:extLst>
              <a:ext uri="{FF2B5EF4-FFF2-40B4-BE49-F238E27FC236}">
                <a16:creationId xmlns:a16="http://schemas.microsoft.com/office/drawing/2014/main" id="{3E1FA831-CFEB-471C-BEAD-C39DBBE3448E}"/>
              </a:ext>
            </a:extLst>
          </p:cNvPr>
          <p:cNvSpPr txBox="1"/>
          <p:nvPr/>
        </p:nvSpPr>
        <p:spPr>
          <a:xfrm>
            <a:off x="1007607" y="5487615"/>
            <a:ext cx="752483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497D"/>
                </a:solidFill>
                <a:effectLst/>
                <a:uLnTx/>
                <a:uFillTx/>
                <a:latin typeface="Gill Sans MT"/>
                <a:ea typeface="+mn-ea"/>
                <a:cs typeface="+mn-cs"/>
              </a:rPr>
              <a:t>This work is funded by the Department of Health and Social Care and  the National Institute for Health Research (NIHR). The views expressed are those of the authors and not necessarily those of the Department of Health and Social Care or NIHR.</a:t>
            </a:r>
          </a:p>
        </p:txBody>
      </p:sp>
      <p:pic>
        <p:nvPicPr>
          <p:cNvPr id="6" name="Picture 5" descr="A picture containing text, indoor&#10;&#10;Description automatically generated">
            <a:extLst>
              <a:ext uri="{FF2B5EF4-FFF2-40B4-BE49-F238E27FC236}">
                <a16:creationId xmlns:a16="http://schemas.microsoft.com/office/drawing/2014/main" id="{F47C53F8-BBB1-426D-A6DD-D39EB38CD3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907"/>
          <a:stretch/>
        </p:blipFill>
        <p:spPr>
          <a:xfrm>
            <a:off x="2946471" y="1967033"/>
            <a:ext cx="3251058" cy="3362950"/>
          </a:xfrm>
          <a:prstGeom prst="rect">
            <a:avLst/>
          </a:prstGeom>
        </p:spPr>
      </p:pic>
      <p:sp>
        <p:nvSpPr>
          <p:cNvPr id="3" name="Rectangle 2">
            <a:extLst>
              <a:ext uri="{FF2B5EF4-FFF2-40B4-BE49-F238E27FC236}">
                <a16:creationId xmlns:a16="http://schemas.microsoft.com/office/drawing/2014/main" id="{6D976186-9AA5-42C4-800F-E7E2D3110F03}"/>
              </a:ext>
            </a:extLst>
          </p:cNvPr>
          <p:cNvSpPr/>
          <p:nvPr/>
        </p:nvSpPr>
        <p:spPr>
          <a:xfrm>
            <a:off x="4450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Rectangle 4">
            <a:extLst>
              <a:ext uri="{FF2B5EF4-FFF2-40B4-BE49-F238E27FC236}">
                <a16:creationId xmlns:a16="http://schemas.microsoft.com/office/drawing/2014/main" id="{F45CBF81-B415-434B-A54B-B69DC9654F1A}"/>
              </a:ext>
            </a:extLst>
          </p:cNvPr>
          <p:cNvSpPr/>
          <p:nvPr/>
        </p:nvSpPr>
        <p:spPr>
          <a:xfrm>
            <a:off x="4453217" y="3244334"/>
            <a:ext cx="237566" cy="369332"/>
          </a:xfrm>
          <a:prstGeom prst="rect">
            <a:avLst/>
          </a:prstGeom>
        </p:spPr>
        <p:txBody>
          <a:bodyPr wrap="none">
            <a:spAutoFit/>
          </a:bodyPr>
          <a:lstStyle/>
          <a:p>
            <a:r>
              <a:rPr lang="en-GB"/>
              <a:t> </a:t>
            </a:r>
          </a:p>
        </p:txBody>
      </p:sp>
      <p:pic>
        <p:nvPicPr>
          <p:cNvPr id="8" name="Recorded Sound">
            <a:hlinkClick r:id="" action="ppaction://media"/>
            <a:extLst>
              <a:ext uri="{FF2B5EF4-FFF2-40B4-BE49-F238E27FC236}">
                <a16:creationId xmlns:a16="http://schemas.microsoft.com/office/drawing/2014/main" id="{F9F430A1-649F-49B1-A420-EDAD58DA38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4669992"/>
            <a:ext cx="406400" cy="406400"/>
          </a:xfrm>
          <a:prstGeom prst="rect">
            <a:avLst/>
          </a:prstGeom>
        </p:spPr>
      </p:pic>
    </p:spTree>
    <p:extLst>
      <p:ext uri="{BB962C8B-B14F-4D97-AF65-F5344CB8AC3E}">
        <p14:creationId xmlns:p14="http://schemas.microsoft.com/office/powerpoint/2010/main" val="20023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42B4E0-3ADC-42D9-9B3D-AA48A4CCDA7F}">
  <ds:schemaRefs>
    <ds:schemaRef ds:uri="http://schemas.microsoft.com/sharepoint/v3/contenttype/forms"/>
  </ds:schemaRefs>
</ds:datastoreItem>
</file>

<file path=customXml/itemProps2.xml><?xml version="1.0" encoding="utf-8"?>
<ds:datastoreItem xmlns:ds="http://schemas.openxmlformats.org/officeDocument/2006/customXml" ds:itemID="{4B9FA804-E6D4-4621-82BA-10D04D9A0D76}">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30B304-E480-4D92-B502-5C9CE859888F}">
  <ds:schemaRefs>
    <ds:schemaRef ds:uri="218bb72c-f808-4789-b960-2e9e3d60d59d"/>
    <ds:schemaRef ds:uri="b93c365d-0385-4382-9509-99218ab90b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7</Slides>
  <Notes>4</Notes>
  <HiddenSlides>0</HiddenSlides>
  <ScaleCrop>false</ScaleCrop>
  <HeadingPairs>
    <vt:vector size="4" baseType="variant">
      <vt:variant>
        <vt:lpstr>Theme</vt:lpstr>
      </vt:variant>
      <vt:variant>
        <vt:i4>2</vt:i4>
      </vt:variant>
      <vt:variant>
        <vt:lpstr>Slide Titles</vt:lpstr>
      </vt:variant>
      <vt:variant>
        <vt:i4>7</vt:i4>
      </vt:variant>
    </vt:vector>
  </HeadingPairs>
  <TitlesOfParts>
    <vt:vector size="9" baseType="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Sian</dc:creator>
  <cp:revision>1</cp:revision>
  <dcterms:created xsi:type="dcterms:W3CDTF">2020-11-30T23:16:46Z</dcterms:created>
  <dcterms:modified xsi:type="dcterms:W3CDTF">2021-08-31T11:10:50Z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