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7" r:id="rId5"/>
    <p:sldMasterId id="2147483672" r:id="rId6"/>
  </p:sldMasterIdLst>
  <p:notesMasterIdLst>
    <p:notesMasterId r:id="rId16"/>
  </p:notesMasterIdLst>
  <p:sldIdLst>
    <p:sldId id="256" r:id="rId7"/>
    <p:sldId id="295" r:id="rId8"/>
    <p:sldId id="297" r:id="rId9"/>
    <p:sldId id="292" r:id="rId10"/>
    <p:sldId id="299" r:id="rId11"/>
    <p:sldId id="294" r:id="rId12"/>
    <p:sldId id="298" r:id="rId13"/>
    <p:sldId id="262" r:id="rId14"/>
    <p:sldId id="28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41"/>
    <a:srgbClr val="F9D1B5"/>
    <a:srgbClr val="FFEBAB"/>
    <a:srgbClr val="B52486"/>
    <a:srgbClr val="BBD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7CBC3-C79A-4D21-8B54-B4959691BAA9}" v="1" dt="2021-08-27T09:37:17.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20" y="5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gust" userId="9b0dc0b4-f81a-4c85-bc8d-cae961bc2915" providerId="ADAL" clId="{38CF3F74-C8E4-4B9D-9157-82627573D45A}"/>
    <pc:docChg chg="undo redo custSel addSld delSld modSld sldOrd">
      <pc:chgData name="Lisa Bagust" userId="9b0dc0b4-f81a-4c85-bc8d-cae961bc2915" providerId="ADAL" clId="{38CF3F74-C8E4-4B9D-9157-82627573D45A}" dt="2021-06-11T14:53:50.796" v="1045" actId="20577"/>
      <pc:docMkLst>
        <pc:docMk/>
      </pc:docMkLst>
      <pc:sldChg chg="modSp mod">
        <pc:chgData name="Lisa Bagust" userId="9b0dc0b4-f81a-4c85-bc8d-cae961bc2915" providerId="ADAL" clId="{38CF3F74-C8E4-4B9D-9157-82627573D45A}" dt="2021-06-11T14:53:50.796" v="1045" actId="20577"/>
        <pc:sldMkLst>
          <pc:docMk/>
          <pc:sldMk cId="4266223134" sldId="256"/>
        </pc:sldMkLst>
        <pc:spChg chg="mod">
          <ac:chgData name="Lisa Bagust" userId="9b0dc0b4-f81a-4c85-bc8d-cae961bc2915" providerId="ADAL" clId="{38CF3F74-C8E4-4B9D-9157-82627573D45A}" dt="2021-06-11T14:53:50.796" v="1045" actId="20577"/>
          <ac:spMkLst>
            <pc:docMk/>
            <pc:sldMk cId="4266223134" sldId="256"/>
            <ac:spMk id="5" creationId="{56BC0A88-E11A-49F6-921B-B65FBC42AD2A}"/>
          </ac:spMkLst>
        </pc:spChg>
      </pc:sldChg>
      <pc:sldChg chg="ord">
        <pc:chgData name="Lisa Bagust" userId="9b0dc0b4-f81a-4c85-bc8d-cae961bc2915" providerId="ADAL" clId="{38CF3F74-C8E4-4B9D-9157-82627573D45A}" dt="2021-06-11T14:48:57.947" v="934"/>
        <pc:sldMkLst>
          <pc:docMk/>
          <pc:sldMk cId="3916326235" sldId="289"/>
        </pc:sldMkLst>
      </pc:sldChg>
      <pc:sldChg chg="modSp mod">
        <pc:chgData name="Lisa Bagust" userId="9b0dc0b4-f81a-4c85-bc8d-cae961bc2915" providerId="ADAL" clId="{38CF3F74-C8E4-4B9D-9157-82627573D45A}" dt="2021-06-11T14:51:14.316" v="984" actId="255"/>
        <pc:sldMkLst>
          <pc:docMk/>
          <pc:sldMk cId="163004416" sldId="294"/>
        </pc:sldMkLst>
        <pc:spChg chg="mod">
          <ac:chgData name="Lisa Bagust" userId="9b0dc0b4-f81a-4c85-bc8d-cae961bc2915" providerId="ADAL" clId="{38CF3F74-C8E4-4B9D-9157-82627573D45A}" dt="2021-06-11T14:51:14.316" v="984" actId="255"/>
          <ac:spMkLst>
            <pc:docMk/>
            <pc:sldMk cId="163004416" sldId="294"/>
            <ac:spMk id="4" creationId="{07F229B7-2FDA-42AF-A389-E269BA347862}"/>
          </ac:spMkLst>
        </pc:spChg>
      </pc:sldChg>
      <pc:sldChg chg="modSp mod">
        <pc:chgData name="Lisa Bagust" userId="9b0dc0b4-f81a-4c85-bc8d-cae961bc2915" providerId="ADAL" clId="{38CF3F74-C8E4-4B9D-9157-82627573D45A}" dt="2021-06-11T14:53:06.796" v="992" actId="255"/>
        <pc:sldMkLst>
          <pc:docMk/>
          <pc:sldMk cId="1384752508" sldId="295"/>
        </pc:sldMkLst>
        <pc:spChg chg="mod">
          <ac:chgData name="Lisa Bagust" userId="9b0dc0b4-f81a-4c85-bc8d-cae961bc2915" providerId="ADAL" clId="{38CF3F74-C8E4-4B9D-9157-82627573D45A}" dt="2021-06-11T14:53:06.796" v="992" actId="255"/>
          <ac:spMkLst>
            <pc:docMk/>
            <pc:sldMk cId="1384752508" sldId="295"/>
            <ac:spMk id="7" creationId="{95693DE8-61D0-428F-88ED-3AC60B49C68B}"/>
          </ac:spMkLst>
        </pc:spChg>
        <pc:picChg chg="mod">
          <ac:chgData name="Lisa Bagust" userId="9b0dc0b4-f81a-4c85-bc8d-cae961bc2915" providerId="ADAL" clId="{38CF3F74-C8E4-4B9D-9157-82627573D45A}" dt="2021-06-11T14:51:32.761" v="987" actId="1076"/>
          <ac:picMkLst>
            <pc:docMk/>
            <pc:sldMk cId="1384752508" sldId="295"/>
            <ac:picMk id="5" creationId="{49ACB682-9F26-472C-82CC-5AE2217B0994}"/>
          </ac:picMkLst>
        </pc:picChg>
      </pc:sldChg>
      <pc:sldChg chg="addSp modSp new mod">
        <pc:chgData name="Lisa Bagust" userId="9b0dc0b4-f81a-4c85-bc8d-cae961bc2915" providerId="ADAL" clId="{38CF3F74-C8E4-4B9D-9157-82627573D45A}" dt="2021-06-09T15:20:08.334" v="925" actId="1076"/>
        <pc:sldMkLst>
          <pc:docMk/>
          <pc:sldMk cId="2545054230" sldId="296"/>
        </pc:sldMkLst>
        <pc:spChg chg="add mod">
          <ac:chgData name="Lisa Bagust" userId="9b0dc0b4-f81a-4c85-bc8d-cae961bc2915" providerId="ADAL" clId="{38CF3F74-C8E4-4B9D-9157-82627573D45A}" dt="2021-06-09T15:20:08.334" v="925" actId="1076"/>
          <ac:spMkLst>
            <pc:docMk/>
            <pc:sldMk cId="2545054230" sldId="296"/>
            <ac:spMk id="2" creationId="{EC8ECA29-F583-4C09-A442-044034F76F5F}"/>
          </ac:spMkLst>
        </pc:spChg>
        <pc:spChg chg="add mod">
          <ac:chgData name="Lisa Bagust" userId="9b0dc0b4-f81a-4c85-bc8d-cae961bc2915" providerId="ADAL" clId="{38CF3F74-C8E4-4B9D-9157-82627573D45A}" dt="2021-06-09T15:19:44.736" v="924" actId="113"/>
          <ac:spMkLst>
            <pc:docMk/>
            <pc:sldMk cId="2545054230" sldId="296"/>
            <ac:spMk id="3" creationId="{449027F6-49CE-4F03-A89C-220F2BF96DDB}"/>
          </ac:spMkLst>
        </pc:spChg>
      </pc:sldChg>
      <pc:sldChg chg="new del">
        <pc:chgData name="Lisa Bagust" userId="9b0dc0b4-f81a-4c85-bc8d-cae961bc2915" providerId="ADAL" clId="{38CF3F74-C8E4-4B9D-9157-82627573D45A}" dt="2021-06-11T14:49:39.784" v="935" actId="2696"/>
        <pc:sldMkLst>
          <pc:docMk/>
          <pc:sldMk cId="3037848382" sldId="297"/>
        </pc:sldMkLst>
      </pc:sldChg>
    </pc:docChg>
  </pc:docChgLst>
  <pc:docChgLst>
    <pc:chgData name="Lisa Bagust" userId="S::ljb2m12@soton.ac.uk::9b0dc0b4-f81a-4c85-bc8d-cae961bc2915" providerId="AD" clId="Web-{9C514389-5E93-FEC4-B699-B53376E176DF}"/>
    <pc:docChg chg="delSld modSld">
      <pc:chgData name="Lisa Bagust" userId="S::ljb2m12@soton.ac.uk::9b0dc0b4-f81a-4c85-bc8d-cae961bc2915" providerId="AD" clId="Web-{9C514389-5E93-FEC4-B699-B53376E176DF}" dt="2021-08-11T14:27:38.663" v="3"/>
      <pc:docMkLst>
        <pc:docMk/>
      </pc:docMkLst>
      <pc:sldChg chg="modSp">
        <pc:chgData name="Lisa Bagust" userId="S::ljb2m12@soton.ac.uk::9b0dc0b4-f81a-4c85-bc8d-cae961bc2915" providerId="AD" clId="Web-{9C514389-5E93-FEC4-B699-B53376E176DF}" dt="2021-08-11T14:27:17.209" v="1" actId="20577"/>
        <pc:sldMkLst>
          <pc:docMk/>
          <pc:sldMk cId="1384752508" sldId="295"/>
        </pc:sldMkLst>
        <pc:spChg chg="mod">
          <ac:chgData name="Lisa Bagust" userId="S::ljb2m12@soton.ac.uk::9b0dc0b4-f81a-4c85-bc8d-cae961bc2915" providerId="AD" clId="Web-{9C514389-5E93-FEC4-B699-B53376E176DF}" dt="2021-08-11T14:27:17.209" v="1" actId="20577"/>
          <ac:spMkLst>
            <pc:docMk/>
            <pc:sldMk cId="1384752508" sldId="295"/>
            <ac:spMk id="7" creationId="{95693DE8-61D0-428F-88ED-3AC60B49C68B}"/>
          </ac:spMkLst>
        </pc:spChg>
      </pc:sldChg>
      <pc:sldChg chg="del">
        <pc:chgData name="Lisa Bagust" userId="S::ljb2m12@soton.ac.uk::9b0dc0b4-f81a-4c85-bc8d-cae961bc2915" providerId="AD" clId="Web-{9C514389-5E93-FEC4-B699-B53376E176DF}" dt="2021-08-11T14:27:34.897" v="2"/>
        <pc:sldMkLst>
          <pc:docMk/>
          <pc:sldMk cId="2545054230" sldId="296"/>
        </pc:sldMkLst>
      </pc:sldChg>
      <pc:sldChg chg="del">
        <pc:chgData name="Lisa Bagust" userId="S::ljb2m12@soton.ac.uk::9b0dc0b4-f81a-4c85-bc8d-cae961bc2915" providerId="AD" clId="Web-{9C514389-5E93-FEC4-B699-B53376E176DF}" dt="2021-08-11T14:27:38.663" v="3"/>
        <pc:sldMkLst>
          <pc:docMk/>
          <pc:sldMk cId="469557305" sldId="300"/>
        </pc:sldMkLst>
      </pc:sldChg>
    </pc:docChg>
  </pc:docChgLst>
  <pc:docChgLst>
    <pc:chgData name="Lisa Bagust" userId="S::ljb2m12@soton.ac.uk::9b0dc0b4-f81a-4c85-bc8d-cae961bc2915" providerId="AD" clId="Web-{B74C191A-195A-4CB8-BE63-025ED49DDD83}"/>
    <pc:docChg chg="modSld">
      <pc:chgData name="Lisa Bagust" userId="S::ljb2m12@soton.ac.uk::9b0dc0b4-f81a-4c85-bc8d-cae961bc2915" providerId="AD" clId="Web-{B74C191A-195A-4CB8-BE63-025ED49DDD83}" dt="2021-07-23T14:46:41.970" v="0"/>
      <pc:docMkLst>
        <pc:docMk/>
      </pc:docMkLst>
      <pc:sldChg chg="addSp">
        <pc:chgData name="Lisa Bagust" userId="S::ljb2m12@soton.ac.uk::9b0dc0b4-f81a-4c85-bc8d-cae961bc2915" providerId="AD" clId="Web-{B74C191A-195A-4CB8-BE63-025ED49DDD83}" dt="2021-07-23T14:46:41.970" v="0"/>
        <pc:sldMkLst>
          <pc:docMk/>
          <pc:sldMk cId="2713983328" sldId="297"/>
        </pc:sldMkLst>
        <pc:spChg chg="add">
          <ac:chgData name="Lisa Bagust" userId="S::ljb2m12@soton.ac.uk::9b0dc0b4-f81a-4c85-bc8d-cae961bc2915" providerId="AD" clId="Web-{B74C191A-195A-4CB8-BE63-025ED49DDD83}" dt="2021-07-23T14:46:41.970" v="0"/>
          <ac:spMkLst>
            <pc:docMk/>
            <pc:sldMk cId="2713983328" sldId="297"/>
            <ac:spMk id="3" creationId="{D88C828B-95AB-43EC-A9A1-FC252F05716C}"/>
          </ac:spMkLst>
        </pc:spChg>
      </pc:sldChg>
    </pc:docChg>
  </pc:docChgLst>
  <pc:docChgLst>
    <pc:chgData name="Lisa Bagust" userId="9b0dc0b4-f81a-4c85-bc8d-cae961bc2915" providerId="ADAL" clId="{3497CBC3-C79A-4D21-8B54-B4959691BAA9}"/>
    <pc:docChg chg="custSel modSld">
      <pc:chgData name="Lisa Bagust" userId="9b0dc0b4-f81a-4c85-bc8d-cae961bc2915" providerId="ADAL" clId="{3497CBC3-C79A-4D21-8B54-B4959691BAA9}" dt="2021-08-27T09:37:19.828" v="1" actId="1076"/>
      <pc:docMkLst>
        <pc:docMk/>
      </pc:docMkLst>
      <pc:sldChg chg="delSp modSp mod delAnim">
        <pc:chgData name="Lisa Bagust" userId="9b0dc0b4-f81a-4c85-bc8d-cae961bc2915" providerId="ADAL" clId="{3497CBC3-C79A-4D21-8B54-B4959691BAA9}" dt="2021-08-27T09:37:19.828" v="1" actId="1076"/>
        <pc:sldMkLst>
          <pc:docMk/>
          <pc:sldMk cId="4142695485" sldId="262"/>
        </pc:sldMkLst>
        <pc:picChg chg="del">
          <ac:chgData name="Lisa Bagust" userId="9b0dc0b4-f81a-4c85-bc8d-cae961bc2915" providerId="ADAL" clId="{3497CBC3-C79A-4D21-8B54-B4959691BAA9}" dt="2021-08-27T09:36:07.448" v="0" actId="21"/>
          <ac:picMkLst>
            <pc:docMk/>
            <pc:sldMk cId="4142695485" sldId="262"/>
            <ac:picMk id="3" creationId="{70327758-BFF2-4DC4-807D-DC64A8925681}"/>
          </ac:picMkLst>
        </pc:picChg>
        <pc:picChg chg="mod">
          <ac:chgData name="Lisa Bagust" userId="9b0dc0b4-f81a-4c85-bc8d-cae961bc2915" providerId="ADAL" clId="{3497CBC3-C79A-4D21-8B54-B4959691BAA9}" dt="2021-08-27T09:37:19.828" v="1" actId="1076"/>
          <ac:picMkLst>
            <pc:docMk/>
            <pc:sldMk cId="4142695485" sldId="262"/>
            <ac:picMk id="5" creationId="{1302B7A7-B785-4FB4-9413-A3DA8FD2FDA6}"/>
          </ac:picMkLst>
        </pc:picChg>
      </pc:sldChg>
    </pc:docChg>
  </pc:docChgLst>
  <pc:docChgLst>
    <pc:chgData name="Lisa Bagust" userId="S::ljb2m12@soton.ac.uk::9b0dc0b4-f81a-4c85-bc8d-cae961bc2915" providerId="AD" clId="Web-{D5DDFA6B-5994-438A-9978-49572560E37D}"/>
    <pc:docChg chg="modSld">
      <pc:chgData name="Lisa Bagust" userId="S::ljb2m12@soton.ac.uk::9b0dc0b4-f81a-4c85-bc8d-cae961bc2915" providerId="AD" clId="Web-{D5DDFA6B-5994-438A-9978-49572560E37D}" dt="2021-08-19T11:29:56.404" v="3" actId="1076"/>
      <pc:docMkLst>
        <pc:docMk/>
      </pc:docMkLst>
      <pc:sldChg chg="modSp">
        <pc:chgData name="Lisa Bagust" userId="S::ljb2m12@soton.ac.uk::9b0dc0b4-f81a-4c85-bc8d-cae961bc2915" providerId="AD" clId="Web-{D5DDFA6B-5994-438A-9978-49572560E37D}" dt="2021-08-19T11:29:56.404" v="3" actId="1076"/>
        <pc:sldMkLst>
          <pc:docMk/>
          <pc:sldMk cId="163004416" sldId="294"/>
        </pc:sldMkLst>
        <pc:spChg chg="mod">
          <ac:chgData name="Lisa Bagust" userId="S::ljb2m12@soton.ac.uk::9b0dc0b4-f81a-4c85-bc8d-cae961bc2915" providerId="AD" clId="Web-{D5DDFA6B-5994-438A-9978-49572560E37D}" dt="2021-08-19T11:29:56.404" v="3" actId="1076"/>
          <ac:spMkLst>
            <pc:docMk/>
            <pc:sldMk cId="163004416" sldId="294"/>
            <ac:spMk id="4" creationId="{07F229B7-2FDA-42AF-A389-E269BA347862}"/>
          </ac:spMkLst>
        </pc:spChg>
      </pc:sldChg>
      <pc:sldChg chg="modSp">
        <pc:chgData name="Lisa Bagust" userId="S::ljb2m12@soton.ac.uk::9b0dc0b4-f81a-4c85-bc8d-cae961bc2915" providerId="AD" clId="Web-{D5DDFA6B-5994-438A-9978-49572560E37D}" dt="2021-08-19T11:29:31.278" v="0" actId="1076"/>
        <pc:sldMkLst>
          <pc:docMk/>
          <pc:sldMk cId="3799087073" sldId="299"/>
        </pc:sldMkLst>
        <pc:picChg chg="mod">
          <ac:chgData name="Lisa Bagust" userId="S::ljb2m12@soton.ac.uk::9b0dc0b4-f81a-4c85-bc8d-cae961bc2915" providerId="AD" clId="Web-{D5DDFA6B-5994-438A-9978-49572560E37D}" dt="2021-08-19T11:29:31.278" v="0" actId="1076"/>
          <ac:picMkLst>
            <pc:docMk/>
            <pc:sldMk cId="3799087073" sldId="299"/>
            <ac:picMk id="29" creationId="{DC6661BA-30F2-46E0-B746-21C656A40D83}"/>
          </ac:picMkLst>
        </pc:picChg>
      </pc:sldChg>
    </pc:docChg>
  </pc:docChgLst>
  <pc:docChgLst>
    <pc:chgData name="Lisa Bagust" userId="S::ljb2m12@soton.ac.uk::9b0dc0b4-f81a-4c85-bc8d-cae961bc2915" providerId="AD" clId="Web-{D5B6FB2D-10CC-4D6A-8646-9517A524CAEC}"/>
    <pc:docChg chg="modSld">
      <pc:chgData name="Lisa Bagust" userId="S::ljb2m12@soton.ac.uk::9b0dc0b4-f81a-4c85-bc8d-cae961bc2915" providerId="AD" clId="Web-{D5B6FB2D-10CC-4D6A-8646-9517A524CAEC}" dt="2021-06-16T15:40:21.768" v="43" actId="20577"/>
      <pc:docMkLst>
        <pc:docMk/>
      </pc:docMkLst>
      <pc:sldChg chg="modSp">
        <pc:chgData name="Lisa Bagust" userId="S::ljb2m12@soton.ac.uk::9b0dc0b4-f81a-4c85-bc8d-cae961bc2915" providerId="AD" clId="Web-{D5B6FB2D-10CC-4D6A-8646-9517A524CAEC}" dt="2021-06-16T15:40:21.768" v="43" actId="20577"/>
        <pc:sldMkLst>
          <pc:docMk/>
          <pc:sldMk cId="2545054230" sldId="296"/>
        </pc:sldMkLst>
        <pc:spChg chg="mod">
          <ac:chgData name="Lisa Bagust" userId="S::ljb2m12@soton.ac.uk::9b0dc0b4-f81a-4c85-bc8d-cae961bc2915" providerId="AD" clId="Web-{D5B6FB2D-10CC-4D6A-8646-9517A524CAEC}" dt="2021-06-16T15:39:00.297" v="2" actId="1076"/>
          <ac:spMkLst>
            <pc:docMk/>
            <pc:sldMk cId="2545054230" sldId="296"/>
            <ac:spMk id="2" creationId="{EC8ECA29-F583-4C09-A442-044034F76F5F}"/>
          </ac:spMkLst>
        </pc:spChg>
        <pc:spChg chg="mod">
          <ac:chgData name="Lisa Bagust" userId="S::ljb2m12@soton.ac.uk::9b0dc0b4-f81a-4c85-bc8d-cae961bc2915" providerId="AD" clId="Web-{D5B6FB2D-10CC-4D6A-8646-9517A524CAEC}" dt="2021-06-16T15:40:21.768" v="43" actId="20577"/>
          <ac:spMkLst>
            <pc:docMk/>
            <pc:sldMk cId="2545054230" sldId="296"/>
            <ac:spMk id="3" creationId="{449027F6-49CE-4F03-A89C-220F2BF96DDB}"/>
          </ac:spMkLst>
        </pc:spChg>
      </pc:sldChg>
    </pc:docChg>
  </pc:docChgLst>
  <pc:docChgLst>
    <pc:chgData name="Lisa Bagust" userId="S::ljb2m12@soton.ac.uk::9b0dc0b4-f81a-4c85-bc8d-cae961bc2915" providerId="AD" clId="Web-{FC010806-9138-4F76-976C-FEF79845A9B4}"/>
    <pc:docChg chg="modSld">
      <pc:chgData name="Lisa Bagust" userId="S::ljb2m12@soton.ac.uk::9b0dc0b4-f81a-4c85-bc8d-cae961bc2915" providerId="AD" clId="Web-{FC010806-9138-4F76-976C-FEF79845A9B4}" dt="2021-06-17T16:31:54.275" v="13" actId="20577"/>
      <pc:docMkLst>
        <pc:docMk/>
      </pc:docMkLst>
      <pc:sldChg chg="addSp modSp">
        <pc:chgData name="Lisa Bagust" userId="S::ljb2m12@soton.ac.uk::9b0dc0b4-f81a-4c85-bc8d-cae961bc2915" providerId="AD" clId="Web-{FC010806-9138-4F76-976C-FEF79845A9B4}" dt="2021-06-17T16:31:54.275" v="13" actId="20577"/>
        <pc:sldMkLst>
          <pc:docMk/>
          <pc:sldMk cId="3916326235" sldId="289"/>
        </pc:sldMkLst>
        <pc:spChg chg="mod">
          <ac:chgData name="Lisa Bagust" userId="S::ljb2m12@soton.ac.uk::9b0dc0b4-f81a-4c85-bc8d-cae961bc2915" providerId="AD" clId="Web-{FC010806-9138-4F76-976C-FEF79845A9B4}" dt="2021-06-17T16:31:54.275" v="13" actId="20577"/>
          <ac:spMkLst>
            <pc:docMk/>
            <pc:sldMk cId="3916326235" sldId="289"/>
            <ac:spMk id="2" creationId="{F83FBE85-2EC7-4312-8396-8EB9087006DB}"/>
          </ac:spMkLst>
        </pc:spChg>
        <pc:spChg chg="add mod">
          <ac:chgData name="Lisa Bagust" userId="S::ljb2m12@soton.ac.uk::9b0dc0b4-f81a-4c85-bc8d-cae961bc2915" providerId="AD" clId="Web-{FC010806-9138-4F76-976C-FEF79845A9B4}" dt="2021-06-17T16:31:39.508" v="11" actId="20577"/>
          <ac:spMkLst>
            <pc:docMk/>
            <pc:sldMk cId="3916326235" sldId="289"/>
            <ac:spMk id="5" creationId="{796A45FE-5A64-45EF-952F-094B987D57D6}"/>
          </ac:spMkLst>
        </pc:spChg>
      </pc:sldChg>
    </pc:docChg>
  </pc:docChgLst>
  <pc:docChgLst>
    <pc:chgData name="Lisa Bagust" userId="9b0dc0b4-f81a-4c85-bc8d-cae961bc2915" providerId="ADAL" clId="{1CCD46D3-3BCB-4CC5-9B46-CF7BA4CCB4A0}"/>
    <pc:docChg chg="undo redo custSel addSld modSld">
      <pc:chgData name="Lisa Bagust" userId="9b0dc0b4-f81a-4c85-bc8d-cae961bc2915" providerId="ADAL" clId="{1CCD46D3-3BCB-4CC5-9B46-CF7BA4CCB4A0}" dt="2021-06-17T21:53:22.583" v="1904"/>
      <pc:docMkLst>
        <pc:docMk/>
      </pc:docMkLst>
      <pc:sldChg chg="modSp mod">
        <pc:chgData name="Lisa Bagust" userId="9b0dc0b4-f81a-4c85-bc8d-cae961bc2915" providerId="ADAL" clId="{1CCD46D3-3BCB-4CC5-9B46-CF7BA4CCB4A0}" dt="2021-06-17T19:19:57.165" v="1484" actId="1076"/>
        <pc:sldMkLst>
          <pc:docMk/>
          <pc:sldMk cId="4266223134" sldId="256"/>
        </pc:sldMkLst>
        <pc:spChg chg="mod">
          <ac:chgData name="Lisa Bagust" userId="9b0dc0b4-f81a-4c85-bc8d-cae961bc2915" providerId="ADAL" clId="{1CCD46D3-3BCB-4CC5-9B46-CF7BA4CCB4A0}" dt="2021-06-17T17:17:46.516" v="1064" actId="207"/>
          <ac:spMkLst>
            <pc:docMk/>
            <pc:sldMk cId="4266223134" sldId="256"/>
            <ac:spMk id="5" creationId="{56BC0A88-E11A-49F6-921B-B65FBC42AD2A}"/>
          </ac:spMkLst>
        </pc:spChg>
        <pc:picChg chg="mod">
          <ac:chgData name="Lisa Bagust" userId="9b0dc0b4-f81a-4c85-bc8d-cae961bc2915" providerId="ADAL" clId="{1CCD46D3-3BCB-4CC5-9B46-CF7BA4CCB4A0}" dt="2021-06-17T19:19:57.165" v="1484" actId="1076"/>
          <ac:picMkLst>
            <pc:docMk/>
            <pc:sldMk cId="4266223134" sldId="256"/>
            <ac:picMk id="2" creationId="{AA1E1B1F-339F-4F2D-9101-E291E392242B}"/>
          </ac:picMkLst>
        </pc:picChg>
      </pc:sldChg>
      <pc:sldChg chg="modSp mod">
        <pc:chgData name="Lisa Bagust" userId="9b0dc0b4-f81a-4c85-bc8d-cae961bc2915" providerId="ADAL" clId="{1CCD46D3-3BCB-4CC5-9B46-CF7BA4CCB4A0}" dt="2021-06-17T19:36:31.429" v="1492" actId="1076"/>
        <pc:sldMkLst>
          <pc:docMk/>
          <pc:sldMk cId="2002328261" sldId="262"/>
        </pc:sldMkLst>
        <pc:picChg chg="mod">
          <ac:chgData name="Lisa Bagust" userId="9b0dc0b4-f81a-4c85-bc8d-cae961bc2915" providerId="ADAL" clId="{1CCD46D3-3BCB-4CC5-9B46-CF7BA4CCB4A0}" dt="2021-06-17T19:36:31.429" v="1492" actId="1076"/>
          <ac:picMkLst>
            <pc:docMk/>
            <pc:sldMk cId="2002328261" sldId="262"/>
            <ac:picMk id="3" creationId="{70327758-BFF2-4DC4-807D-DC64A8925681}"/>
          </ac:picMkLst>
        </pc:picChg>
      </pc:sldChg>
      <pc:sldChg chg="addSp delSp modSp mod modAnim">
        <pc:chgData name="Lisa Bagust" userId="9b0dc0b4-f81a-4c85-bc8d-cae961bc2915" providerId="ADAL" clId="{1CCD46D3-3BCB-4CC5-9B46-CF7BA4CCB4A0}" dt="2021-06-17T21:53:22.583" v="1904"/>
        <pc:sldMkLst>
          <pc:docMk/>
          <pc:sldMk cId="3916326235" sldId="289"/>
        </pc:sldMkLst>
        <pc:spChg chg="del">
          <ac:chgData name="Lisa Bagust" userId="9b0dc0b4-f81a-4c85-bc8d-cae961bc2915" providerId="ADAL" clId="{1CCD46D3-3BCB-4CC5-9B46-CF7BA4CCB4A0}" dt="2021-06-17T16:32:34.439" v="4" actId="478"/>
          <ac:spMkLst>
            <pc:docMk/>
            <pc:sldMk cId="3916326235" sldId="289"/>
            <ac:spMk id="2" creationId="{F83FBE85-2EC7-4312-8396-8EB9087006DB}"/>
          </ac:spMkLst>
        </pc:spChg>
        <pc:spChg chg="mod">
          <ac:chgData name="Lisa Bagust" userId="9b0dc0b4-f81a-4c85-bc8d-cae961bc2915" providerId="ADAL" clId="{1CCD46D3-3BCB-4CC5-9B46-CF7BA4CCB4A0}" dt="2021-06-17T18:46:58.784" v="1435" actId="1076"/>
          <ac:spMkLst>
            <pc:docMk/>
            <pc:sldMk cId="3916326235" sldId="289"/>
            <ac:spMk id="4" creationId="{5AC30402-FC40-4CC6-AE1E-8CA975BAA8D1}"/>
          </ac:spMkLst>
        </pc:spChg>
        <pc:spChg chg="mod">
          <ac:chgData name="Lisa Bagust" userId="9b0dc0b4-f81a-4c85-bc8d-cae961bc2915" providerId="ADAL" clId="{1CCD46D3-3BCB-4CC5-9B46-CF7BA4CCB4A0}" dt="2021-06-17T17:43:56.525" v="1259" actId="14100"/>
          <ac:spMkLst>
            <pc:docMk/>
            <pc:sldMk cId="3916326235" sldId="289"/>
            <ac:spMk id="5" creationId="{796A45FE-5A64-45EF-952F-094B987D57D6}"/>
          </ac:spMkLst>
        </pc:spChg>
        <pc:spChg chg="add mod">
          <ac:chgData name="Lisa Bagust" userId="9b0dc0b4-f81a-4c85-bc8d-cae961bc2915" providerId="ADAL" clId="{1CCD46D3-3BCB-4CC5-9B46-CF7BA4CCB4A0}" dt="2021-06-17T17:14:26.834" v="912" actId="207"/>
          <ac:spMkLst>
            <pc:docMk/>
            <pc:sldMk cId="3916326235" sldId="289"/>
            <ac:spMk id="22" creationId="{5504CADA-E778-4D68-954B-AD69ED824D4E}"/>
          </ac:spMkLst>
        </pc:spChg>
        <pc:spChg chg="add mod">
          <ac:chgData name="Lisa Bagust" userId="9b0dc0b4-f81a-4c85-bc8d-cae961bc2915" providerId="ADAL" clId="{1CCD46D3-3BCB-4CC5-9B46-CF7BA4CCB4A0}" dt="2021-06-17T17:14:36.467" v="914" actId="207"/>
          <ac:spMkLst>
            <pc:docMk/>
            <pc:sldMk cId="3916326235" sldId="289"/>
            <ac:spMk id="23" creationId="{81850AE7-73C8-4235-95DC-84750CD5EB7D}"/>
          </ac:spMkLst>
        </pc:spChg>
        <pc:picChg chg="del mod">
          <ac:chgData name="Lisa Bagust" userId="9b0dc0b4-f81a-4c85-bc8d-cae961bc2915" providerId="ADAL" clId="{1CCD46D3-3BCB-4CC5-9B46-CF7BA4CCB4A0}" dt="2021-06-17T17:15:41.453" v="1006" actId="21"/>
          <ac:picMkLst>
            <pc:docMk/>
            <pc:sldMk cId="3916326235" sldId="289"/>
            <ac:picMk id="3" creationId="{938C5CE3-D164-44C7-92A9-EF111C77B445}"/>
          </ac:picMkLst>
        </pc:picChg>
        <pc:picChg chg="add mod">
          <ac:chgData name="Lisa Bagust" userId="9b0dc0b4-f81a-4c85-bc8d-cae961bc2915" providerId="ADAL" clId="{1CCD46D3-3BCB-4CC5-9B46-CF7BA4CCB4A0}" dt="2021-06-17T17:25:34.752" v="1204" actId="1037"/>
          <ac:picMkLst>
            <pc:docMk/>
            <pc:sldMk cId="3916326235" sldId="289"/>
            <ac:picMk id="7" creationId="{FE818527-943D-42ED-8D4B-7AF0AD3CC0F7}"/>
          </ac:picMkLst>
        </pc:picChg>
        <pc:picChg chg="add mod">
          <ac:chgData name="Lisa Bagust" userId="9b0dc0b4-f81a-4c85-bc8d-cae961bc2915" providerId="ADAL" clId="{1CCD46D3-3BCB-4CC5-9B46-CF7BA4CCB4A0}" dt="2021-06-17T17:23:49.907" v="1190" actId="1038"/>
          <ac:picMkLst>
            <pc:docMk/>
            <pc:sldMk cId="3916326235" sldId="289"/>
            <ac:picMk id="9" creationId="{1147362F-6D8C-4C3F-B3C5-962F7A4781A6}"/>
          </ac:picMkLst>
        </pc:picChg>
        <pc:picChg chg="add mod">
          <ac:chgData name="Lisa Bagust" userId="9b0dc0b4-f81a-4c85-bc8d-cae961bc2915" providerId="ADAL" clId="{1CCD46D3-3BCB-4CC5-9B46-CF7BA4CCB4A0}" dt="2021-06-17T17:23:42.494" v="1183" actId="1038"/>
          <ac:picMkLst>
            <pc:docMk/>
            <pc:sldMk cId="3916326235" sldId="289"/>
            <ac:picMk id="11" creationId="{14483572-2F94-4B0E-ADAD-0DF9CC7023C5}"/>
          </ac:picMkLst>
        </pc:picChg>
        <pc:picChg chg="add mod">
          <ac:chgData name="Lisa Bagust" userId="9b0dc0b4-f81a-4c85-bc8d-cae961bc2915" providerId="ADAL" clId="{1CCD46D3-3BCB-4CC5-9B46-CF7BA4CCB4A0}" dt="2021-06-17T17:24:40.823" v="1202" actId="1035"/>
          <ac:picMkLst>
            <pc:docMk/>
            <pc:sldMk cId="3916326235" sldId="289"/>
            <ac:picMk id="13" creationId="{3971AC10-C62C-47E9-9E65-B47C49D3D38E}"/>
          </ac:picMkLst>
        </pc:picChg>
        <pc:picChg chg="add mod">
          <ac:chgData name="Lisa Bagust" userId="9b0dc0b4-f81a-4c85-bc8d-cae961bc2915" providerId="ADAL" clId="{1CCD46D3-3BCB-4CC5-9B46-CF7BA4CCB4A0}" dt="2021-06-17T17:23:30.309" v="1167" actId="1038"/>
          <ac:picMkLst>
            <pc:docMk/>
            <pc:sldMk cId="3916326235" sldId="289"/>
            <ac:picMk id="15" creationId="{24DD18BB-9C0B-4186-BA20-3B0DA1965BBD}"/>
          </ac:picMkLst>
        </pc:picChg>
        <pc:picChg chg="add mod">
          <ac:chgData name="Lisa Bagust" userId="9b0dc0b4-f81a-4c85-bc8d-cae961bc2915" providerId="ADAL" clId="{1CCD46D3-3BCB-4CC5-9B46-CF7BA4CCB4A0}" dt="2021-06-17T17:23:25.849" v="1159" actId="1038"/>
          <ac:picMkLst>
            <pc:docMk/>
            <pc:sldMk cId="3916326235" sldId="289"/>
            <ac:picMk id="17" creationId="{47A7C643-9567-4575-873F-F659EFEBAB12}"/>
          </ac:picMkLst>
        </pc:picChg>
        <pc:picChg chg="add mod">
          <ac:chgData name="Lisa Bagust" userId="9b0dc0b4-f81a-4c85-bc8d-cae961bc2915" providerId="ADAL" clId="{1CCD46D3-3BCB-4CC5-9B46-CF7BA4CCB4A0}" dt="2021-06-17T17:23:20.518" v="1149" actId="1038"/>
          <ac:picMkLst>
            <pc:docMk/>
            <pc:sldMk cId="3916326235" sldId="289"/>
            <ac:picMk id="19" creationId="{2EF1F0D2-8BD0-4F6B-93CA-4E8C71046908}"/>
          </ac:picMkLst>
        </pc:picChg>
        <pc:picChg chg="add mod">
          <ac:chgData name="Lisa Bagust" userId="9b0dc0b4-f81a-4c85-bc8d-cae961bc2915" providerId="ADAL" clId="{1CCD46D3-3BCB-4CC5-9B46-CF7BA4CCB4A0}" dt="2021-06-17T17:23:06.678" v="1116" actId="1038"/>
          <ac:picMkLst>
            <pc:docMk/>
            <pc:sldMk cId="3916326235" sldId="289"/>
            <ac:picMk id="21" creationId="{C75F71DA-C94A-4373-B9AF-0CEC41B92755}"/>
          </ac:picMkLst>
        </pc:picChg>
        <pc:picChg chg="mod">
          <ac:chgData name="Lisa Bagust" userId="9b0dc0b4-f81a-4c85-bc8d-cae961bc2915" providerId="ADAL" clId="{1CCD46D3-3BCB-4CC5-9B46-CF7BA4CCB4A0}" dt="2021-06-17T19:33:14.774" v="1489" actId="1076"/>
          <ac:picMkLst>
            <pc:docMk/>
            <pc:sldMk cId="3916326235" sldId="289"/>
            <ac:picMk id="24" creationId="{9D719916-89E3-4F45-B51F-7A82E00EE722}"/>
          </ac:picMkLst>
        </pc:picChg>
      </pc:sldChg>
      <pc:sldChg chg="modSp mod">
        <pc:chgData name="Lisa Bagust" userId="9b0dc0b4-f81a-4c85-bc8d-cae961bc2915" providerId="ADAL" clId="{1CCD46D3-3BCB-4CC5-9B46-CF7BA4CCB4A0}" dt="2021-06-17T19:28:52.198" v="1487" actId="1076"/>
        <pc:sldMkLst>
          <pc:docMk/>
          <pc:sldMk cId="1311994284" sldId="292"/>
        </pc:sldMkLst>
        <pc:picChg chg="mod">
          <ac:chgData name="Lisa Bagust" userId="9b0dc0b4-f81a-4c85-bc8d-cae961bc2915" providerId="ADAL" clId="{1CCD46D3-3BCB-4CC5-9B46-CF7BA4CCB4A0}" dt="2021-06-17T19:28:52.198" v="1487" actId="1076"/>
          <ac:picMkLst>
            <pc:docMk/>
            <pc:sldMk cId="1311994284" sldId="292"/>
            <ac:picMk id="3" creationId="{BC61B713-06BF-4ABB-864D-B464C6EB6A51}"/>
          </ac:picMkLst>
        </pc:picChg>
      </pc:sldChg>
      <pc:sldChg chg="addSp delSp modSp mod delAnim modNotesTx">
        <pc:chgData name="Lisa Bagust" userId="9b0dc0b4-f81a-4c85-bc8d-cae961bc2915" providerId="ADAL" clId="{1CCD46D3-3BCB-4CC5-9B46-CF7BA4CCB4A0}" dt="2021-06-17T20:58:52.713" v="1782" actId="1076"/>
        <pc:sldMkLst>
          <pc:docMk/>
          <pc:sldMk cId="163004416" sldId="294"/>
        </pc:sldMkLst>
        <pc:spChg chg="mod">
          <ac:chgData name="Lisa Bagust" userId="9b0dc0b4-f81a-4c85-bc8d-cae961bc2915" providerId="ADAL" clId="{1CCD46D3-3BCB-4CC5-9B46-CF7BA4CCB4A0}" dt="2021-06-17T20:17:40.516" v="1645" actId="1076"/>
          <ac:spMkLst>
            <pc:docMk/>
            <pc:sldMk cId="163004416" sldId="294"/>
            <ac:spMk id="3" creationId="{6D4212A9-F282-4B95-90C5-6852E50E7370}"/>
          </ac:spMkLst>
        </pc:spChg>
        <pc:spChg chg="mod">
          <ac:chgData name="Lisa Bagust" userId="9b0dc0b4-f81a-4c85-bc8d-cae961bc2915" providerId="ADAL" clId="{1CCD46D3-3BCB-4CC5-9B46-CF7BA4CCB4A0}" dt="2021-06-17T20:33:11.374" v="1710" actId="1076"/>
          <ac:spMkLst>
            <pc:docMk/>
            <pc:sldMk cId="163004416" sldId="294"/>
            <ac:spMk id="4" creationId="{07F229B7-2FDA-42AF-A389-E269BA347862}"/>
          </ac:spMkLst>
        </pc:spChg>
        <pc:spChg chg="add mod">
          <ac:chgData name="Lisa Bagust" userId="9b0dc0b4-f81a-4c85-bc8d-cae961bc2915" providerId="ADAL" clId="{1CCD46D3-3BCB-4CC5-9B46-CF7BA4CCB4A0}" dt="2021-06-17T20:33:14.815" v="1711" actId="1076"/>
          <ac:spMkLst>
            <pc:docMk/>
            <pc:sldMk cId="163004416" sldId="294"/>
            <ac:spMk id="5" creationId="{D03CDE84-D2C6-4CF9-BB1C-9A5C4920D2F0}"/>
          </ac:spMkLst>
        </pc:spChg>
        <pc:picChg chg="del mod">
          <ac:chgData name="Lisa Bagust" userId="9b0dc0b4-f81a-4c85-bc8d-cae961bc2915" providerId="ADAL" clId="{1CCD46D3-3BCB-4CC5-9B46-CF7BA4CCB4A0}" dt="2021-06-17T20:03:32.280" v="1505" actId="478"/>
          <ac:picMkLst>
            <pc:docMk/>
            <pc:sldMk cId="163004416" sldId="294"/>
            <ac:picMk id="2" creationId="{41E67F34-F19B-4B0F-BF5B-3970F8050ABD}"/>
          </ac:picMkLst>
        </pc:picChg>
        <pc:picChg chg="add del mod">
          <ac:chgData name="Lisa Bagust" userId="9b0dc0b4-f81a-4c85-bc8d-cae961bc2915" providerId="ADAL" clId="{1CCD46D3-3BCB-4CC5-9B46-CF7BA4CCB4A0}" dt="2021-06-17T20:17:36.959" v="1642"/>
          <ac:picMkLst>
            <pc:docMk/>
            <pc:sldMk cId="163004416" sldId="294"/>
            <ac:picMk id="6" creationId="{5A8B7A14-1A36-475A-8223-D36AF0D71DE8}"/>
          </ac:picMkLst>
        </pc:picChg>
        <pc:picChg chg="mod">
          <ac:chgData name="Lisa Bagust" userId="9b0dc0b4-f81a-4c85-bc8d-cae961bc2915" providerId="ADAL" clId="{1CCD46D3-3BCB-4CC5-9B46-CF7BA4CCB4A0}" dt="2021-06-17T20:58:52.713" v="1782" actId="1076"/>
          <ac:picMkLst>
            <pc:docMk/>
            <pc:sldMk cId="163004416" sldId="294"/>
            <ac:picMk id="7" creationId="{A61D5419-2E1F-4B00-B820-A0F256A71ACD}"/>
          </ac:picMkLst>
        </pc:picChg>
      </pc:sldChg>
      <pc:sldChg chg="addSp delSp modSp mod addAnim delAnim">
        <pc:chgData name="Lisa Bagust" userId="9b0dc0b4-f81a-4c85-bc8d-cae961bc2915" providerId="ADAL" clId="{1CCD46D3-3BCB-4CC5-9B46-CF7BA4CCB4A0}" dt="2021-06-17T20:54:57.026" v="1734" actId="1076"/>
        <pc:sldMkLst>
          <pc:docMk/>
          <pc:sldMk cId="1384752508" sldId="295"/>
        </pc:sldMkLst>
        <pc:spChg chg="del mod">
          <ac:chgData name="Lisa Bagust" userId="9b0dc0b4-f81a-4c85-bc8d-cae961bc2915" providerId="ADAL" clId="{1CCD46D3-3BCB-4CC5-9B46-CF7BA4CCB4A0}" dt="2021-06-17T18:41:55.875" v="1300" actId="478"/>
          <ac:spMkLst>
            <pc:docMk/>
            <pc:sldMk cId="1384752508" sldId="295"/>
            <ac:spMk id="3" creationId="{D39225EF-D4E1-4611-80F5-DCFE6F9DDA33}"/>
          </ac:spMkLst>
        </pc:spChg>
        <pc:spChg chg="mod">
          <ac:chgData name="Lisa Bagust" userId="9b0dc0b4-f81a-4c85-bc8d-cae961bc2915" providerId="ADAL" clId="{1CCD46D3-3BCB-4CC5-9B46-CF7BA4CCB4A0}" dt="2021-06-17T20:34:37.556" v="1723" actId="20577"/>
          <ac:spMkLst>
            <pc:docMk/>
            <pc:sldMk cId="1384752508" sldId="295"/>
            <ac:spMk id="6" creationId="{E0E3C039-76B5-42A6-8799-965DD3AA511A}"/>
          </ac:spMkLst>
        </pc:spChg>
        <pc:spChg chg="mod">
          <ac:chgData name="Lisa Bagust" userId="9b0dc0b4-f81a-4c85-bc8d-cae961bc2915" providerId="ADAL" clId="{1CCD46D3-3BCB-4CC5-9B46-CF7BA4CCB4A0}" dt="2021-06-17T20:44:15.202" v="1724" actId="1076"/>
          <ac:spMkLst>
            <pc:docMk/>
            <pc:sldMk cId="1384752508" sldId="295"/>
            <ac:spMk id="7" creationId="{95693DE8-61D0-428F-88ED-3AC60B49C68B}"/>
          </ac:spMkLst>
        </pc:spChg>
        <pc:picChg chg="add del mod">
          <ac:chgData name="Lisa Bagust" userId="9b0dc0b4-f81a-4c85-bc8d-cae961bc2915" providerId="ADAL" clId="{1CCD46D3-3BCB-4CC5-9B46-CF7BA4CCB4A0}" dt="2021-06-17T20:17:32.408" v="1636" actId="478"/>
          <ac:picMkLst>
            <pc:docMk/>
            <pc:sldMk cId="1384752508" sldId="295"/>
            <ac:picMk id="2" creationId="{B5E76975-0376-4E36-8393-8D078EB30E61}"/>
          </ac:picMkLst>
        </pc:picChg>
        <pc:picChg chg="del mod">
          <ac:chgData name="Lisa Bagust" userId="9b0dc0b4-f81a-4c85-bc8d-cae961bc2915" providerId="ADAL" clId="{1CCD46D3-3BCB-4CC5-9B46-CF7BA4CCB4A0}" dt="2021-06-17T20:51:11.380" v="1733" actId="478"/>
          <ac:picMkLst>
            <pc:docMk/>
            <pc:sldMk cId="1384752508" sldId="295"/>
            <ac:picMk id="4" creationId="{5D2B4C74-F6A1-4147-989A-61F6CE6F29A2}"/>
          </ac:picMkLst>
        </pc:picChg>
        <pc:picChg chg="add del mod">
          <ac:chgData name="Lisa Bagust" userId="9b0dc0b4-f81a-4c85-bc8d-cae961bc2915" providerId="ADAL" clId="{1CCD46D3-3BCB-4CC5-9B46-CF7BA4CCB4A0}" dt="2021-06-17T20:17:35.807" v="1641" actId="21"/>
          <ac:picMkLst>
            <pc:docMk/>
            <pc:sldMk cId="1384752508" sldId="295"/>
            <ac:picMk id="8" creationId="{665D3987-A1CB-4528-85C6-1D4AEB1596A4}"/>
          </ac:picMkLst>
        </pc:picChg>
        <pc:picChg chg="mod">
          <ac:chgData name="Lisa Bagust" userId="9b0dc0b4-f81a-4c85-bc8d-cae961bc2915" providerId="ADAL" clId="{1CCD46D3-3BCB-4CC5-9B46-CF7BA4CCB4A0}" dt="2021-06-17T20:54:57.026" v="1734" actId="1076"/>
          <ac:picMkLst>
            <pc:docMk/>
            <pc:sldMk cId="1384752508" sldId="295"/>
            <ac:picMk id="9" creationId="{0917CB64-BC41-4834-B65C-E5BBB31F863E}"/>
          </ac:picMkLst>
        </pc:picChg>
      </pc:sldChg>
      <pc:sldChg chg="modSp mod">
        <pc:chgData name="Lisa Bagust" userId="9b0dc0b4-f81a-4c85-bc8d-cae961bc2915" providerId="ADAL" clId="{1CCD46D3-3BCB-4CC5-9B46-CF7BA4CCB4A0}" dt="2021-06-17T19:36:02.012" v="1491" actId="1076"/>
        <pc:sldMkLst>
          <pc:docMk/>
          <pc:sldMk cId="2545054230" sldId="296"/>
        </pc:sldMkLst>
        <pc:spChg chg="mod">
          <ac:chgData name="Lisa Bagust" userId="9b0dc0b4-f81a-4c85-bc8d-cae961bc2915" providerId="ADAL" clId="{1CCD46D3-3BCB-4CC5-9B46-CF7BA4CCB4A0}" dt="2021-06-16T15:41:35.980" v="3" actId="255"/>
          <ac:spMkLst>
            <pc:docMk/>
            <pc:sldMk cId="2545054230" sldId="296"/>
            <ac:spMk id="3" creationId="{449027F6-49CE-4F03-A89C-220F2BF96DDB}"/>
          </ac:spMkLst>
        </pc:spChg>
        <pc:picChg chg="mod">
          <ac:chgData name="Lisa Bagust" userId="9b0dc0b4-f81a-4c85-bc8d-cae961bc2915" providerId="ADAL" clId="{1CCD46D3-3BCB-4CC5-9B46-CF7BA4CCB4A0}" dt="2021-06-17T19:36:02.012" v="1491" actId="1076"/>
          <ac:picMkLst>
            <pc:docMk/>
            <pc:sldMk cId="2545054230" sldId="296"/>
            <ac:picMk id="4" creationId="{B2FBB758-3B8B-4E10-B367-437A173305CD}"/>
          </ac:picMkLst>
        </pc:picChg>
      </pc:sldChg>
      <pc:sldChg chg="addSp delSp modSp new mod delAnim modAnim modNotesTx">
        <pc:chgData name="Lisa Bagust" userId="9b0dc0b4-f81a-4c85-bc8d-cae961bc2915" providerId="ADAL" clId="{1CCD46D3-3BCB-4CC5-9B46-CF7BA4CCB4A0}" dt="2021-06-17T18:52:41.772" v="1452" actId="20577"/>
        <pc:sldMkLst>
          <pc:docMk/>
          <pc:sldMk cId="2713983328" sldId="297"/>
        </pc:sldMkLst>
        <pc:picChg chg="add del mod">
          <ac:chgData name="Lisa Bagust" userId="9b0dc0b4-f81a-4c85-bc8d-cae961bc2915" providerId="ADAL" clId="{1CCD46D3-3BCB-4CC5-9B46-CF7BA4CCB4A0}" dt="2021-06-17T18:36:45.165" v="1294" actId="478"/>
          <ac:picMkLst>
            <pc:docMk/>
            <pc:sldMk cId="2713983328" sldId="297"/>
            <ac:picMk id="2" creationId="{97D59B39-F103-49AD-BE5A-D469442A09BB}"/>
          </ac:picMkLst>
        </pc:picChg>
        <pc:picChg chg="add mod">
          <ac:chgData name="Lisa Bagust" userId="9b0dc0b4-f81a-4c85-bc8d-cae961bc2915" providerId="ADAL" clId="{1CCD46D3-3BCB-4CC5-9B46-CF7BA4CCB4A0}" dt="2021-06-17T18:39:10.231" v="1299" actId="14100"/>
          <ac:picMkLst>
            <pc:docMk/>
            <pc:sldMk cId="2713983328" sldId="297"/>
            <ac:picMk id="3" creationId="{F29E7853-82F4-4A35-B6CA-8C181595DD4A}"/>
          </ac:picMkLst>
        </pc:picChg>
      </pc:sldChg>
      <pc:sldChg chg="addSp modSp new mod modAnim">
        <pc:chgData name="Lisa Bagust" userId="9b0dc0b4-f81a-4c85-bc8d-cae961bc2915" providerId="ADAL" clId="{1CCD46D3-3BCB-4CC5-9B46-CF7BA4CCB4A0}" dt="2021-06-17T20:57:09.273" v="1781" actId="1076"/>
        <pc:sldMkLst>
          <pc:docMk/>
          <pc:sldMk cId="4111421472" sldId="298"/>
        </pc:sldMkLst>
        <pc:spChg chg="add mod">
          <ac:chgData name="Lisa Bagust" userId="9b0dc0b4-f81a-4c85-bc8d-cae961bc2915" providerId="ADAL" clId="{1CCD46D3-3BCB-4CC5-9B46-CF7BA4CCB4A0}" dt="2021-06-17T20:57:09.273" v="1781" actId="1076"/>
          <ac:spMkLst>
            <pc:docMk/>
            <pc:sldMk cId="4111421472" sldId="298"/>
            <ac:spMk id="3" creationId="{7469BBEB-4174-4EA1-8650-292045F413F6}"/>
          </ac:spMkLst>
        </pc:spChg>
        <pc:picChg chg="add mod">
          <ac:chgData name="Lisa Bagust" userId="9b0dc0b4-f81a-4c85-bc8d-cae961bc2915" providerId="ADAL" clId="{1CCD46D3-3BCB-4CC5-9B46-CF7BA4CCB4A0}" dt="2021-06-17T20:45:16.204" v="1731" actId="1036"/>
          <ac:picMkLst>
            <pc:docMk/>
            <pc:sldMk cId="4111421472" sldId="298"/>
            <ac:picMk id="2" creationId="{78F9E25A-D215-4036-8FEC-3387653EB044}"/>
          </ac:picMkLst>
        </pc:picChg>
      </pc:sldChg>
    </pc:docChg>
  </pc:docChgLst>
  <pc:docChgLst>
    <pc:chgData name="Lisa Bagust" userId="9b0dc0b4-f81a-4c85-bc8d-cae961bc2915" providerId="ADAL" clId="{2C3F26D3-630B-4582-B7C1-FEF6E564BEB5}"/>
    <pc:docChg chg="undo custSel addSld delSld modSld sldOrd modMainMaster">
      <pc:chgData name="Lisa Bagust" userId="9b0dc0b4-f81a-4c85-bc8d-cae961bc2915" providerId="ADAL" clId="{2C3F26D3-630B-4582-B7C1-FEF6E564BEB5}" dt="2021-06-08T18:29:00.798" v="1920" actId="20577"/>
      <pc:docMkLst>
        <pc:docMk/>
      </pc:docMkLst>
      <pc:sldChg chg="modSp mod">
        <pc:chgData name="Lisa Bagust" userId="9b0dc0b4-f81a-4c85-bc8d-cae961bc2915" providerId="ADAL" clId="{2C3F26D3-630B-4582-B7C1-FEF6E564BEB5}" dt="2021-06-08T18:29:00.798" v="1920" actId="20577"/>
        <pc:sldMkLst>
          <pc:docMk/>
          <pc:sldMk cId="4266223134" sldId="256"/>
        </pc:sldMkLst>
        <pc:spChg chg="mod">
          <ac:chgData name="Lisa Bagust" userId="9b0dc0b4-f81a-4c85-bc8d-cae961bc2915" providerId="ADAL" clId="{2C3F26D3-630B-4582-B7C1-FEF6E564BEB5}" dt="2021-06-08T18:29:00.798" v="1920" actId="20577"/>
          <ac:spMkLst>
            <pc:docMk/>
            <pc:sldMk cId="4266223134" sldId="256"/>
            <ac:spMk id="5" creationId="{56BC0A88-E11A-49F6-921B-B65FBC42AD2A}"/>
          </ac:spMkLst>
        </pc:spChg>
      </pc:sldChg>
      <pc:sldChg chg="del">
        <pc:chgData name="Lisa Bagust" userId="9b0dc0b4-f81a-4c85-bc8d-cae961bc2915" providerId="ADAL" clId="{2C3F26D3-630B-4582-B7C1-FEF6E564BEB5}" dt="2021-06-08T15:34:19.601" v="332" actId="2696"/>
        <pc:sldMkLst>
          <pc:docMk/>
          <pc:sldMk cId="542670459" sldId="264"/>
        </pc:sldMkLst>
      </pc:sldChg>
      <pc:sldChg chg="del">
        <pc:chgData name="Lisa Bagust" userId="9b0dc0b4-f81a-4c85-bc8d-cae961bc2915" providerId="ADAL" clId="{2C3F26D3-630B-4582-B7C1-FEF6E564BEB5}" dt="2021-06-08T15:34:34.726" v="334" actId="2696"/>
        <pc:sldMkLst>
          <pc:docMk/>
          <pc:sldMk cId="1690091372" sldId="265"/>
        </pc:sldMkLst>
      </pc:sldChg>
      <pc:sldChg chg="del">
        <pc:chgData name="Lisa Bagust" userId="9b0dc0b4-f81a-4c85-bc8d-cae961bc2915" providerId="ADAL" clId="{2C3F26D3-630B-4582-B7C1-FEF6E564BEB5}" dt="2021-06-08T15:33:51.086" v="328" actId="2696"/>
        <pc:sldMkLst>
          <pc:docMk/>
          <pc:sldMk cId="2012716275" sldId="267"/>
        </pc:sldMkLst>
      </pc:sldChg>
      <pc:sldChg chg="del">
        <pc:chgData name="Lisa Bagust" userId="9b0dc0b4-f81a-4c85-bc8d-cae961bc2915" providerId="ADAL" clId="{2C3F26D3-630B-4582-B7C1-FEF6E564BEB5}" dt="2021-06-08T15:34:15.714" v="331" actId="2696"/>
        <pc:sldMkLst>
          <pc:docMk/>
          <pc:sldMk cId="3374191524" sldId="271"/>
        </pc:sldMkLst>
      </pc:sldChg>
      <pc:sldChg chg="del">
        <pc:chgData name="Lisa Bagust" userId="9b0dc0b4-f81a-4c85-bc8d-cae961bc2915" providerId="ADAL" clId="{2C3F26D3-630B-4582-B7C1-FEF6E564BEB5}" dt="2021-06-08T15:34:58.130" v="336" actId="2696"/>
        <pc:sldMkLst>
          <pc:docMk/>
          <pc:sldMk cId="24984565" sldId="287"/>
        </pc:sldMkLst>
      </pc:sldChg>
      <pc:sldChg chg="addSp modSp new del mod">
        <pc:chgData name="Lisa Bagust" userId="9b0dc0b4-f81a-4c85-bc8d-cae961bc2915" providerId="ADAL" clId="{2C3F26D3-630B-4582-B7C1-FEF6E564BEB5}" dt="2021-05-28T14:13:54.785" v="74" actId="2696"/>
        <pc:sldMkLst>
          <pc:docMk/>
          <pc:sldMk cId="1384557989" sldId="288"/>
        </pc:sldMkLst>
        <pc:picChg chg="add mod">
          <ac:chgData name="Lisa Bagust" userId="9b0dc0b4-f81a-4c85-bc8d-cae961bc2915" providerId="ADAL" clId="{2C3F26D3-630B-4582-B7C1-FEF6E564BEB5}" dt="2021-05-28T12:33:37.067" v="52" actId="1076"/>
          <ac:picMkLst>
            <pc:docMk/>
            <pc:sldMk cId="1384557989" sldId="288"/>
            <ac:picMk id="3" creationId="{21F6C55B-CF39-42BA-BEA1-25B08857533F}"/>
          </ac:picMkLst>
        </pc:picChg>
      </pc:sldChg>
      <pc:sldChg chg="addSp delSp modSp new mod ord">
        <pc:chgData name="Lisa Bagust" userId="9b0dc0b4-f81a-4c85-bc8d-cae961bc2915" providerId="ADAL" clId="{2C3F26D3-630B-4582-B7C1-FEF6E564BEB5}" dt="2021-06-08T17:59:54.466" v="1478" actId="478"/>
        <pc:sldMkLst>
          <pc:docMk/>
          <pc:sldMk cId="3916326235" sldId="289"/>
        </pc:sldMkLst>
        <pc:spChg chg="add mod">
          <ac:chgData name="Lisa Bagust" userId="9b0dc0b4-f81a-4c85-bc8d-cae961bc2915" providerId="ADAL" clId="{2C3F26D3-630B-4582-B7C1-FEF6E564BEB5}" dt="2021-05-28T13:00:33.573" v="60"/>
          <ac:spMkLst>
            <pc:docMk/>
            <pc:sldMk cId="3916326235" sldId="289"/>
            <ac:spMk id="2" creationId="{F83FBE85-2EC7-4312-8396-8EB9087006DB}"/>
          </ac:spMkLst>
        </pc:spChg>
        <pc:spChg chg="add mod">
          <ac:chgData name="Lisa Bagust" userId="9b0dc0b4-f81a-4c85-bc8d-cae961bc2915" providerId="ADAL" clId="{2C3F26D3-630B-4582-B7C1-FEF6E564BEB5}" dt="2021-06-08T15:39:27.571" v="391" actId="1076"/>
          <ac:spMkLst>
            <pc:docMk/>
            <pc:sldMk cId="3916326235" sldId="289"/>
            <ac:spMk id="4" creationId="{5AC30402-FC40-4CC6-AE1E-8CA975BAA8D1}"/>
          </ac:spMkLst>
        </pc:spChg>
        <pc:spChg chg="add del mod">
          <ac:chgData name="Lisa Bagust" userId="9b0dc0b4-f81a-4c85-bc8d-cae961bc2915" providerId="ADAL" clId="{2C3F26D3-630B-4582-B7C1-FEF6E564BEB5}" dt="2021-06-08T17:59:54.466" v="1478" actId="478"/>
          <ac:spMkLst>
            <pc:docMk/>
            <pc:sldMk cId="3916326235" sldId="289"/>
            <ac:spMk id="5" creationId="{A2D0346C-11D0-491E-8707-94185FBF1396}"/>
          </ac:spMkLst>
        </pc:spChg>
        <pc:picChg chg="del mod">
          <ac:chgData name="Lisa Bagust" userId="9b0dc0b4-f81a-4c85-bc8d-cae961bc2915" providerId="ADAL" clId="{2C3F26D3-630B-4582-B7C1-FEF6E564BEB5}" dt="2021-05-28T12:34:42.056" v="56"/>
          <ac:picMkLst>
            <pc:docMk/>
            <pc:sldMk cId="3916326235" sldId="289"/>
            <ac:picMk id="3" creationId="{6A59880A-C3ED-4394-AC28-AC52028551DD}"/>
          </ac:picMkLst>
        </pc:picChg>
        <pc:picChg chg="add mod">
          <ac:chgData name="Lisa Bagust" userId="9b0dc0b4-f81a-4c85-bc8d-cae961bc2915" providerId="ADAL" clId="{2C3F26D3-630B-4582-B7C1-FEF6E564BEB5}" dt="2021-06-08T15:34:28.698" v="333"/>
          <ac:picMkLst>
            <pc:docMk/>
            <pc:sldMk cId="3916326235" sldId="289"/>
            <ac:picMk id="3" creationId="{938C5CE3-D164-44C7-92A9-EF111C77B445}"/>
          </ac:picMkLst>
        </pc:picChg>
      </pc:sldChg>
      <pc:sldChg chg="addSp delSp modSp new mod ord">
        <pc:chgData name="Lisa Bagust" userId="9b0dc0b4-f81a-4c85-bc8d-cae961bc2915" providerId="ADAL" clId="{2C3F26D3-630B-4582-B7C1-FEF6E564BEB5}" dt="2021-06-08T18:08:28.200" v="1685" actId="207"/>
        <pc:sldMkLst>
          <pc:docMk/>
          <pc:sldMk cId="3970294446" sldId="290"/>
        </pc:sldMkLst>
        <pc:spChg chg="add del mod">
          <ac:chgData name="Lisa Bagust" userId="9b0dc0b4-f81a-4c85-bc8d-cae961bc2915" providerId="ADAL" clId="{2C3F26D3-630B-4582-B7C1-FEF6E564BEB5}" dt="2021-06-08T16:30:45.980" v="524" actId="21"/>
          <ac:spMkLst>
            <pc:docMk/>
            <pc:sldMk cId="3970294446" sldId="290"/>
            <ac:spMk id="2" creationId="{AB8AE1B9-2745-480B-A9B5-021E93FEDD1F}"/>
          </ac:spMkLst>
        </pc:spChg>
        <pc:spChg chg="add del mod">
          <ac:chgData name="Lisa Bagust" userId="9b0dc0b4-f81a-4c85-bc8d-cae961bc2915" providerId="ADAL" clId="{2C3F26D3-630B-4582-B7C1-FEF6E564BEB5}" dt="2021-06-08T15:37:20.323" v="343" actId="478"/>
          <ac:spMkLst>
            <pc:docMk/>
            <pc:sldMk cId="3970294446" sldId="290"/>
            <ac:spMk id="3" creationId="{4CD1B614-F00C-43C9-9270-6658B262C807}"/>
          </ac:spMkLst>
        </pc:spChg>
        <pc:spChg chg="add del mod">
          <ac:chgData name="Lisa Bagust" userId="9b0dc0b4-f81a-4c85-bc8d-cae961bc2915" providerId="ADAL" clId="{2C3F26D3-630B-4582-B7C1-FEF6E564BEB5}" dt="2021-06-08T15:23:53.847" v="215" actId="478"/>
          <ac:spMkLst>
            <pc:docMk/>
            <pc:sldMk cId="3970294446" sldId="290"/>
            <ac:spMk id="4" creationId="{D9CA5634-5718-4FCE-AC50-E92CDD321DD3}"/>
          </ac:spMkLst>
        </pc:spChg>
        <pc:spChg chg="add del mod">
          <ac:chgData name="Lisa Bagust" userId="9b0dc0b4-f81a-4c85-bc8d-cae961bc2915" providerId="ADAL" clId="{2C3F26D3-630B-4582-B7C1-FEF6E564BEB5}" dt="2021-06-08T15:24:13.697" v="217" actId="478"/>
          <ac:spMkLst>
            <pc:docMk/>
            <pc:sldMk cId="3970294446" sldId="290"/>
            <ac:spMk id="5" creationId="{A670CD21-04E0-4930-9112-D0DA2676477D}"/>
          </ac:spMkLst>
        </pc:spChg>
        <pc:spChg chg="add del mod">
          <ac:chgData name="Lisa Bagust" userId="9b0dc0b4-f81a-4c85-bc8d-cae961bc2915" providerId="ADAL" clId="{2C3F26D3-630B-4582-B7C1-FEF6E564BEB5}" dt="2021-06-08T15:24:59.448" v="220" actId="478"/>
          <ac:spMkLst>
            <pc:docMk/>
            <pc:sldMk cId="3970294446" sldId="290"/>
            <ac:spMk id="6" creationId="{266DACCD-9C86-4D76-A625-1C64483D5512}"/>
          </ac:spMkLst>
        </pc:spChg>
        <pc:spChg chg="add mod">
          <ac:chgData name="Lisa Bagust" userId="9b0dc0b4-f81a-4c85-bc8d-cae961bc2915" providerId="ADAL" clId="{2C3F26D3-630B-4582-B7C1-FEF6E564BEB5}" dt="2021-06-08T18:08:28.200" v="1685" actId="207"/>
          <ac:spMkLst>
            <pc:docMk/>
            <pc:sldMk cId="3970294446" sldId="290"/>
            <ac:spMk id="11" creationId="{1CB87A7F-5F58-462E-8043-491D9B076896}"/>
          </ac:spMkLst>
        </pc:spChg>
        <pc:spChg chg="add mod">
          <ac:chgData name="Lisa Bagust" userId="9b0dc0b4-f81a-4c85-bc8d-cae961bc2915" providerId="ADAL" clId="{2C3F26D3-630B-4582-B7C1-FEF6E564BEB5}" dt="2021-06-08T16:38:07.667" v="739" actId="20577"/>
          <ac:spMkLst>
            <pc:docMk/>
            <pc:sldMk cId="3970294446" sldId="290"/>
            <ac:spMk id="12" creationId="{8D282E94-F271-4579-B5C3-71050508EE16}"/>
          </ac:spMkLst>
        </pc:spChg>
        <pc:picChg chg="add del mod">
          <ac:chgData name="Lisa Bagust" userId="9b0dc0b4-f81a-4c85-bc8d-cae961bc2915" providerId="ADAL" clId="{2C3F26D3-630B-4582-B7C1-FEF6E564BEB5}" dt="2021-06-08T15:37:44.415" v="347" actId="21"/>
          <ac:picMkLst>
            <pc:docMk/>
            <pc:sldMk cId="3970294446" sldId="290"/>
            <ac:picMk id="7" creationId="{A949F0F6-A76C-4850-8E75-826842B0037D}"/>
          </ac:picMkLst>
        </pc:picChg>
        <pc:picChg chg="add mod">
          <ac:chgData name="Lisa Bagust" userId="9b0dc0b4-f81a-4c85-bc8d-cae961bc2915" providerId="ADAL" clId="{2C3F26D3-630B-4582-B7C1-FEF6E564BEB5}" dt="2021-06-08T16:30:11.818" v="512" actId="1076"/>
          <ac:picMkLst>
            <pc:docMk/>
            <pc:sldMk cId="3970294446" sldId="290"/>
            <ac:picMk id="9" creationId="{AF0A7AC2-ACAB-4DED-AF45-FE4DB8382B11}"/>
          </ac:picMkLst>
        </pc:picChg>
        <pc:picChg chg="del">
          <ac:chgData name="Lisa Bagust" userId="9b0dc0b4-f81a-4c85-bc8d-cae961bc2915" providerId="ADAL" clId="{2C3F26D3-630B-4582-B7C1-FEF6E564BEB5}" dt="2021-06-08T15:37:53.305" v="348" actId="21"/>
          <ac:picMkLst>
            <pc:docMk/>
            <pc:sldMk cId="3970294446" sldId="290"/>
            <ac:picMk id="10" creationId="{600655DD-0AFF-46A5-9AC5-732B37A2D674}"/>
          </ac:picMkLst>
        </pc:picChg>
      </pc:sldChg>
      <pc:sldChg chg="addSp modSp new del ord">
        <pc:chgData name="Lisa Bagust" userId="9b0dc0b4-f81a-4c85-bc8d-cae961bc2915" providerId="ADAL" clId="{2C3F26D3-630B-4582-B7C1-FEF6E564BEB5}" dt="2021-06-08T17:25:07.699" v="1074" actId="2696"/>
        <pc:sldMkLst>
          <pc:docMk/>
          <pc:sldMk cId="961024496" sldId="291"/>
        </pc:sldMkLst>
        <pc:picChg chg="add mod">
          <ac:chgData name="Lisa Bagust" userId="9b0dc0b4-f81a-4c85-bc8d-cae961bc2915" providerId="ADAL" clId="{2C3F26D3-630B-4582-B7C1-FEF6E564BEB5}" dt="2021-06-08T15:34:53.504" v="335"/>
          <ac:picMkLst>
            <pc:docMk/>
            <pc:sldMk cId="961024496" sldId="291"/>
            <ac:picMk id="2" creationId="{99A2945F-32E1-4ABB-AA26-3D1C97E7B040}"/>
          </ac:picMkLst>
        </pc:picChg>
      </pc:sldChg>
      <pc:sldChg chg="addSp delSp modSp new mod ord">
        <pc:chgData name="Lisa Bagust" userId="9b0dc0b4-f81a-4c85-bc8d-cae961bc2915" providerId="ADAL" clId="{2C3F26D3-630B-4582-B7C1-FEF6E564BEB5}" dt="2021-06-08T18:28:10.599" v="1906" actId="167"/>
        <pc:sldMkLst>
          <pc:docMk/>
          <pc:sldMk cId="1311994284" sldId="292"/>
        </pc:sldMkLst>
        <pc:spChg chg="add mod ord">
          <ac:chgData name="Lisa Bagust" userId="9b0dc0b4-f81a-4c85-bc8d-cae961bc2915" providerId="ADAL" clId="{2C3F26D3-630B-4582-B7C1-FEF6E564BEB5}" dt="2021-06-08T18:27:18.535" v="1894" actId="1076"/>
          <ac:spMkLst>
            <pc:docMk/>
            <pc:sldMk cId="1311994284" sldId="292"/>
            <ac:spMk id="2" creationId="{642A172D-E142-462B-B154-F0D99C94F9DC}"/>
          </ac:spMkLst>
        </pc:spChg>
        <pc:spChg chg="add del mod">
          <ac:chgData name="Lisa Bagust" userId="9b0dc0b4-f81a-4c85-bc8d-cae961bc2915" providerId="ADAL" clId="{2C3F26D3-630B-4582-B7C1-FEF6E564BEB5}" dt="2021-06-08T17:54:02.785" v="1399" actId="21"/>
          <ac:spMkLst>
            <pc:docMk/>
            <pc:sldMk cId="1311994284" sldId="292"/>
            <ac:spMk id="4" creationId="{5F74C159-C9FC-478F-A4A6-25E634EE4EFF}"/>
          </ac:spMkLst>
        </pc:spChg>
        <pc:spChg chg="add mod ord">
          <ac:chgData name="Lisa Bagust" userId="9b0dc0b4-f81a-4c85-bc8d-cae961bc2915" providerId="ADAL" clId="{2C3F26D3-630B-4582-B7C1-FEF6E564BEB5}" dt="2021-06-08T18:27:31.638" v="1897" actId="167"/>
          <ac:spMkLst>
            <pc:docMk/>
            <pc:sldMk cId="1311994284" sldId="292"/>
            <ac:spMk id="6" creationId="{E5AD6D29-4ADA-4D6A-B473-687BFE92E183}"/>
          </ac:spMkLst>
        </pc:spChg>
        <pc:spChg chg="add mod ord">
          <ac:chgData name="Lisa Bagust" userId="9b0dc0b4-f81a-4c85-bc8d-cae961bc2915" providerId="ADAL" clId="{2C3F26D3-630B-4582-B7C1-FEF6E564BEB5}" dt="2021-06-08T18:28:10.599" v="1906" actId="167"/>
          <ac:spMkLst>
            <pc:docMk/>
            <pc:sldMk cId="1311994284" sldId="292"/>
            <ac:spMk id="7" creationId="{D60A59E8-9C10-4A99-833C-A7557B3EAE5E}"/>
          </ac:spMkLst>
        </pc:spChg>
        <pc:spChg chg="add mod ord">
          <ac:chgData name="Lisa Bagust" userId="9b0dc0b4-f81a-4c85-bc8d-cae961bc2915" providerId="ADAL" clId="{2C3F26D3-630B-4582-B7C1-FEF6E564BEB5}" dt="2021-06-08T18:28:01.239" v="1904" actId="167"/>
          <ac:spMkLst>
            <pc:docMk/>
            <pc:sldMk cId="1311994284" sldId="292"/>
            <ac:spMk id="8" creationId="{BC3F6037-AD64-4E1F-B3C7-B24043D9B0EB}"/>
          </ac:spMkLst>
        </pc:spChg>
        <pc:graphicFrameChg chg="add del mod">
          <ac:chgData name="Lisa Bagust" userId="9b0dc0b4-f81a-4c85-bc8d-cae961bc2915" providerId="ADAL" clId="{2C3F26D3-630B-4582-B7C1-FEF6E564BEB5}" dt="2021-05-28T14:13:02.404" v="65"/>
          <ac:graphicFrameMkLst>
            <pc:docMk/>
            <pc:sldMk cId="1311994284" sldId="292"/>
            <ac:graphicFrameMk id="2" creationId="{D3B23945-0774-481B-A246-AF25C51A662E}"/>
          </ac:graphicFrameMkLst>
        </pc:graphicFrameChg>
        <pc:graphicFrameChg chg="add del mod">
          <ac:chgData name="Lisa Bagust" userId="9b0dc0b4-f81a-4c85-bc8d-cae961bc2915" providerId="ADAL" clId="{2C3F26D3-630B-4582-B7C1-FEF6E564BEB5}" dt="2021-06-08T16:54:57.003" v="852" actId="478"/>
          <ac:graphicFrameMkLst>
            <pc:docMk/>
            <pc:sldMk cId="1311994284" sldId="292"/>
            <ac:graphicFrameMk id="3" creationId="{8EAA600E-D9B1-45C1-81A6-89683699FE49}"/>
          </ac:graphicFrameMkLst>
        </pc:graphicFrameChg>
        <pc:picChg chg="add mod">
          <ac:chgData name="Lisa Bagust" userId="9b0dc0b4-f81a-4c85-bc8d-cae961bc2915" providerId="ADAL" clId="{2C3F26D3-630B-4582-B7C1-FEF6E564BEB5}" dt="2021-06-08T18:21:12.374" v="1873" actId="14100"/>
          <ac:picMkLst>
            <pc:docMk/>
            <pc:sldMk cId="1311994284" sldId="292"/>
            <ac:picMk id="5" creationId="{CA41C244-9FC2-479A-B4C1-B0A57C817ABD}"/>
          </ac:picMkLst>
        </pc:picChg>
      </pc:sldChg>
      <pc:sldChg chg="addSp delSp modSp new mod ord">
        <pc:chgData name="Lisa Bagust" userId="9b0dc0b4-f81a-4c85-bc8d-cae961bc2915" providerId="ADAL" clId="{2C3F26D3-630B-4582-B7C1-FEF6E564BEB5}" dt="2021-06-08T18:17:29.119" v="1848" actId="1076"/>
        <pc:sldMkLst>
          <pc:docMk/>
          <pc:sldMk cId="777564549" sldId="293"/>
        </pc:sldMkLst>
        <pc:spChg chg="add del mod">
          <ac:chgData name="Lisa Bagust" userId="9b0dc0b4-f81a-4c85-bc8d-cae961bc2915" providerId="ADAL" clId="{2C3F26D3-630B-4582-B7C1-FEF6E564BEB5}" dt="2021-06-08T17:16:19.229" v="864" actId="478"/>
          <ac:spMkLst>
            <pc:docMk/>
            <pc:sldMk cId="777564549" sldId="293"/>
            <ac:spMk id="2" creationId="{97094828-70A8-4AFB-9113-73F8805D03E4}"/>
          </ac:spMkLst>
        </pc:spChg>
        <pc:spChg chg="add mod">
          <ac:chgData name="Lisa Bagust" userId="9b0dc0b4-f81a-4c85-bc8d-cae961bc2915" providerId="ADAL" clId="{2C3F26D3-630B-4582-B7C1-FEF6E564BEB5}" dt="2021-06-08T18:07:31.587" v="1678" actId="1076"/>
          <ac:spMkLst>
            <pc:docMk/>
            <pc:sldMk cId="777564549" sldId="293"/>
            <ac:spMk id="2" creationId="{9CFA492A-3F9E-485D-B5F2-BF702B147F5C}"/>
          </ac:spMkLst>
        </pc:spChg>
        <pc:spChg chg="add del mod">
          <ac:chgData name="Lisa Bagust" userId="9b0dc0b4-f81a-4c85-bc8d-cae961bc2915" providerId="ADAL" clId="{2C3F26D3-630B-4582-B7C1-FEF6E564BEB5}" dt="2021-06-08T15:01:10.493" v="95"/>
          <ac:spMkLst>
            <pc:docMk/>
            <pc:sldMk cId="777564549" sldId="293"/>
            <ac:spMk id="3" creationId="{92036CBC-0BAB-42A2-A602-95CD5C8F0E1B}"/>
          </ac:spMkLst>
        </pc:spChg>
        <pc:spChg chg="add mod">
          <ac:chgData name="Lisa Bagust" userId="9b0dc0b4-f81a-4c85-bc8d-cae961bc2915" providerId="ADAL" clId="{2C3F26D3-630B-4582-B7C1-FEF6E564BEB5}" dt="2021-06-08T18:17:29.119" v="1848" actId="1076"/>
          <ac:spMkLst>
            <pc:docMk/>
            <pc:sldMk cId="777564549" sldId="293"/>
            <ac:spMk id="4" creationId="{0A884912-D9B4-42E7-8009-CACC0AA93565}"/>
          </ac:spMkLst>
        </pc:spChg>
        <pc:spChg chg="add mod">
          <ac:chgData name="Lisa Bagust" userId="9b0dc0b4-f81a-4c85-bc8d-cae961bc2915" providerId="ADAL" clId="{2C3F26D3-630B-4582-B7C1-FEF6E564BEB5}" dt="2021-06-08T17:49:53.504" v="1317" actId="1076"/>
          <ac:spMkLst>
            <pc:docMk/>
            <pc:sldMk cId="777564549" sldId="293"/>
            <ac:spMk id="6" creationId="{BB26DBE4-67B7-4ECC-9EDB-9F6207FEB023}"/>
          </ac:spMkLst>
        </pc:spChg>
        <pc:spChg chg="add del mod">
          <ac:chgData name="Lisa Bagust" userId="9b0dc0b4-f81a-4c85-bc8d-cae961bc2915" providerId="ADAL" clId="{2C3F26D3-630B-4582-B7C1-FEF6E564BEB5}" dt="2021-06-08T15:04:00.033" v="154"/>
          <ac:spMkLst>
            <pc:docMk/>
            <pc:sldMk cId="777564549" sldId="293"/>
            <ac:spMk id="7" creationId="{96356CBB-0049-4BAC-938E-12BC16EA18C7}"/>
          </ac:spMkLst>
        </pc:spChg>
        <pc:spChg chg="add del mod">
          <ac:chgData name="Lisa Bagust" userId="9b0dc0b4-f81a-4c85-bc8d-cae961bc2915" providerId="ADAL" clId="{2C3F26D3-630B-4582-B7C1-FEF6E564BEB5}" dt="2021-06-08T15:04:07.495" v="156"/>
          <ac:spMkLst>
            <pc:docMk/>
            <pc:sldMk cId="777564549" sldId="293"/>
            <ac:spMk id="8" creationId="{AC935389-2416-4DC4-8B38-E0842DB7CD9B}"/>
          </ac:spMkLst>
        </pc:spChg>
        <pc:spChg chg="add mod">
          <ac:chgData name="Lisa Bagust" userId="9b0dc0b4-f81a-4c85-bc8d-cae961bc2915" providerId="ADAL" clId="{2C3F26D3-630B-4582-B7C1-FEF6E564BEB5}" dt="2021-06-08T17:50:42.057" v="1326" actId="1076"/>
          <ac:spMkLst>
            <pc:docMk/>
            <pc:sldMk cId="777564549" sldId="293"/>
            <ac:spMk id="9" creationId="{5B9041CD-21AA-49A3-A3BD-16D2860B1118}"/>
          </ac:spMkLst>
        </pc:spChg>
        <pc:spChg chg="add mod">
          <ac:chgData name="Lisa Bagust" userId="9b0dc0b4-f81a-4c85-bc8d-cae961bc2915" providerId="ADAL" clId="{2C3F26D3-630B-4582-B7C1-FEF6E564BEB5}" dt="2021-06-08T17:51:25.363" v="1328"/>
          <ac:spMkLst>
            <pc:docMk/>
            <pc:sldMk cId="777564549" sldId="293"/>
            <ac:spMk id="10" creationId="{2886C3B4-6449-4F04-A478-C22ABAA8773B}"/>
          </ac:spMkLst>
        </pc:spChg>
        <pc:spChg chg="add mod">
          <ac:chgData name="Lisa Bagust" userId="9b0dc0b4-f81a-4c85-bc8d-cae961bc2915" providerId="ADAL" clId="{2C3F26D3-630B-4582-B7C1-FEF6E564BEB5}" dt="2021-06-08T18:17:23.830" v="1847" actId="255"/>
          <ac:spMkLst>
            <pc:docMk/>
            <pc:sldMk cId="777564549" sldId="293"/>
            <ac:spMk id="11" creationId="{127253A4-9B84-4D4F-BBF5-07EEC0ACC183}"/>
          </ac:spMkLst>
        </pc:spChg>
        <pc:picChg chg="add del">
          <ac:chgData name="Lisa Bagust" userId="9b0dc0b4-f81a-4c85-bc8d-cae961bc2915" providerId="ADAL" clId="{2C3F26D3-630B-4582-B7C1-FEF6E564BEB5}" dt="2021-06-08T15:02:36.025" v="109"/>
          <ac:picMkLst>
            <pc:docMk/>
            <pc:sldMk cId="777564549" sldId="293"/>
            <ac:picMk id="5" creationId="{2F3B0731-E8CD-4B95-91ED-0E911D26B49D}"/>
          </ac:picMkLst>
        </pc:picChg>
      </pc:sldChg>
      <pc:sldChg chg="addSp modSp new mod ord">
        <pc:chgData name="Lisa Bagust" userId="9b0dc0b4-f81a-4c85-bc8d-cae961bc2915" providerId="ADAL" clId="{2C3F26D3-630B-4582-B7C1-FEF6E564BEB5}" dt="2021-06-08T15:44:15.311" v="404"/>
        <pc:sldMkLst>
          <pc:docMk/>
          <pc:sldMk cId="4149709361" sldId="294"/>
        </pc:sldMkLst>
        <pc:spChg chg="add mod">
          <ac:chgData name="Lisa Bagust" userId="9b0dc0b4-f81a-4c85-bc8d-cae961bc2915" providerId="ADAL" clId="{2C3F26D3-630B-4582-B7C1-FEF6E564BEB5}" dt="2021-06-08T15:07:55.940" v="198" actId="1076"/>
          <ac:spMkLst>
            <pc:docMk/>
            <pc:sldMk cId="4149709361" sldId="294"/>
            <ac:spMk id="2" creationId="{97371905-89CD-419D-A195-55DD013C8A32}"/>
          </ac:spMkLst>
        </pc:spChg>
        <pc:picChg chg="add mod">
          <ac:chgData name="Lisa Bagust" userId="9b0dc0b4-f81a-4c85-bc8d-cae961bc2915" providerId="ADAL" clId="{2C3F26D3-630B-4582-B7C1-FEF6E564BEB5}" dt="2021-06-08T15:34:09.373" v="330"/>
          <ac:picMkLst>
            <pc:docMk/>
            <pc:sldMk cId="4149709361" sldId="294"/>
            <ac:picMk id="3" creationId="{5D01DE07-CB8D-4424-AF99-3DF663C5458D}"/>
          </ac:picMkLst>
        </pc:picChg>
      </pc:sldChg>
      <pc:sldChg chg="addSp delSp modSp new mod modNotesTx">
        <pc:chgData name="Lisa Bagust" userId="9b0dc0b4-f81a-4c85-bc8d-cae961bc2915" providerId="ADAL" clId="{2C3F26D3-630B-4582-B7C1-FEF6E564BEB5}" dt="2021-06-08T18:19:57.862" v="1867" actId="15"/>
        <pc:sldMkLst>
          <pc:docMk/>
          <pc:sldMk cId="1384752508" sldId="295"/>
        </pc:sldMkLst>
        <pc:spChg chg="add del mod">
          <ac:chgData name="Lisa Bagust" userId="9b0dc0b4-f81a-4c85-bc8d-cae961bc2915" providerId="ADAL" clId="{2C3F26D3-630B-4582-B7C1-FEF6E564BEB5}" dt="2021-06-08T18:02:33.888" v="1543" actId="21"/>
          <ac:spMkLst>
            <pc:docMk/>
            <pc:sldMk cId="1384752508" sldId="295"/>
            <ac:spMk id="2" creationId="{0DA22C51-63C3-4DEA-9C9B-A4F19104D49E}"/>
          </ac:spMkLst>
        </pc:spChg>
        <pc:spChg chg="add del mod">
          <ac:chgData name="Lisa Bagust" userId="9b0dc0b4-f81a-4c85-bc8d-cae961bc2915" providerId="ADAL" clId="{2C3F26D3-630B-4582-B7C1-FEF6E564BEB5}" dt="2021-06-08T15:21:59.056" v="210" actId="478"/>
          <ac:spMkLst>
            <pc:docMk/>
            <pc:sldMk cId="1384752508" sldId="295"/>
            <ac:spMk id="2" creationId="{E6DA8D58-AE1D-411E-8A9B-5868FA1D3DDC}"/>
          </ac:spMkLst>
        </pc:spChg>
        <pc:spChg chg="add del mod">
          <ac:chgData name="Lisa Bagust" userId="9b0dc0b4-f81a-4c85-bc8d-cae961bc2915" providerId="ADAL" clId="{2C3F26D3-630B-4582-B7C1-FEF6E564BEB5}" dt="2021-06-08T15:21:55.894" v="209" actId="478"/>
          <ac:spMkLst>
            <pc:docMk/>
            <pc:sldMk cId="1384752508" sldId="295"/>
            <ac:spMk id="3" creationId="{0BA62691-FC35-45E0-B7AE-3B12555FAC17}"/>
          </ac:spMkLst>
        </pc:spChg>
        <pc:spChg chg="add mod">
          <ac:chgData name="Lisa Bagust" userId="9b0dc0b4-f81a-4c85-bc8d-cae961bc2915" providerId="ADAL" clId="{2C3F26D3-630B-4582-B7C1-FEF6E564BEB5}" dt="2021-06-08T18:07:19.001" v="1676" actId="2711"/>
          <ac:spMkLst>
            <pc:docMk/>
            <pc:sldMk cId="1384752508" sldId="295"/>
            <ac:spMk id="3" creationId="{D39225EF-D4E1-4611-80F5-DCFE6F9DDA33}"/>
          </ac:spMkLst>
        </pc:spChg>
        <pc:spChg chg="add del mod">
          <ac:chgData name="Lisa Bagust" userId="9b0dc0b4-f81a-4c85-bc8d-cae961bc2915" providerId="ADAL" clId="{2C3F26D3-630B-4582-B7C1-FEF6E564BEB5}" dt="2021-06-08T17:45:07.362" v="1214" actId="478"/>
          <ac:spMkLst>
            <pc:docMk/>
            <pc:sldMk cId="1384752508" sldId="295"/>
            <ac:spMk id="4" creationId="{287D3EA5-E5B7-4153-B46A-B43869FF5413}"/>
          </ac:spMkLst>
        </pc:spChg>
        <pc:spChg chg="add mod">
          <ac:chgData name="Lisa Bagust" userId="9b0dc0b4-f81a-4c85-bc8d-cae961bc2915" providerId="ADAL" clId="{2C3F26D3-630B-4582-B7C1-FEF6E564BEB5}" dt="2021-06-08T18:13:21.972" v="1816" actId="1076"/>
          <ac:spMkLst>
            <pc:docMk/>
            <pc:sldMk cId="1384752508" sldId="295"/>
            <ac:spMk id="6" creationId="{E0E3C039-76B5-42A6-8799-965DD3AA511A}"/>
          </ac:spMkLst>
        </pc:spChg>
        <pc:spChg chg="add mod">
          <ac:chgData name="Lisa Bagust" userId="9b0dc0b4-f81a-4c85-bc8d-cae961bc2915" providerId="ADAL" clId="{2C3F26D3-630B-4582-B7C1-FEF6E564BEB5}" dt="2021-06-08T18:19:57.862" v="1867" actId="15"/>
          <ac:spMkLst>
            <pc:docMk/>
            <pc:sldMk cId="1384752508" sldId="295"/>
            <ac:spMk id="7" creationId="{95693DE8-61D0-428F-88ED-3AC60B49C68B}"/>
          </ac:spMkLst>
        </pc:spChg>
        <pc:spChg chg="add del mod">
          <ac:chgData name="Lisa Bagust" userId="9b0dc0b4-f81a-4c85-bc8d-cae961bc2915" providerId="ADAL" clId="{2C3F26D3-630B-4582-B7C1-FEF6E564BEB5}" dt="2021-06-08T18:19:10.324" v="1862" actId="478"/>
          <ac:spMkLst>
            <pc:docMk/>
            <pc:sldMk cId="1384752508" sldId="295"/>
            <ac:spMk id="8" creationId="{6C0B1E50-425A-487E-8DD3-F19D374DA545}"/>
          </ac:spMkLst>
        </pc:spChg>
        <pc:spChg chg="add del mod">
          <ac:chgData name="Lisa Bagust" userId="9b0dc0b4-f81a-4c85-bc8d-cae961bc2915" providerId="ADAL" clId="{2C3F26D3-630B-4582-B7C1-FEF6E564BEB5}" dt="2021-06-08T18:19:39.339" v="1865" actId="478"/>
          <ac:spMkLst>
            <pc:docMk/>
            <pc:sldMk cId="1384752508" sldId="295"/>
            <ac:spMk id="9" creationId="{8BCED6D9-251E-4BCF-BD60-689662B78773}"/>
          </ac:spMkLst>
        </pc:spChg>
        <pc:picChg chg="add mod">
          <ac:chgData name="Lisa Bagust" userId="9b0dc0b4-f81a-4c85-bc8d-cae961bc2915" providerId="ADAL" clId="{2C3F26D3-630B-4582-B7C1-FEF6E564BEB5}" dt="2021-06-08T15:33:43.532" v="327"/>
          <ac:picMkLst>
            <pc:docMk/>
            <pc:sldMk cId="1384752508" sldId="295"/>
            <ac:picMk id="5" creationId="{49ACB682-9F26-472C-82CC-5AE2217B0994}"/>
          </ac:picMkLst>
        </pc:picChg>
      </pc:sldChg>
      <pc:sldChg chg="addSp modSp new ord">
        <pc:chgData name="Lisa Bagust" userId="9b0dc0b4-f81a-4c85-bc8d-cae961bc2915" providerId="ADAL" clId="{2C3F26D3-630B-4582-B7C1-FEF6E564BEB5}" dt="2021-06-08T15:40:32.239" v="393"/>
        <pc:sldMkLst>
          <pc:docMk/>
          <pc:sldMk cId="2739910374" sldId="296"/>
        </pc:sldMkLst>
        <pc:picChg chg="add mod">
          <ac:chgData name="Lisa Bagust" userId="9b0dc0b4-f81a-4c85-bc8d-cae961bc2915" providerId="ADAL" clId="{2C3F26D3-630B-4582-B7C1-FEF6E564BEB5}" dt="2021-06-08T15:37:58.497" v="350"/>
          <ac:picMkLst>
            <pc:docMk/>
            <pc:sldMk cId="2739910374" sldId="296"/>
            <ac:picMk id="2" creationId="{70607145-0E9D-4884-A4BD-22F819043B6C}"/>
          </ac:picMkLst>
        </pc:picChg>
      </pc:sldChg>
      <pc:sldChg chg="addSp delSp modSp new mod ord">
        <pc:chgData name="Lisa Bagust" userId="9b0dc0b4-f81a-4c85-bc8d-cae961bc2915" providerId="ADAL" clId="{2C3F26D3-630B-4582-B7C1-FEF6E564BEB5}" dt="2021-06-08T18:16:54.838" v="1846" actId="1076"/>
        <pc:sldMkLst>
          <pc:docMk/>
          <pc:sldMk cId="2438262541" sldId="297"/>
        </pc:sldMkLst>
        <pc:spChg chg="add mod">
          <ac:chgData name="Lisa Bagust" userId="9b0dc0b4-f81a-4c85-bc8d-cae961bc2915" providerId="ADAL" clId="{2C3F26D3-630B-4582-B7C1-FEF6E564BEB5}" dt="2021-06-08T18:16:50.279" v="1845" actId="1076"/>
          <ac:spMkLst>
            <pc:docMk/>
            <pc:sldMk cId="2438262541" sldId="297"/>
            <ac:spMk id="2" creationId="{8BBAA14D-AC0D-47C0-A6AE-E1ADE6FE72EB}"/>
          </ac:spMkLst>
        </pc:spChg>
        <pc:spChg chg="add del mod">
          <ac:chgData name="Lisa Bagust" userId="9b0dc0b4-f81a-4c85-bc8d-cae961bc2915" providerId="ADAL" clId="{2C3F26D3-630B-4582-B7C1-FEF6E564BEB5}" dt="2021-06-08T16:24:51.088" v="436"/>
          <ac:spMkLst>
            <pc:docMk/>
            <pc:sldMk cId="2438262541" sldId="297"/>
            <ac:spMk id="3" creationId="{58BABE3D-7808-4ADA-9FF9-5E4F5346A8CA}"/>
          </ac:spMkLst>
        </pc:spChg>
        <pc:spChg chg="add mod">
          <ac:chgData name="Lisa Bagust" userId="9b0dc0b4-f81a-4c85-bc8d-cae961bc2915" providerId="ADAL" clId="{2C3F26D3-630B-4582-B7C1-FEF6E564BEB5}" dt="2021-06-08T18:07:44.700" v="1680" actId="1076"/>
          <ac:spMkLst>
            <pc:docMk/>
            <pc:sldMk cId="2438262541" sldId="297"/>
            <ac:spMk id="3" creationId="{82E2D836-BDB1-4DB1-8883-F7A6871FA916}"/>
          </ac:spMkLst>
        </pc:spChg>
        <pc:spChg chg="add del mod">
          <ac:chgData name="Lisa Bagust" userId="9b0dc0b4-f81a-4c85-bc8d-cae961bc2915" providerId="ADAL" clId="{2C3F26D3-630B-4582-B7C1-FEF6E564BEB5}" dt="2021-06-08T16:24:55.483" v="438"/>
          <ac:spMkLst>
            <pc:docMk/>
            <pc:sldMk cId="2438262541" sldId="297"/>
            <ac:spMk id="4" creationId="{81968595-F71E-421E-B2BB-AE3214EA7DDF}"/>
          </ac:spMkLst>
        </pc:spChg>
        <pc:spChg chg="add mod">
          <ac:chgData name="Lisa Bagust" userId="9b0dc0b4-f81a-4c85-bc8d-cae961bc2915" providerId="ADAL" clId="{2C3F26D3-630B-4582-B7C1-FEF6E564BEB5}" dt="2021-06-08T18:16:54.838" v="1846" actId="1076"/>
          <ac:spMkLst>
            <pc:docMk/>
            <pc:sldMk cId="2438262541" sldId="297"/>
            <ac:spMk id="5" creationId="{32CAA338-96F9-44AE-AD38-3B3731AC3802}"/>
          </ac:spMkLst>
        </pc:spChg>
        <pc:spChg chg="add del mod">
          <ac:chgData name="Lisa Bagust" userId="9b0dc0b4-f81a-4c85-bc8d-cae961bc2915" providerId="ADAL" clId="{2C3F26D3-630B-4582-B7C1-FEF6E564BEB5}" dt="2021-06-08T16:31:55.029" v="539" actId="21"/>
          <ac:spMkLst>
            <pc:docMk/>
            <pc:sldMk cId="2438262541" sldId="297"/>
            <ac:spMk id="6" creationId="{EBA76E17-E476-4AB6-BBDC-7FC05EB1A373}"/>
          </ac:spMkLst>
        </pc:spChg>
        <pc:spChg chg="add del mod">
          <ac:chgData name="Lisa Bagust" userId="9b0dc0b4-f81a-4c85-bc8d-cae961bc2915" providerId="ADAL" clId="{2C3F26D3-630B-4582-B7C1-FEF6E564BEB5}" dt="2021-06-08T17:49:02.755" v="1296" actId="478"/>
          <ac:spMkLst>
            <pc:docMk/>
            <pc:sldMk cId="2438262541" sldId="297"/>
            <ac:spMk id="7" creationId="{72056DAA-88A1-4DF6-844D-0EF9BFF06C67}"/>
          </ac:spMkLst>
        </pc:spChg>
        <pc:spChg chg="add mod">
          <ac:chgData name="Lisa Bagust" userId="9b0dc0b4-f81a-4c85-bc8d-cae961bc2915" providerId="ADAL" clId="{2C3F26D3-630B-4582-B7C1-FEF6E564BEB5}" dt="2021-06-08T17:32:23.077" v="1128" actId="1076"/>
          <ac:spMkLst>
            <pc:docMk/>
            <pc:sldMk cId="2438262541" sldId="297"/>
            <ac:spMk id="8" creationId="{AE248DA0-29FB-467B-8AAE-9B03ECC64EF5}"/>
          </ac:spMkLst>
        </pc:spChg>
        <pc:spChg chg="add del mod">
          <ac:chgData name="Lisa Bagust" userId="9b0dc0b4-f81a-4c85-bc8d-cae961bc2915" providerId="ADAL" clId="{2C3F26D3-630B-4582-B7C1-FEF6E564BEB5}" dt="2021-06-08T17:26:50.553" v="1076"/>
          <ac:spMkLst>
            <pc:docMk/>
            <pc:sldMk cId="2438262541" sldId="297"/>
            <ac:spMk id="10" creationId="{B52D4F93-1C7F-4E8D-A21A-213E7EE31C7F}"/>
          </ac:spMkLst>
        </pc:spChg>
        <pc:spChg chg="add mod">
          <ac:chgData name="Lisa Bagust" userId="9b0dc0b4-f81a-4c85-bc8d-cae961bc2915" providerId="ADAL" clId="{2C3F26D3-630B-4582-B7C1-FEF6E564BEB5}" dt="2021-06-08T17:26:53.322" v="1077"/>
          <ac:spMkLst>
            <pc:docMk/>
            <pc:sldMk cId="2438262541" sldId="297"/>
            <ac:spMk id="11" creationId="{A8A8314B-B89D-4F44-B697-D2C7FCB801F3}"/>
          </ac:spMkLst>
        </pc:spChg>
        <pc:spChg chg="add del mod">
          <ac:chgData name="Lisa Bagust" userId="9b0dc0b4-f81a-4c85-bc8d-cae961bc2915" providerId="ADAL" clId="{2C3F26D3-630B-4582-B7C1-FEF6E564BEB5}" dt="2021-06-08T17:30:41.735" v="1111" actId="21"/>
          <ac:spMkLst>
            <pc:docMk/>
            <pc:sldMk cId="2438262541" sldId="297"/>
            <ac:spMk id="12" creationId="{74F4D504-1234-4AE7-AD30-BB4AEC26A25D}"/>
          </ac:spMkLst>
        </pc:spChg>
        <pc:spChg chg="add mod ord">
          <ac:chgData name="Lisa Bagust" userId="9b0dc0b4-f81a-4c85-bc8d-cae961bc2915" providerId="ADAL" clId="{2C3F26D3-630B-4582-B7C1-FEF6E564BEB5}" dt="2021-06-08T17:31:57.028" v="1124" actId="1076"/>
          <ac:spMkLst>
            <pc:docMk/>
            <pc:sldMk cId="2438262541" sldId="297"/>
            <ac:spMk id="13" creationId="{35106482-CD59-44DC-9AAB-392C6C514ACF}"/>
          </ac:spMkLst>
        </pc:spChg>
        <pc:spChg chg="add mod">
          <ac:chgData name="Lisa Bagust" userId="9b0dc0b4-f81a-4c85-bc8d-cae961bc2915" providerId="ADAL" clId="{2C3F26D3-630B-4582-B7C1-FEF6E564BEB5}" dt="2021-06-08T17:31:22.609" v="1119" actId="208"/>
          <ac:spMkLst>
            <pc:docMk/>
            <pc:sldMk cId="2438262541" sldId="297"/>
            <ac:spMk id="14" creationId="{9D33FB25-0DE9-4363-BED0-E55C55C60D25}"/>
          </ac:spMkLst>
        </pc:spChg>
        <pc:picChg chg="add mod">
          <ac:chgData name="Lisa Bagust" userId="9b0dc0b4-f81a-4c85-bc8d-cae961bc2915" providerId="ADAL" clId="{2C3F26D3-630B-4582-B7C1-FEF6E564BEB5}" dt="2021-06-08T16:41:13.537" v="851" actId="1076"/>
          <ac:picMkLst>
            <pc:docMk/>
            <pc:sldMk cId="2438262541" sldId="297"/>
            <ac:picMk id="9" creationId="{8BA58B9D-3F32-4A5E-B2D9-41DE50B5E689}"/>
          </ac:picMkLst>
        </pc:picChg>
      </pc:sldChg>
      <pc:sldChg chg="addSp modSp new del mod">
        <pc:chgData name="Lisa Bagust" userId="9b0dc0b4-f81a-4c85-bc8d-cae961bc2915" providerId="ADAL" clId="{2C3F26D3-630B-4582-B7C1-FEF6E564BEB5}" dt="2021-06-08T17:24:05.709" v="1073" actId="2696"/>
        <pc:sldMkLst>
          <pc:docMk/>
          <pc:sldMk cId="1202381426" sldId="298"/>
        </pc:sldMkLst>
        <pc:spChg chg="add mod">
          <ac:chgData name="Lisa Bagust" userId="9b0dc0b4-f81a-4c85-bc8d-cae961bc2915" providerId="ADAL" clId="{2C3F26D3-630B-4582-B7C1-FEF6E564BEB5}" dt="2021-06-08T17:14:51.674" v="859" actId="1076"/>
          <ac:spMkLst>
            <pc:docMk/>
            <pc:sldMk cId="1202381426" sldId="298"/>
            <ac:spMk id="2" creationId="{CD28C186-CA2E-4EE3-818D-007E41011676}"/>
          </ac:spMkLst>
        </pc:spChg>
      </pc:sldChg>
      <pc:sldChg chg="addSp delSp modSp add del mod">
        <pc:chgData name="Lisa Bagust" userId="9b0dc0b4-f81a-4c85-bc8d-cae961bc2915" providerId="ADAL" clId="{2C3F26D3-630B-4582-B7C1-FEF6E564BEB5}" dt="2021-06-08T18:20:20.241" v="1868" actId="2696"/>
        <pc:sldMkLst>
          <pc:docMk/>
          <pc:sldMk cId="1619719095" sldId="298"/>
        </pc:sldMkLst>
        <pc:spChg chg="del">
          <ac:chgData name="Lisa Bagust" userId="9b0dc0b4-f81a-4c85-bc8d-cae961bc2915" providerId="ADAL" clId="{2C3F26D3-630B-4582-B7C1-FEF6E564BEB5}" dt="2021-06-08T18:03:18.867" v="1603" actId="478"/>
          <ac:spMkLst>
            <pc:docMk/>
            <pc:sldMk cId="1619719095" sldId="298"/>
            <ac:spMk id="2" creationId="{F83FBE85-2EC7-4312-8396-8EB9087006DB}"/>
          </ac:spMkLst>
        </pc:spChg>
        <pc:spChg chg="mod">
          <ac:chgData name="Lisa Bagust" userId="9b0dc0b4-f81a-4c85-bc8d-cae961bc2915" providerId="ADAL" clId="{2C3F26D3-630B-4582-B7C1-FEF6E564BEB5}" dt="2021-06-08T18:13:53.595" v="1842" actId="20577"/>
          <ac:spMkLst>
            <pc:docMk/>
            <pc:sldMk cId="1619719095" sldId="298"/>
            <ac:spMk id="4" creationId="{5AC30402-FC40-4CC6-AE1E-8CA975BAA8D1}"/>
          </ac:spMkLst>
        </pc:spChg>
        <pc:spChg chg="add mod">
          <ac:chgData name="Lisa Bagust" userId="9b0dc0b4-f81a-4c85-bc8d-cae961bc2915" providerId="ADAL" clId="{2C3F26D3-630B-4582-B7C1-FEF6E564BEB5}" dt="2021-06-08T18:14:15.075" v="1844" actId="2711"/>
          <ac:spMkLst>
            <pc:docMk/>
            <pc:sldMk cId="1619719095" sldId="298"/>
            <ac:spMk id="5" creationId="{65C78589-874A-454F-B86D-9CC20F04A640}"/>
          </ac:spMkLst>
        </pc:spChg>
      </pc:sldChg>
      <pc:sldMasterChg chg="delSldLayout modSldLayout">
        <pc:chgData name="Lisa Bagust" userId="9b0dc0b4-f81a-4c85-bc8d-cae961bc2915" providerId="ADAL" clId="{2C3F26D3-630B-4582-B7C1-FEF6E564BEB5}" dt="2021-06-08T18:26:26.357" v="1889" actId="21"/>
        <pc:sldMasterMkLst>
          <pc:docMk/>
          <pc:sldMasterMk cId="4266416627" sldId="2147483672"/>
        </pc:sldMasterMkLst>
        <pc:sldLayoutChg chg="delSp mod">
          <pc:chgData name="Lisa Bagust" userId="9b0dc0b4-f81a-4c85-bc8d-cae961bc2915" providerId="ADAL" clId="{2C3F26D3-630B-4582-B7C1-FEF6E564BEB5}" dt="2021-06-08T18:24:49.156" v="1883" actId="478"/>
          <pc:sldLayoutMkLst>
            <pc:docMk/>
            <pc:sldMasterMk cId="4266416627" sldId="2147483672"/>
            <pc:sldLayoutMk cId="1951602944" sldId="2147483682"/>
          </pc:sldLayoutMkLst>
          <pc:spChg chg="del">
            <ac:chgData name="Lisa Bagust" userId="9b0dc0b4-f81a-4c85-bc8d-cae961bc2915" providerId="ADAL" clId="{2C3F26D3-630B-4582-B7C1-FEF6E564BEB5}" dt="2021-06-08T18:24:47.724" v="1882" actId="478"/>
            <ac:spMkLst>
              <pc:docMk/>
              <pc:sldMasterMk cId="4266416627" sldId="2147483672"/>
              <pc:sldLayoutMk cId="1951602944" sldId="2147483682"/>
              <ac:spMk id="2" creationId="{D63DC644-B13B-4DFC-B209-088AB1637A9D}"/>
            </ac:spMkLst>
          </pc:spChg>
          <pc:spChg chg="del">
            <ac:chgData name="Lisa Bagust" userId="9b0dc0b4-f81a-4c85-bc8d-cae961bc2915" providerId="ADAL" clId="{2C3F26D3-630B-4582-B7C1-FEF6E564BEB5}" dt="2021-06-08T18:24:49.156" v="1883" actId="478"/>
            <ac:spMkLst>
              <pc:docMk/>
              <pc:sldMasterMk cId="4266416627" sldId="2147483672"/>
              <pc:sldLayoutMk cId="1951602944" sldId="2147483682"/>
              <ac:spMk id="3" creationId="{4FC02C53-0DA5-4C21-A5D7-2B5BD666CDA5}"/>
            </ac:spMkLst>
          </pc:spChg>
        </pc:sldLayoutChg>
        <pc:sldLayoutChg chg="delSp modSp mod">
          <pc:chgData name="Lisa Bagust" userId="9b0dc0b4-f81a-4c85-bc8d-cae961bc2915" providerId="ADAL" clId="{2C3F26D3-630B-4582-B7C1-FEF6E564BEB5}" dt="2021-06-08T18:25:07.280" v="1884" actId="478"/>
          <pc:sldLayoutMkLst>
            <pc:docMk/>
            <pc:sldMasterMk cId="4266416627" sldId="2147483672"/>
            <pc:sldLayoutMk cId="3554910459" sldId="2147483684"/>
          </pc:sldLayoutMkLst>
          <pc:spChg chg="mod">
            <ac:chgData name="Lisa Bagust" userId="9b0dc0b4-f81a-4c85-bc8d-cae961bc2915" providerId="ADAL" clId="{2C3F26D3-630B-4582-B7C1-FEF6E564BEB5}" dt="2021-06-08T18:23:11.426" v="1879" actId="14100"/>
            <ac:spMkLst>
              <pc:docMk/>
              <pc:sldMasterMk cId="4266416627" sldId="2147483672"/>
              <pc:sldLayoutMk cId="3554910459" sldId="2147483684"/>
              <ac:spMk id="7" creationId="{564B8798-3B9A-445C-B655-518BC5D68546}"/>
            </ac:spMkLst>
          </pc:spChg>
          <pc:picChg chg="del">
            <ac:chgData name="Lisa Bagust" userId="9b0dc0b4-f81a-4c85-bc8d-cae961bc2915" providerId="ADAL" clId="{2C3F26D3-630B-4582-B7C1-FEF6E564BEB5}" dt="2021-06-08T18:25:07.280" v="1884" actId="478"/>
            <ac:picMkLst>
              <pc:docMk/>
              <pc:sldMasterMk cId="4266416627" sldId="2147483672"/>
              <pc:sldLayoutMk cId="3554910459" sldId="2147483684"/>
              <ac:picMk id="9" creationId="{3C24C3FE-28B6-4635-AFDB-7FE401E9C4E6}"/>
            </ac:picMkLst>
          </pc:picChg>
        </pc:sldLayoutChg>
        <pc:sldLayoutChg chg="delSp modSp mod">
          <pc:chgData name="Lisa Bagust" userId="9b0dc0b4-f81a-4c85-bc8d-cae961bc2915" providerId="ADAL" clId="{2C3F26D3-630B-4582-B7C1-FEF6E564BEB5}" dt="2021-06-08T18:26:26.357" v="1889" actId="21"/>
          <pc:sldLayoutMkLst>
            <pc:docMk/>
            <pc:sldMasterMk cId="4266416627" sldId="2147483672"/>
            <pc:sldLayoutMk cId="2343032144" sldId="2147483685"/>
          </pc:sldLayoutMkLst>
          <pc:spChg chg="mod">
            <ac:chgData name="Lisa Bagust" userId="9b0dc0b4-f81a-4c85-bc8d-cae961bc2915" providerId="ADAL" clId="{2C3F26D3-630B-4582-B7C1-FEF6E564BEB5}" dt="2021-06-08T18:23:19.737" v="1880" actId="14100"/>
            <ac:spMkLst>
              <pc:docMk/>
              <pc:sldMasterMk cId="4266416627" sldId="2147483672"/>
              <pc:sldLayoutMk cId="2343032144" sldId="2147483685"/>
              <ac:spMk id="7" creationId="{564B8798-3B9A-445C-B655-518BC5D68546}"/>
            </ac:spMkLst>
          </pc:spChg>
          <pc:picChg chg="del">
            <ac:chgData name="Lisa Bagust" userId="9b0dc0b4-f81a-4c85-bc8d-cae961bc2915" providerId="ADAL" clId="{2C3F26D3-630B-4582-B7C1-FEF6E564BEB5}" dt="2021-06-08T18:25:20.676" v="1885" actId="21"/>
            <ac:picMkLst>
              <pc:docMk/>
              <pc:sldMasterMk cId="4266416627" sldId="2147483672"/>
              <pc:sldLayoutMk cId="2343032144" sldId="2147483685"/>
              <ac:picMk id="9" creationId="{3C24C3FE-28B6-4635-AFDB-7FE401E9C4E6}"/>
            </ac:picMkLst>
          </pc:picChg>
          <pc:picChg chg="del">
            <ac:chgData name="Lisa Bagust" userId="9b0dc0b4-f81a-4c85-bc8d-cae961bc2915" providerId="ADAL" clId="{2C3F26D3-630B-4582-B7C1-FEF6E564BEB5}" dt="2021-06-08T18:25:52.625" v="1886" actId="478"/>
            <ac:picMkLst>
              <pc:docMk/>
              <pc:sldMasterMk cId="4266416627" sldId="2147483672"/>
              <pc:sldLayoutMk cId="2343032144" sldId="2147483685"/>
              <ac:picMk id="11" creationId="{6825969D-1FA8-42FA-9C4A-D029CF388B04}"/>
            </ac:picMkLst>
          </pc:picChg>
          <pc:picChg chg="mod">
            <ac:chgData name="Lisa Bagust" userId="9b0dc0b4-f81a-4c85-bc8d-cae961bc2915" providerId="ADAL" clId="{2C3F26D3-630B-4582-B7C1-FEF6E564BEB5}" dt="2021-06-08T18:26:09.645" v="1888"/>
            <ac:picMkLst>
              <pc:docMk/>
              <pc:sldMasterMk cId="4266416627" sldId="2147483672"/>
              <pc:sldLayoutMk cId="2343032144" sldId="2147483685"/>
              <ac:picMk id="13" creationId="{D56DC56A-EEE6-4249-97D1-6CA9341AE098}"/>
            </ac:picMkLst>
          </pc:picChg>
          <pc:picChg chg="del ord">
            <ac:chgData name="Lisa Bagust" userId="9b0dc0b4-f81a-4c85-bc8d-cae961bc2915" providerId="ADAL" clId="{2C3F26D3-630B-4582-B7C1-FEF6E564BEB5}" dt="2021-06-08T18:26:26.357" v="1889" actId="21"/>
            <ac:picMkLst>
              <pc:docMk/>
              <pc:sldMasterMk cId="4266416627" sldId="2147483672"/>
              <pc:sldLayoutMk cId="2343032144" sldId="2147483685"/>
              <ac:picMk id="15" creationId="{D67DCB61-BEC0-4B44-B481-D9A7AD575A8C}"/>
            </ac:picMkLst>
          </pc:picChg>
        </pc:sldLayoutChg>
        <pc:sldLayoutChg chg="delSp del mod">
          <pc:chgData name="Lisa Bagust" userId="9b0dc0b4-f81a-4c85-bc8d-cae961bc2915" providerId="ADAL" clId="{2C3F26D3-630B-4582-B7C1-FEF6E564BEB5}" dt="2021-06-08T18:23:38.543" v="1881" actId="2696"/>
          <pc:sldLayoutMkLst>
            <pc:docMk/>
            <pc:sldMasterMk cId="4266416627" sldId="2147483672"/>
            <pc:sldLayoutMk cId="3153507765" sldId="2147483687"/>
          </pc:sldLayoutMkLst>
          <pc:spChg chg="del">
            <ac:chgData name="Lisa Bagust" userId="9b0dc0b4-f81a-4c85-bc8d-cae961bc2915" providerId="ADAL" clId="{2C3F26D3-630B-4582-B7C1-FEF6E564BEB5}" dt="2021-06-08T18:22:32.537" v="1876" actId="21"/>
            <ac:spMkLst>
              <pc:docMk/>
              <pc:sldMasterMk cId="4266416627" sldId="2147483672"/>
              <pc:sldLayoutMk cId="3153507765" sldId="2147483687"/>
              <ac:spMk id="6" creationId="{00000000-0000-0000-0000-000000000000}"/>
            </ac:spMkLst>
          </pc:spChg>
          <pc:picChg chg="del">
            <ac:chgData name="Lisa Bagust" userId="9b0dc0b4-f81a-4c85-bc8d-cae961bc2915" providerId="ADAL" clId="{2C3F26D3-630B-4582-B7C1-FEF6E564BEB5}" dt="2021-06-08T18:22:17.408" v="1874" actId="478"/>
            <ac:picMkLst>
              <pc:docMk/>
              <pc:sldMasterMk cId="4266416627" sldId="2147483672"/>
              <pc:sldLayoutMk cId="3153507765" sldId="2147483687"/>
              <ac:picMk id="9" creationId="{3C24C3FE-28B6-4635-AFDB-7FE401E9C4E6}"/>
            </ac:picMkLst>
          </pc:picChg>
          <pc:picChg chg="del">
            <ac:chgData name="Lisa Bagust" userId="9b0dc0b4-f81a-4c85-bc8d-cae961bc2915" providerId="ADAL" clId="{2C3F26D3-630B-4582-B7C1-FEF6E564BEB5}" dt="2021-06-08T18:22:18.773" v="1875" actId="478"/>
            <ac:picMkLst>
              <pc:docMk/>
              <pc:sldMasterMk cId="4266416627" sldId="2147483672"/>
              <pc:sldLayoutMk cId="3153507765" sldId="2147483687"/>
              <ac:picMk id="11" creationId="{6825969D-1FA8-42FA-9C4A-D029CF388B04}"/>
            </ac:picMkLst>
          </pc:picChg>
          <pc:picChg chg="del">
            <ac:chgData name="Lisa Bagust" userId="9b0dc0b4-f81a-4c85-bc8d-cae961bc2915" providerId="ADAL" clId="{2C3F26D3-630B-4582-B7C1-FEF6E564BEB5}" dt="2021-06-08T18:22:40.004" v="1878" actId="21"/>
            <ac:picMkLst>
              <pc:docMk/>
              <pc:sldMasterMk cId="4266416627" sldId="2147483672"/>
              <pc:sldLayoutMk cId="3153507765" sldId="2147483687"/>
              <ac:picMk id="13" creationId="{D56DC56A-EEE6-4249-97D1-6CA9341AE098}"/>
            </ac:picMkLst>
          </pc:picChg>
          <pc:picChg chg="del">
            <ac:chgData name="Lisa Bagust" userId="9b0dc0b4-f81a-4c85-bc8d-cae961bc2915" providerId="ADAL" clId="{2C3F26D3-630B-4582-B7C1-FEF6E564BEB5}" dt="2021-06-08T18:22:35.102" v="1877" actId="21"/>
            <ac:picMkLst>
              <pc:docMk/>
              <pc:sldMasterMk cId="4266416627" sldId="2147483672"/>
              <pc:sldLayoutMk cId="3153507765" sldId="2147483687"/>
              <ac:picMk id="15" creationId="{D67DCB61-BEC0-4B44-B481-D9A7AD575A8C}"/>
            </ac:picMkLst>
          </pc:picChg>
        </pc:sldLayoutChg>
      </pc:sldMasterChg>
    </pc:docChg>
  </pc:docChgLst>
  <pc:docChgLst>
    <pc:chgData name="Lisa Bagust" userId="S::ljb2m12@soton.ac.uk::9b0dc0b4-f81a-4c85-bc8d-cae961bc2915" providerId="AD" clId="Web-{EA663572-EC65-4625-A2E6-D53685E08B88}"/>
    <pc:docChg chg="addSld modSld">
      <pc:chgData name="Lisa Bagust" userId="S::ljb2m12@soton.ac.uk::9b0dc0b4-f81a-4c85-bc8d-cae961bc2915" providerId="AD" clId="Web-{EA663572-EC65-4625-A2E6-D53685E08B88}" dt="2021-06-24T12:08:38.922" v="1"/>
      <pc:docMkLst>
        <pc:docMk/>
      </pc:docMkLst>
      <pc:sldChg chg="delSp add replId delAnim">
        <pc:chgData name="Lisa Bagust" userId="S::ljb2m12@soton.ac.uk::9b0dc0b4-f81a-4c85-bc8d-cae961bc2915" providerId="AD" clId="Web-{EA663572-EC65-4625-A2E6-D53685E08B88}" dt="2021-06-24T12:08:38.922" v="1"/>
        <pc:sldMkLst>
          <pc:docMk/>
          <pc:sldMk cId="469557305" sldId="300"/>
        </pc:sldMkLst>
        <pc:picChg chg="del">
          <ac:chgData name="Lisa Bagust" userId="S::ljb2m12@soton.ac.uk::9b0dc0b4-f81a-4c85-bc8d-cae961bc2915" providerId="AD" clId="Web-{EA663572-EC65-4625-A2E6-D53685E08B88}" dt="2021-06-24T12:08:38.922" v="1"/>
          <ac:picMkLst>
            <pc:docMk/>
            <pc:sldMk cId="469557305" sldId="300"/>
            <ac:picMk id="4" creationId="{B2FBB758-3B8B-4E10-B367-437A173305CD}"/>
          </ac:picMkLst>
        </pc:picChg>
      </pc:sldChg>
    </pc:docChg>
  </pc:docChgLst>
  <pc:docChgLst>
    <pc:chgData name="Lisa Bagust" userId="S::ljb2m12@soton.ac.uk::9b0dc0b4-f81a-4c85-bc8d-cae961bc2915" providerId="AD" clId="Web-{85988F69-7F07-4759-9B8E-35BFFE8C53B3}"/>
    <pc:docChg chg="modSld">
      <pc:chgData name="Lisa Bagust" userId="S::ljb2m12@soton.ac.uk::9b0dc0b4-f81a-4c85-bc8d-cae961bc2915" providerId="AD" clId="Web-{85988F69-7F07-4759-9B8E-35BFFE8C53B3}" dt="2021-06-11T14:56:13.178" v="6" actId="20577"/>
      <pc:docMkLst>
        <pc:docMk/>
      </pc:docMkLst>
      <pc:sldChg chg="modSp">
        <pc:chgData name="Lisa Bagust" userId="S::ljb2m12@soton.ac.uk::9b0dc0b4-f81a-4c85-bc8d-cae961bc2915" providerId="AD" clId="Web-{85988F69-7F07-4759-9B8E-35BFFE8C53B3}" dt="2021-06-11T14:56:13.178" v="6" actId="20577"/>
        <pc:sldMkLst>
          <pc:docMk/>
          <pc:sldMk cId="4266223134" sldId="256"/>
        </pc:sldMkLst>
        <pc:spChg chg="mod">
          <ac:chgData name="Lisa Bagust" userId="S::ljb2m12@soton.ac.uk::9b0dc0b4-f81a-4c85-bc8d-cae961bc2915" providerId="AD" clId="Web-{85988F69-7F07-4759-9B8E-35BFFE8C53B3}" dt="2021-06-11T14:56:13.178" v="6" actId="20577"/>
          <ac:spMkLst>
            <pc:docMk/>
            <pc:sldMk cId="4266223134" sldId="256"/>
            <ac:spMk id="5" creationId="{56BC0A88-E11A-49F6-921B-B65FBC42AD2A}"/>
          </ac:spMkLst>
        </pc:spChg>
      </pc:sldChg>
    </pc:docChg>
  </pc:docChgLst>
  <pc:docChgLst>
    <pc:chgData name="Lisa Bagust" userId="S::ljb2m12@soton.ac.uk::9b0dc0b4-f81a-4c85-bc8d-cae961bc2915" providerId="AD" clId="Web-{85B0EE3D-81B9-F4F3-6950-0C41DA83DDF9}"/>
    <pc:docChg chg="modSld">
      <pc:chgData name="Lisa Bagust" userId="S::ljb2m12@soton.ac.uk::9b0dc0b4-f81a-4c85-bc8d-cae961bc2915" providerId="AD" clId="Web-{85B0EE3D-81B9-F4F3-6950-0C41DA83DDF9}" dt="2021-08-11T14:05:59.950" v="4" actId="20577"/>
      <pc:docMkLst>
        <pc:docMk/>
      </pc:docMkLst>
      <pc:sldChg chg="modSp">
        <pc:chgData name="Lisa Bagust" userId="S::ljb2m12@soton.ac.uk::9b0dc0b4-f81a-4c85-bc8d-cae961bc2915" providerId="AD" clId="Web-{85B0EE3D-81B9-F4F3-6950-0C41DA83DDF9}" dt="2021-08-11T14:05:52.356" v="2" actId="20577"/>
        <pc:sldMkLst>
          <pc:docMk/>
          <pc:sldMk cId="4266223134" sldId="256"/>
        </pc:sldMkLst>
        <pc:spChg chg="mod">
          <ac:chgData name="Lisa Bagust" userId="S::ljb2m12@soton.ac.uk::9b0dc0b4-f81a-4c85-bc8d-cae961bc2915" providerId="AD" clId="Web-{85B0EE3D-81B9-F4F3-6950-0C41DA83DDF9}" dt="2021-08-11T14:05:52.356" v="2" actId="20577"/>
          <ac:spMkLst>
            <pc:docMk/>
            <pc:sldMk cId="4266223134" sldId="256"/>
            <ac:spMk id="5" creationId="{56BC0A88-E11A-49F6-921B-B65FBC42AD2A}"/>
          </ac:spMkLst>
        </pc:spChg>
      </pc:sldChg>
      <pc:sldChg chg="modSp">
        <pc:chgData name="Lisa Bagust" userId="S::ljb2m12@soton.ac.uk::9b0dc0b4-f81a-4c85-bc8d-cae961bc2915" providerId="AD" clId="Web-{85B0EE3D-81B9-F4F3-6950-0C41DA83DDF9}" dt="2021-08-11T14:05:59.950" v="4" actId="20577"/>
        <pc:sldMkLst>
          <pc:docMk/>
          <pc:sldMk cId="4142695485" sldId="262"/>
        </pc:sldMkLst>
        <pc:spChg chg="mod">
          <ac:chgData name="Lisa Bagust" userId="S::ljb2m12@soton.ac.uk::9b0dc0b4-f81a-4c85-bc8d-cae961bc2915" providerId="AD" clId="Web-{85B0EE3D-81B9-F4F3-6950-0C41DA83DDF9}" dt="2021-08-11T14:05:59.950" v="4" actId="20577"/>
          <ac:spMkLst>
            <pc:docMk/>
            <pc:sldMk cId="4142695485" sldId="262"/>
            <ac:spMk id="2" creationId="{D524A358-3B6C-4223-96A5-782607F6A65E}"/>
          </ac:spMkLst>
        </pc:spChg>
      </pc:sldChg>
    </pc:docChg>
  </pc:docChgLst>
  <pc:docChgLst>
    <pc:chgData name="Kath Woods-Townsend" userId="6818a262-d99a-4b23-bcfa-16532cfac47a" providerId="ADAL" clId="{F74E6D16-22F9-4CC6-BA3D-92BEC5B30C74}"/>
    <pc:docChg chg="undo redo custSel addSld delSld modSld sldOrd addMainMaster modMainMaster">
      <pc:chgData name="Kath Woods-Townsend" userId="6818a262-d99a-4b23-bcfa-16532cfac47a" providerId="ADAL" clId="{F74E6D16-22F9-4CC6-BA3D-92BEC5B30C74}" dt="2021-06-18T11:24:18.396" v="90"/>
      <pc:docMkLst>
        <pc:docMk/>
      </pc:docMkLst>
      <pc:sldChg chg="del">
        <pc:chgData name="Kath Woods-Townsend" userId="6818a262-d99a-4b23-bcfa-16532cfac47a" providerId="ADAL" clId="{F74E6D16-22F9-4CC6-BA3D-92BEC5B30C74}" dt="2021-06-18T11:24:08.375" v="86" actId="2696"/>
        <pc:sldMkLst>
          <pc:docMk/>
          <pc:sldMk cId="2002328261" sldId="262"/>
        </pc:sldMkLst>
      </pc:sldChg>
      <pc:sldChg chg="add ord">
        <pc:chgData name="Kath Woods-Townsend" userId="6818a262-d99a-4b23-bcfa-16532cfac47a" providerId="ADAL" clId="{F74E6D16-22F9-4CC6-BA3D-92BEC5B30C74}" dt="2021-06-18T11:24:12.685" v="89"/>
        <pc:sldMkLst>
          <pc:docMk/>
          <pc:sldMk cId="4142695485" sldId="262"/>
        </pc:sldMkLst>
      </pc:sldChg>
      <pc:sldChg chg="addSp delSp modSp mod ord modTransition addAnim delAnim modAnim">
        <pc:chgData name="Kath Woods-Townsend" userId="6818a262-d99a-4b23-bcfa-16532cfac47a" providerId="ADAL" clId="{F74E6D16-22F9-4CC6-BA3D-92BEC5B30C74}" dt="2021-06-18T11:24:18.396" v="90"/>
        <pc:sldMkLst>
          <pc:docMk/>
          <pc:sldMk cId="3916326235" sldId="289"/>
        </pc:sldMkLst>
        <pc:spChg chg="add del">
          <ac:chgData name="Kath Woods-Townsend" userId="6818a262-d99a-4b23-bcfa-16532cfac47a" providerId="ADAL" clId="{F74E6D16-22F9-4CC6-BA3D-92BEC5B30C74}" dt="2021-06-18T11:21:54.434" v="74" actId="21"/>
          <ac:spMkLst>
            <pc:docMk/>
            <pc:sldMk cId="3916326235" sldId="289"/>
            <ac:spMk id="4" creationId="{5AC30402-FC40-4CC6-AE1E-8CA975BAA8D1}"/>
          </ac:spMkLst>
        </pc:spChg>
        <pc:spChg chg="add del">
          <ac:chgData name="Kath Woods-Townsend" userId="6818a262-d99a-4b23-bcfa-16532cfac47a" providerId="ADAL" clId="{F74E6D16-22F9-4CC6-BA3D-92BEC5B30C74}" dt="2021-06-18T11:21:54.434" v="74" actId="21"/>
          <ac:spMkLst>
            <pc:docMk/>
            <pc:sldMk cId="3916326235" sldId="289"/>
            <ac:spMk id="5" creationId="{796A45FE-5A64-45EF-952F-094B987D57D6}"/>
          </ac:spMkLst>
        </pc:spChg>
        <pc:spChg chg="add del mod">
          <ac:chgData name="Kath Woods-Townsend" userId="6818a262-d99a-4b23-bcfa-16532cfac47a" providerId="ADAL" clId="{F74E6D16-22F9-4CC6-BA3D-92BEC5B30C74}" dt="2021-06-18T11:21:36.296" v="70"/>
          <ac:spMkLst>
            <pc:docMk/>
            <pc:sldMk cId="3916326235" sldId="289"/>
            <ac:spMk id="16" creationId="{D0F40F6C-E731-460B-A175-1608FB22706E}"/>
          </ac:spMkLst>
        </pc:spChg>
        <pc:spChg chg="add del mod">
          <ac:chgData name="Kath Woods-Townsend" userId="6818a262-d99a-4b23-bcfa-16532cfac47a" providerId="ADAL" clId="{F74E6D16-22F9-4CC6-BA3D-92BEC5B30C74}" dt="2021-06-18T11:21:36.296" v="70"/>
          <ac:spMkLst>
            <pc:docMk/>
            <pc:sldMk cId="3916326235" sldId="289"/>
            <ac:spMk id="18" creationId="{AF5F8BCB-2D5F-4B52-AB04-C72B5DC90B31}"/>
          </ac:spMkLst>
        </pc:spChg>
        <pc:spChg chg="add del">
          <ac:chgData name="Kath Woods-Townsend" userId="6818a262-d99a-4b23-bcfa-16532cfac47a" providerId="ADAL" clId="{F74E6D16-22F9-4CC6-BA3D-92BEC5B30C74}" dt="2021-06-18T11:21:54.434" v="74" actId="21"/>
          <ac:spMkLst>
            <pc:docMk/>
            <pc:sldMk cId="3916326235" sldId="289"/>
            <ac:spMk id="22" creationId="{5504CADA-E778-4D68-954B-AD69ED824D4E}"/>
          </ac:spMkLst>
        </pc:spChg>
        <pc:spChg chg="add del">
          <ac:chgData name="Kath Woods-Townsend" userId="6818a262-d99a-4b23-bcfa-16532cfac47a" providerId="ADAL" clId="{F74E6D16-22F9-4CC6-BA3D-92BEC5B30C74}" dt="2021-06-18T11:21:54.434" v="74" actId="21"/>
          <ac:spMkLst>
            <pc:docMk/>
            <pc:sldMk cId="3916326235" sldId="289"/>
            <ac:spMk id="23" creationId="{81850AE7-73C8-4235-95DC-84750CD5EB7D}"/>
          </ac:spMkLst>
        </pc:spChg>
        <pc:spChg chg="add del mod">
          <ac:chgData name="Kath Woods-Townsend" userId="6818a262-d99a-4b23-bcfa-16532cfac47a" providerId="ADAL" clId="{F74E6D16-22F9-4CC6-BA3D-92BEC5B30C74}" dt="2021-06-18T11:21:36.296" v="70"/>
          <ac:spMkLst>
            <pc:docMk/>
            <pc:sldMk cId="3916326235" sldId="289"/>
            <ac:spMk id="31" creationId="{71BA26F0-46A4-47AF-BE06-D6CD927A35B1}"/>
          </ac:spMkLst>
        </pc:spChg>
        <pc:spChg chg="add del mod">
          <ac:chgData name="Kath Woods-Townsend" userId="6818a262-d99a-4b23-bcfa-16532cfac47a" providerId="ADAL" clId="{F74E6D16-22F9-4CC6-BA3D-92BEC5B30C74}" dt="2021-06-18T11:21:36.296" v="70"/>
          <ac:spMkLst>
            <pc:docMk/>
            <pc:sldMk cId="3916326235" sldId="289"/>
            <ac:spMk id="32" creationId="{3F0EC85F-4AF2-428F-89BA-94588EF7EB40}"/>
          </ac:spMkLst>
        </pc:spChg>
        <pc:picChg chg="add del">
          <ac:chgData name="Kath Woods-Townsend" userId="6818a262-d99a-4b23-bcfa-16532cfac47a" providerId="ADAL" clId="{F74E6D16-22F9-4CC6-BA3D-92BEC5B30C74}" dt="2021-06-18T11:21:54.434" v="74" actId="21"/>
          <ac:picMkLst>
            <pc:docMk/>
            <pc:sldMk cId="3916326235" sldId="289"/>
            <ac:picMk id="7" creationId="{FE818527-943D-42ED-8D4B-7AF0AD3CC0F7}"/>
          </ac:picMkLst>
        </pc:picChg>
        <pc:picChg chg="add del">
          <ac:chgData name="Kath Woods-Townsend" userId="6818a262-d99a-4b23-bcfa-16532cfac47a" providerId="ADAL" clId="{F74E6D16-22F9-4CC6-BA3D-92BEC5B30C74}" dt="2021-06-18T11:21:54.434" v="74" actId="21"/>
          <ac:picMkLst>
            <pc:docMk/>
            <pc:sldMk cId="3916326235" sldId="289"/>
            <ac:picMk id="9" creationId="{1147362F-6D8C-4C3F-B3C5-962F7A4781A6}"/>
          </ac:picMkLst>
        </pc:picChg>
        <pc:picChg chg="add del">
          <ac:chgData name="Kath Woods-Townsend" userId="6818a262-d99a-4b23-bcfa-16532cfac47a" providerId="ADAL" clId="{F74E6D16-22F9-4CC6-BA3D-92BEC5B30C74}" dt="2021-06-18T11:21:54.434" v="74" actId="21"/>
          <ac:picMkLst>
            <pc:docMk/>
            <pc:sldMk cId="3916326235" sldId="289"/>
            <ac:picMk id="11" creationId="{14483572-2F94-4B0E-ADAD-0DF9CC7023C5}"/>
          </ac:picMkLst>
        </pc:picChg>
        <pc:picChg chg="add del">
          <ac:chgData name="Kath Woods-Townsend" userId="6818a262-d99a-4b23-bcfa-16532cfac47a" providerId="ADAL" clId="{F74E6D16-22F9-4CC6-BA3D-92BEC5B30C74}" dt="2021-06-18T11:21:54.434" v="74" actId="21"/>
          <ac:picMkLst>
            <pc:docMk/>
            <pc:sldMk cId="3916326235" sldId="289"/>
            <ac:picMk id="13" creationId="{3971AC10-C62C-47E9-9E65-B47C49D3D38E}"/>
          </ac:picMkLst>
        </pc:picChg>
        <pc:picChg chg="add del">
          <ac:chgData name="Kath Woods-Townsend" userId="6818a262-d99a-4b23-bcfa-16532cfac47a" providerId="ADAL" clId="{F74E6D16-22F9-4CC6-BA3D-92BEC5B30C74}" dt="2021-06-18T11:21:54.434" v="74" actId="21"/>
          <ac:picMkLst>
            <pc:docMk/>
            <pc:sldMk cId="3916326235" sldId="289"/>
            <ac:picMk id="15" creationId="{24DD18BB-9C0B-4186-BA20-3B0DA1965BBD}"/>
          </ac:picMkLst>
        </pc:picChg>
        <pc:picChg chg="add del">
          <ac:chgData name="Kath Woods-Townsend" userId="6818a262-d99a-4b23-bcfa-16532cfac47a" providerId="ADAL" clId="{F74E6D16-22F9-4CC6-BA3D-92BEC5B30C74}" dt="2021-06-18T11:21:54.434" v="74" actId="21"/>
          <ac:picMkLst>
            <pc:docMk/>
            <pc:sldMk cId="3916326235" sldId="289"/>
            <ac:picMk id="17" creationId="{47A7C643-9567-4575-873F-F659EFEBAB12}"/>
          </ac:picMkLst>
        </pc:picChg>
        <pc:picChg chg="add del">
          <ac:chgData name="Kath Woods-Townsend" userId="6818a262-d99a-4b23-bcfa-16532cfac47a" providerId="ADAL" clId="{F74E6D16-22F9-4CC6-BA3D-92BEC5B30C74}" dt="2021-06-18T11:21:54.434" v="74" actId="21"/>
          <ac:picMkLst>
            <pc:docMk/>
            <pc:sldMk cId="3916326235" sldId="289"/>
            <ac:picMk id="19" creationId="{2EF1F0D2-8BD0-4F6B-93CA-4E8C71046908}"/>
          </ac:picMkLst>
        </pc:picChg>
        <pc:picChg chg="add del mod">
          <ac:chgData name="Kath Woods-Townsend" userId="6818a262-d99a-4b23-bcfa-16532cfac47a" providerId="ADAL" clId="{F74E6D16-22F9-4CC6-BA3D-92BEC5B30C74}" dt="2021-06-18T11:21:36.296" v="70"/>
          <ac:picMkLst>
            <pc:docMk/>
            <pc:sldMk cId="3916326235" sldId="289"/>
            <ac:picMk id="20" creationId="{FFDD3222-57E7-4B5E-8558-B493C247B3FE}"/>
          </ac:picMkLst>
        </pc:picChg>
        <pc:picChg chg="add del">
          <ac:chgData name="Kath Woods-Townsend" userId="6818a262-d99a-4b23-bcfa-16532cfac47a" providerId="ADAL" clId="{F74E6D16-22F9-4CC6-BA3D-92BEC5B30C74}" dt="2021-06-18T11:21:54.434" v="74" actId="21"/>
          <ac:picMkLst>
            <pc:docMk/>
            <pc:sldMk cId="3916326235" sldId="289"/>
            <ac:picMk id="21" creationId="{C75F71DA-C94A-4373-B9AF-0CEC41B92755}"/>
          </ac:picMkLst>
        </pc:picChg>
        <pc:picChg chg="add del">
          <ac:chgData name="Kath Woods-Townsend" userId="6818a262-d99a-4b23-bcfa-16532cfac47a" providerId="ADAL" clId="{F74E6D16-22F9-4CC6-BA3D-92BEC5B30C74}" dt="2021-06-18T11:21:54.434" v="74" actId="21"/>
          <ac:picMkLst>
            <pc:docMk/>
            <pc:sldMk cId="3916326235" sldId="289"/>
            <ac:picMk id="24" creationId="{9D719916-89E3-4F45-B51F-7A82E00EE722}"/>
          </ac:picMkLst>
        </pc:picChg>
        <pc:picChg chg="add del mod">
          <ac:chgData name="Kath Woods-Townsend" userId="6818a262-d99a-4b23-bcfa-16532cfac47a" providerId="ADAL" clId="{F74E6D16-22F9-4CC6-BA3D-92BEC5B30C74}" dt="2021-06-18T11:21:36.296" v="70"/>
          <ac:picMkLst>
            <pc:docMk/>
            <pc:sldMk cId="3916326235" sldId="289"/>
            <ac:picMk id="25" creationId="{90CA481B-68CB-48EF-AC4E-10592FC1D74E}"/>
          </ac:picMkLst>
        </pc:picChg>
        <pc:picChg chg="add del mod">
          <ac:chgData name="Kath Woods-Townsend" userId="6818a262-d99a-4b23-bcfa-16532cfac47a" providerId="ADAL" clId="{F74E6D16-22F9-4CC6-BA3D-92BEC5B30C74}" dt="2021-06-18T11:21:36.296" v="70"/>
          <ac:picMkLst>
            <pc:docMk/>
            <pc:sldMk cId="3916326235" sldId="289"/>
            <ac:picMk id="26" creationId="{FF378E05-742B-46F0-B608-2D898532E104}"/>
          </ac:picMkLst>
        </pc:picChg>
        <pc:picChg chg="add del mod">
          <ac:chgData name="Kath Woods-Townsend" userId="6818a262-d99a-4b23-bcfa-16532cfac47a" providerId="ADAL" clId="{F74E6D16-22F9-4CC6-BA3D-92BEC5B30C74}" dt="2021-06-18T11:21:36.296" v="70"/>
          <ac:picMkLst>
            <pc:docMk/>
            <pc:sldMk cId="3916326235" sldId="289"/>
            <ac:picMk id="27" creationId="{CACDBF4B-2F5C-4FF0-B639-FFEEDA044050}"/>
          </ac:picMkLst>
        </pc:picChg>
        <pc:picChg chg="add del mod">
          <ac:chgData name="Kath Woods-Townsend" userId="6818a262-d99a-4b23-bcfa-16532cfac47a" providerId="ADAL" clId="{F74E6D16-22F9-4CC6-BA3D-92BEC5B30C74}" dt="2021-06-18T11:21:36.296" v="70"/>
          <ac:picMkLst>
            <pc:docMk/>
            <pc:sldMk cId="3916326235" sldId="289"/>
            <ac:picMk id="28" creationId="{76B7145F-8E86-4E39-BC31-232703AF5C53}"/>
          </ac:picMkLst>
        </pc:picChg>
        <pc:picChg chg="add del mod">
          <ac:chgData name="Kath Woods-Townsend" userId="6818a262-d99a-4b23-bcfa-16532cfac47a" providerId="ADAL" clId="{F74E6D16-22F9-4CC6-BA3D-92BEC5B30C74}" dt="2021-06-18T11:21:36.296" v="70"/>
          <ac:picMkLst>
            <pc:docMk/>
            <pc:sldMk cId="3916326235" sldId="289"/>
            <ac:picMk id="29" creationId="{BA2FDC6F-280D-4521-930F-4128231FAC6A}"/>
          </ac:picMkLst>
        </pc:picChg>
        <pc:picChg chg="add del mod">
          <ac:chgData name="Kath Woods-Townsend" userId="6818a262-d99a-4b23-bcfa-16532cfac47a" providerId="ADAL" clId="{F74E6D16-22F9-4CC6-BA3D-92BEC5B30C74}" dt="2021-06-18T11:21:36.296" v="70"/>
          <ac:picMkLst>
            <pc:docMk/>
            <pc:sldMk cId="3916326235" sldId="289"/>
            <ac:picMk id="30" creationId="{62826F9B-2C42-4F1C-863A-3F5E5F020FCC}"/>
          </ac:picMkLst>
        </pc:picChg>
        <pc:picChg chg="add del mod">
          <ac:chgData name="Kath Woods-Townsend" userId="6818a262-d99a-4b23-bcfa-16532cfac47a" providerId="ADAL" clId="{F74E6D16-22F9-4CC6-BA3D-92BEC5B30C74}" dt="2021-06-18T11:21:36.296" v="70"/>
          <ac:picMkLst>
            <pc:docMk/>
            <pc:sldMk cId="3916326235" sldId="289"/>
            <ac:picMk id="33" creationId="{E95ED33F-12F1-4A6D-A07A-1D7C3F6FB386}"/>
          </ac:picMkLst>
        </pc:picChg>
      </pc:sldChg>
      <pc:sldChg chg="addSp modSp mod">
        <pc:chgData name="Kath Woods-Townsend" userId="6818a262-d99a-4b23-bcfa-16532cfac47a" providerId="ADAL" clId="{F74E6D16-22F9-4CC6-BA3D-92BEC5B30C74}" dt="2021-06-18T11:16:46.364" v="54" actId="208"/>
        <pc:sldMkLst>
          <pc:docMk/>
          <pc:sldMk cId="1311994284" sldId="292"/>
        </pc:sldMkLst>
        <pc:spChg chg="add mod">
          <ac:chgData name="Kath Woods-Townsend" userId="6818a262-d99a-4b23-bcfa-16532cfac47a" providerId="ADAL" clId="{F74E6D16-22F9-4CC6-BA3D-92BEC5B30C74}" dt="2021-06-18T11:16:24.974" v="51" actId="208"/>
          <ac:spMkLst>
            <pc:docMk/>
            <pc:sldMk cId="1311994284" sldId="292"/>
            <ac:spMk id="4" creationId="{09832D5A-BD10-4883-B47A-CD9AA523BAC0}"/>
          </ac:spMkLst>
        </pc:spChg>
        <pc:spChg chg="add mod">
          <ac:chgData name="Kath Woods-Townsend" userId="6818a262-d99a-4b23-bcfa-16532cfac47a" providerId="ADAL" clId="{F74E6D16-22F9-4CC6-BA3D-92BEC5B30C74}" dt="2021-06-18T11:16:46.364" v="54" actId="208"/>
          <ac:spMkLst>
            <pc:docMk/>
            <pc:sldMk cId="1311994284" sldId="292"/>
            <ac:spMk id="9" creationId="{C2E2429C-CAE7-456D-ADAE-CC45EF0827AF}"/>
          </ac:spMkLst>
        </pc:spChg>
        <pc:picChg chg="mod">
          <ac:chgData name="Kath Woods-Townsend" userId="6818a262-d99a-4b23-bcfa-16532cfac47a" providerId="ADAL" clId="{F74E6D16-22F9-4CC6-BA3D-92BEC5B30C74}" dt="2021-06-18T11:16:06.432" v="48"/>
          <ac:picMkLst>
            <pc:docMk/>
            <pc:sldMk cId="1311994284" sldId="292"/>
            <ac:picMk id="5" creationId="{CA41C244-9FC2-479A-B4C1-B0A57C817ABD}"/>
          </ac:picMkLst>
        </pc:picChg>
      </pc:sldChg>
      <pc:sldChg chg="addSp delSp modSp new add del mod modAnim">
        <pc:chgData name="Kath Woods-Townsend" userId="6818a262-d99a-4b23-bcfa-16532cfac47a" providerId="ADAL" clId="{F74E6D16-22F9-4CC6-BA3D-92BEC5B30C74}" dt="2021-06-18T11:23:27.336" v="83"/>
        <pc:sldMkLst>
          <pc:docMk/>
          <pc:sldMk cId="3799087073" sldId="299"/>
        </pc:sldMkLst>
        <pc:spChg chg="add del">
          <ac:chgData name="Kath Woods-Townsend" userId="6818a262-d99a-4b23-bcfa-16532cfac47a" providerId="ADAL" clId="{F74E6D16-22F9-4CC6-BA3D-92BEC5B30C74}" dt="2021-06-18T11:21:59.141" v="75" actId="478"/>
          <ac:spMkLst>
            <pc:docMk/>
            <pc:sldMk cId="3799087073" sldId="299"/>
            <ac:spMk id="2" creationId="{FD076E41-6D40-4306-9FE3-6CA9D9567D0D}"/>
          </ac:spMkLst>
        </pc:spChg>
        <pc:spChg chg="add del">
          <ac:chgData name="Kath Woods-Townsend" userId="6818a262-d99a-4b23-bcfa-16532cfac47a" providerId="ADAL" clId="{F74E6D16-22F9-4CC6-BA3D-92BEC5B30C74}" dt="2021-06-18T11:22:00.776" v="76" actId="478"/>
          <ac:spMkLst>
            <pc:docMk/>
            <pc:sldMk cId="3799087073" sldId="299"/>
            <ac:spMk id="3" creationId="{84531826-1305-42FD-B202-560F325F1E0A}"/>
          </ac:spMkLst>
        </pc:spChg>
        <pc:spChg chg="add del mod">
          <ac:chgData name="Kath Woods-Townsend" userId="6818a262-d99a-4b23-bcfa-16532cfac47a" providerId="ADAL" clId="{F74E6D16-22F9-4CC6-BA3D-92BEC5B30C74}" dt="2021-06-18T11:21:20.881" v="68"/>
          <ac:spMkLst>
            <pc:docMk/>
            <pc:sldMk cId="3799087073" sldId="299"/>
            <ac:spMk id="5" creationId="{94542EAB-1487-4C1B-AD8B-5DE953CCC81A}"/>
          </ac:spMkLst>
        </pc:spChg>
        <pc:spChg chg="add del mod">
          <ac:chgData name="Kath Woods-Townsend" userId="6818a262-d99a-4b23-bcfa-16532cfac47a" providerId="ADAL" clId="{F74E6D16-22F9-4CC6-BA3D-92BEC5B30C74}" dt="2021-06-18T11:21:20.881" v="68"/>
          <ac:spMkLst>
            <pc:docMk/>
            <pc:sldMk cId="3799087073" sldId="299"/>
            <ac:spMk id="6" creationId="{55D470A1-148C-413A-BF27-9DE645FFB32E}"/>
          </ac:spMkLst>
        </pc:spChg>
        <pc:spChg chg="add del mod">
          <ac:chgData name="Kath Woods-Townsend" userId="6818a262-d99a-4b23-bcfa-16532cfac47a" providerId="ADAL" clId="{F74E6D16-22F9-4CC6-BA3D-92BEC5B30C74}" dt="2021-06-18T11:21:20.881" v="68"/>
          <ac:spMkLst>
            <pc:docMk/>
            <pc:sldMk cId="3799087073" sldId="299"/>
            <ac:spMk id="14" creationId="{5CD76496-978B-4EC9-BE29-22418EC42C1E}"/>
          </ac:spMkLst>
        </pc:spChg>
        <pc:spChg chg="add del mod">
          <ac:chgData name="Kath Woods-Townsend" userId="6818a262-d99a-4b23-bcfa-16532cfac47a" providerId="ADAL" clId="{F74E6D16-22F9-4CC6-BA3D-92BEC5B30C74}" dt="2021-06-18T11:21:20.881" v="68"/>
          <ac:spMkLst>
            <pc:docMk/>
            <pc:sldMk cId="3799087073" sldId="299"/>
            <ac:spMk id="15" creationId="{ED3AF898-9F23-4FCA-B3BD-38F01A7241BF}"/>
          </ac:spMkLst>
        </pc:spChg>
        <pc:spChg chg="add del mod">
          <ac:chgData name="Kath Woods-Townsend" userId="6818a262-d99a-4b23-bcfa-16532cfac47a" providerId="ADAL" clId="{F74E6D16-22F9-4CC6-BA3D-92BEC5B30C74}" dt="2021-06-18T11:23:27.336" v="83"/>
          <ac:spMkLst>
            <pc:docMk/>
            <pc:sldMk cId="3799087073" sldId="299"/>
            <ac:spMk id="17" creationId="{7D79D97D-3804-449D-90A5-855D794F2DCD}"/>
          </ac:spMkLst>
        </pc:spChg>
        <pc:spChg chg="add del mod">
          <ac:chgData name="Kath Woods-Townsend" userId="6818a262-d99a-4b23-bcfa-16532cfac47a" providerId="ADAL" clId="{F74E6D16-22F9-4CC6-BA3D-92BEC5B30C74}" dt="2021-06-18T11:23:27.336" v="83"/>
          <ac:spMkLst>
            <pc:docMk/>
            <pc:sldMk cId="3799087073" sldId="299"/>
            <ac:spMk id="18" creationId="{4B442C71-BD90-4DC1-9D5E-37D8E1C89274}"/>
          </ac:spMkLst>
        </pc:spChg>
        <pc:spChg chg="add del mod">
          <ac:chgData name="Kath Woods-Townsend" userId="6818a262-d99a-4b23-bcfa-16532cfac47a" providerId="ADAL" clId="{F74E6D16-22F9-4CC6-BA3D-92BEC5B30C74}" dt="2021-06-18T11:23:27.336" v="83"/>
          <ac:spMkLst>
            <pc:docMk/>
            <pc:sldMk cId="3799087073" sldId="299"/>
            <ac:spMk id="27" creationId="{CA5B4426-8318-4542-A595-C301CE0E1A93}"/>
          </ac:spMkLst>
        </pc:spChg>
        <pc:spChg chg="add del mod">
          <ac:chgData name="Kath Woods-Townsend" userId="6818a262-d99a-4b23-bcfa-16532cfac47a" providerId="ADAL" clId="{F74E6D16-22F9-4CC6-BA3D-92BEC5B30C74}" dt="2021-06-18T11:23:27.336" v="83"/>
          <ac:spMkLst>
            <pc:docMk/>
            <pc:sldMk cId="3799087073" sldId="299"/>
            <ac:spMk id="28" creationId="{CDD059F3-613B-4802-9397-EADCFF645DA0}"/>
          </ac:spMkLst>
        </pc:spChg>
        <pc:picChg chg="add del mod">
          <ac:chgData name="Kath Woods-Townsend" userId="6818a262-d99a-4b23-bcfa-16532cfac47a" providerId="ADAL" clId="{F74E6D16-22F9-4CC6-BA3D-92BEC5B30C74}" dt="2021-06-18T11:21:20.881" v="68"/>
          <ac:picMkLst>
            <pc:docMk/>
            <pc:sldMk cId="3799087073" sldId="299"/>
            <ac:picMk id="4" creationId="{3C4CA553-3ED8-4009-BA09-7BE52CF066D3}"/>
          </ac:picMkLst>
        </pc:picChg>
        <pc:picChg chg="add del mod">
          <ac:chgData name="Kath Woods-Townsend" userId="6818a262-d99a-4b23-bcfa-16532cfac47a" providerId="ADAL" clId="{F74E6D16-22F9-4CC6-BA3D-92BEC5B30C74}" dt="2021-06-18T11:21:20.881" v="68"/>
          <ac:picMkLst>
            <pc:docMk/>
            <pc:sldMk cId="3799087073" sldId="299"/>
            <ac:picMk id="7" creationId="{25BF2910-E099-4D02-87C0-3F18D776F251}"/>
          </ac:picMkLst>
        </pc:picChg>
        <pc:picChg chg="add del mod">
          <ac:chgData name="Kath Woods-Townsend" userId="6818a262-d99a-4b23-bcfa-16532cfac47a" providerId="ADAL" clId="{F74E6D16-22F9-4CC6-BA3D-92BEC5B30C74}" dt="2021-06-18T11:21:20.881" v="68"/>
          <ac:picMkLst>
            <pc:docMk/>
            <pc:sldMk cId="3799087073" sldId="299"/>
            <ac:picMk id="8" creationId="{36C130A1-7147-4AC2-891F-4B8731FF3A00}"/>
          </ac:picMkLst>
        </pc:picChg>
        <pc:picChg chg="add del mod">
          <ac:chgData name="Kath Woods-Townsend" userId="6818a262-d99a-4b23-bcfa-16532cfac47a" providerId="ADAL" clId="{F74E6D16-22F9-4CC6-BA3D-92BEC5B30C74}" dt="2021-06-18T11:21:20.881" v="68"/>
          <ac:picMkLst>
            <pc:docMk/>
            <pc:sldMk cId="3799087073" sldId="299"/>
            <ac:picMk id="9" creationId="{99EDCB34-56AA-482E-99C4-5A6835184B7B}"/>
          </ac:picMkLst>
        </pc:picChg>
        <pc:picChg chg="add del mod">
          <ac:chgData name="Kath Woods-Townsend" userId="6818a262-d99a-4b23-bcfa-16532cfac47a" providerId="ADAL" clId="{F74E6D16-22F9-4CC6-BA3D-92BEC5B30C74}" dt="2021-06-18T11:21:20.881" v="68"/>
          <ac:picMkLst>
            <pc:docMk/>
            <pc:sldMk cId="3799087073" sldId="299"/>
            <ac:picMk id="10" creationId="{69BE7548-F5B3-4047-AAA7-23081A47F291}"/>
          </ac:picMkLst>
        </pc:picChg>
        <pc:picChg chg="add del mod">
          <ac:chgData name="Kath Woods-Townsend" userId="6818a262-d99a-4b23-bcfa-16532cfac47a" providerId="ADAL" clId="{F74E6D16-22F9-4CC6-BA3D-92BEC5B30C74}" dt="2021-06-18T11:21:20.881" v="68"/>
          <ac:picMkLst>
            <pc:docMk/>
            <pc:sldMk cId="3799087073" sldId="299"/>
            <ac:picMk id="11" creationId="{B21A7853-8548-48CD-A4A1-182AB313FFCF}"/>
          </ac:picMkLst>
        </pc:picChg>
        <pc:picChg chg="add del mod">
          <ac:chgData name="Kath Woods-Townsend" userId="6818a262-d99a-4b23-bcfa-16532cfac47a" providerId="ADAL" clId="{F74E6D16-22F9-4CC6-BA3D-92BEC5B30C74}" dt="2021-06-18T11:21:20.881" v="68"/>
          <ac:picMkLst>
            <pc:docMk/>
            <pc:sldMk cId="3799087073" sldId="299"/>
            <ac:picMk id="12" creationId="{B0CB7FC4-1579-40F2-80A8-2857280FEFE3}"/>
          </ac:picMkLst>
        </pc:picChg>
        <pc:picChg chg="add del mod">
          <ac:chgData name="Kath Woods-Townsend" userId="6818a262-d99a-4b23-bcfa-16532cfac47a" providerId="ADAL" clId="{F74E6D16-22F9-4CC6-BA3D-92BEC5B30C74}" dt="2021-06-18T11:21:20.881" v="68"/>
          <ac:picMkLst>
            <pc:docMk/>
            <pc:sldMk cId="3799087073" sldId="299"/>
            <ac:picMk id="13" creationId="{1379C56A-D975-4EB1-8764-35FBE179FF09}"/>
          </ac:picMkLst>
        </pc:picChg>
        <pc:picChg chg="add del mod">
          <ac:chgData name="Kath Woods-Townsend" userId="6818a262-d99a-4b23-bcfa-16532cfac47a" providerId="ADAL" clId="{F74E6D16-22F9-4CC6-BA3D-92BEC5B30C74}" dt="2021-06-18T11:21:20.881" v="68"/>
          <ac:picMkLst>
            <pc:docMk/>
            <pc:sldMk cId="3799087073" sldId="299"/>
            <ac:picMk id="16" creationId="{B700856E-5E2D-4514-BA70-925ED0E07B84}"/>
          </ac:picMkLst>
        </pc:picChg>
        <pc:picChg chg="add del mod">
          <ac:chgData name="Kath Woods-Townsend" userId="6818a262-d99a-4b23-bcfa-16532cfac47a" providerId="ADAL" clId="{F74E6D16-22F9-4CC6-BA3D-92BEC5B30C74}" dt="2021-06-18T11:23:27.336" v="83"/>
          <ac:picMkLst>
            <pc:docMk/>
            <pc:sldMk cId="3799087073" sldId="299"/>
            <ac:picMk id="19" creationId="{20B73C23-CB93-4796-95C3-84DA7B89DF7C}"/>
          </ac:picMkLst>
        </pc:picChg>
        <pc:picChg chg="add del mod">
          <ac:chgData name="Kath Woods-Townsend" userId="6818a262-d99a-4b23-bcfa-16532cfac47a" providerId="ADAL" clId="{F74E6D16-22F9-4CC6-BA3D-92BEC5B30C74}" dt="2021-06-18T11:23:27.336" v="83"/>
          <ac:picMkLst>
            <pc:docMk/>
            <pc:sldMk cId="3799087073" sldId="299"/>
            <ac:picMk id="20" creationId="{FDBC533B-6066-4879-A9A4-B6CF9142571C}"/>
          </ac:picMkLst>
        </pc:picChg>
        <pc:picChg chg="add del mod">
          <ac:chgData name="Kath Woods-Townsend" userId="6818a262-d99a-4b23-bcfa-16532cfac47a" providerId="ADAL" clId="{F74E6D16-22F9-4CC6-BA3D-92BEC5B30C74}" dt="2021-06-18T11:23:27.336" v="83"/>
          <ac:picMkLst>
            <pc:docMk/>
            <pc:sldMk cId="3799087073" sldId="299"/>
            <ac:picMk id="21" creationId="{4CD7BE2E-78E7-4885-80F2-2796A0F6E84A}"/>
          </ac:picMkLst>
        </pc:picChg>
        <pc:picChg chg="add del mod">
          <ac:chgData name="Kath Woods-Townsend" userId="6818a262-d99a-4b23-bcfa-16532cfac47a" providerId="ADAL" clId="{F74E6D16-22F9-4CC6-BA3D-92BEC5B30C74}" dt="2021-06-18T11:23:27.336" v="83"/>
          <ac:picMkLst>
            <pc:docMk/>
            <pc:sldMk cId="3799087073" sldId="299"/>
            <ac:picMk id="22" creationId="{D6E28F0C-8671-460B-B292-76B05C724EEE}"/>
          </ac:picMkLst>
        </pc:picChg>
        <pc:picChg chg="add del mod">
          <ac:chgData name="Kath Woods-Townsend" userId="6818a262-d99a-4b23-bcfa-16532cfac47a" providerId="ADAL" clId="{F74E6D16-22F9-4CC6-BA3D-92BEC5B30C74}" dt="2021-06-18T11:23:27.336" v="83"/>
          <ac:picMkLst>
            <pc:docMk/>
            <pc:sldMk cId="3799087073" sldId="299"/>
            <ac:picMk id="23" creationId="{01C9CACF-9373-40E2-ACC7-A2B81AE55F6F}"/>
          </ac:picMkLst>
        </pc:picChg>
        <pc:picChg chg="add del mod">
          <ac:chgData name="Kath Woods-Townsend" userId="6818a262-d99a-4b23-bcfa-16532cfac47a" providerId="ADAL" clId="{F74E6D16-22F9-4CC6-BA3D-92BEC5B30C74}" dt="2021-06-18T11:23:27.336" v="83"/>
          <ac:picMkLst>
            <pc:docMk/>
            <pc:sldMk cId="3799087073" sldId="299"/>
            <ac:picMk id="24" creationId="{FB9456A7-6047-47C0-9D4E-29931492F350}"/>
          </ac:picMkLst>
        </pc:picChg>
        <pc:picChg chg="add del mod">
          <ac:chgData name="Kath Woods-Townsend" userId="6818a262-d99a-4b23-bcfa-16532cfac47a" providerId="ADAL" clId="{F74E6D16-22F9-4CC6-BA3D-92BEC5B30C74}" dt="2021-06-18T11:23:27.336" v="83"/>
          <ac:picMkLst>
            <pc:docMk/>
            <pc:sldMk cId="3799087073" sldId="299"/>
            <ac:picMk id="25" creationId="{7815B54C-ACEF-4053-B153-33EA045BEB84}"/>
          </ac:picMkLst>
        </pc:picChg>
        <pc:picChg chg="add del mod">
          <ac:chgData name="Kath Woods-Townsend" userId="6818a262-d99a-4b23-bcfa-16532cfac47a" providerId="ADAL" clId="{F74E6D16-22F9-4CC6-BA3D-92BEC5B30C74}" dt="2021-06-18T11:23:27.336" v="83"/>
          <ac:picMkLst>
            <pc:docMk/>
            <pc:sldMk cId="3799087073" sldId="299"/>
            <ac:picMk id="26" creationId="{070DAB3F-2984-40D9-B4E1-211BF894F934}"/>
          </ac:picMkLst>
        </pc:picChg>
        <pc:picChg chg="add del mod">
          <ac:chgData name="Kath Woods-Townsend" userId="6818a262-d99a-4b23-bcfa-16532cfac47a" providerId="ADAL" clId="{F74E6D16-22F9-4CC6-BA3D-92BEC5B30C74}" dt="2021-06-18T11:23:27.336" v="83"/>
          <ac:picMkLst>
            <pc:docMk/>
            <pc:sldMk cId="3799087073" sldId="299"/>
            <ac:picMk id="29" creationId="{DC6661BA-30F2-46E0-B746-21C656A40D83}"/>
          </ac:picMkLst>
        </pc:picChg>
      </pc:sldChg>
      <pc:sldMasterChg chg="modSp mod">
        <pc:chgData name="Kath Woods-Townsend" userId="6818a262-d99a-4b23-bcfa-16532cfac47a" providerId="ADAL" clId="{F74E6D16-22F9-4CC6-BA3D-92BEC5B30C74}" dt="2021-06-18T11:20:05.008" v="57" actId="1076"/>
        <pc:sldMasterMkLst>
          <pc:docMk/>
          <pc:sldMasterMk cId="934122229" sldId="2147483660"/>
        </pc:sldMasterMkLst>
        <pc:picChg chg="mod">
          <ac:chgData name="Kath Woods-Townsend" userId="6818a262-d99a-4b23-bcfa-16532cfac47a" providerId="ADAL" clId="{F74E6D16-22F9-4CC6-BA3D-92BEC5B30C74}" dt="2021-06-18T11:20:05.008" v="57" actId="1076"/>
          <ac:picMkLst>
            <pc:docMk/>
            <pc:sldMasterMk cId="934122229" sldId="2147483660"/>
            <ac:picMk id="7" creationId="{00000000-0000-0000-0000-000000000000}"/>
          </ac:picMkLst>
        </pc:picChg>
      </pc:sldMasterChg>
      <pc:sldMasterChg chg="addSp modSp new mod addSldLayout">
        <pc:chgData name="Kath Woods-Townsend" userId="6818a262-d99a-4b23-bcfa-16532cfac47a" providerId="ADAL" clId="{F74E6D16-22F9-4CC6-BA3D-92BEC5B30C74}" dt="2021-06-18T11:20:31.733" v="58"/>
        <pc:sldMasterMkLst>
          <pc:docMk/>
          <pc:sldMasterMk cId="2524397470" sldId="2147483687"/>
        </pc:sldMasterMkLst>
        <pc:spChg chg="add mod">
          <ac:chgData name="Kath Woods-Townsend" userId="6818a262-d99a-4b23-bcfa-16532cfac47a" providerId="ADAL" clId="{F74E6D16-22F9-4CC6-BA3D-92BEC5B30C74}" dt="2021-06-18T11:20:31.733" v="58"/>
          <ac:spMkLst>
            <pc:docMk/>
            <pc:sldMasterMk cId="2524397470" sldId="2147483687"/>
            <ac:spMk id="7" creationId="{6D7759C1-65CE-4D0A-B9A3-B5F7DDEEEB93}"/>
          </ac:spMkLst>
        </pc:spChg>
        <pc:spChg chg="add mod">
          <ac:chgData name="Kath Woods-Townsend" userId="6818a262-d99a-4b23-bcfa-16532cfac47a" providerId="ADAL" clId="{F74E6D16-22F9-4CC6-BA3D-92BEC5B30C74}" dt="2021-06-18T11:20:31.733" v="58"/>
          <ac:spMkLst>
            <pc:docMk/>
            <pc:sldMasterMk cId="2524397470" sldId="2147483687"/>
            <ac:spMk id="8" creationId="{D07354B7-16C7-40F9-89A1-DA4F091081C6}"/>
          </ac:spMkLst>
        </pc:spChg>
        <pc:sldLayoutChg chg="new replId">
          <pc:chgData name="Kath Woods-Townsend" userId="6818a262-d99a-4b23-bcfa-16532cfac47a" providerId="ADAL" clId="{F74E6D16-22F9-4CC6-BA3D-92BEC5B30C74}" dt="2021-06-18T11:19:50.385" v="55" actId="6938"/>
          <pc:sldLayoutMkLst>
            <pc:docMk/>
            <pc:sldMasterMk cId="2524397470" sldId="2147483687"/>
            <pc:sldLayoutMk cId="1940417877" sldId="2147483688"/>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3896633873" sldId="2147483689"/>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2323111894" sldId="2147483690"/>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1070747720" sldId="2147483691"/>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3958813987" sldId="2147483692"/>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553429001" sldId="2147483693"/>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919399925" sldId="2147483694"/>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4027742568" sldId="2147483695"/>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450086827" sldId="2147483696"/>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2659927916" sldId="2147483697"/>
          </pc:sldLayoutMkLst>
        </pc:sldLayoutChg>
        <pc:sldLayoutChg chg="new replId">
          <pc:chgData name="Kath Woods-Townsend" userId="6818a262-d99a-4b23-bcfa-16532cfac47a" providerId="ADAL" clId="{F74E6D16-22F9-4CC6-BA3D-92BEC5B30C74}" dt="2021-06-18T11:19:50.385" v="55" actId="6938"/>
          <pc:sldLayoutMkLst>
            <pc:docMk/>
            <pc:sldMasterMk cId="2524397470" sldId="2147483687"/>
            <pc:sldLayoutMk cId="4282413903" sldId="2147483698"/>
          </pc:sldLayoutMkLst>
        </pc:sldLayoutChg>
      </pc:sldMasterChg>
    </pc:docChg>
  </pc:docChgLst>
  <pc:docChgLst>
    <pc:chgData name="Lisa Bagust" userId="S::ljb2m12@soton.ac.uk::9b0dc0b4-f81a-4c85-bc8d-cae961bc2915" providerId="AD" clId="Web-{67A5FE4E-12FE-4C41-9951-262C16F5FC65}"/>
    <pc:docChg chg="delSld modSld">
      <pc:chgData name="Lisa Bagust" userId="S::ljb2m12@soton.ac.uk::9b0dc0b4-f81a-4c85-bc8d-cae961bc2915" providerId="AD" clId="Web-{67A5FE4E-12FE-4C41-9951-262C16F5FC65}" dt="2021-06-08T18:33:52.181" v="15"/>
      <pc:docMkLst>
        <pc:docMk/>
      </pc:docMkLst>
      <pc:sldChg chg="modSp">
        <pc:chgData name="Lisa Bagust" userId="S::ljb2m12@soton.ac.uk::9b0dc0b4-f81a-4c85-bc8d-cae961bc2915" providerId="AD" clId="Web-{67A5FE4E-12FE-4C41-9951-262C16F5FC65}" dt="2021-06-08T18:33:34.024" v="12" actId="1076"/>
        <pc:sldMkLst>
          <pc:docMk/>
          <pc:sldMk cId="4266223134" sldId="256"/>
        </pc:sldMkLst>
        <pc:spChg chg="mod">
          <ac:chgData name="Lisa Bagust" userId="S::ljb2m12@soton.ac.uk::9b0dc0b4-f81a-4c85-bc8d-cae961bc2915" providerId="AD" clId="Web-{67A5FE4E-12FE-4C41-9951-262C16F5FC65}" dt="2021-06-08T18:33:34.024" v="12" actId="1076"/>
          <ac:spMkLst>
            <pc:docMk/>
            <pc:sldMk cId="4266223134" sldId="256"/>
            <ac:spMk id="5" creationId="{56BC0A88-E11A-49F6-921B-B65FBC42AD2A}"/>
          </ac:spMkLst>
        </pc:spChg>
      </pc:sldChg>
      <pc:sldChg chg="del">
        <pc:chgData name="Lisa Bagust" userId="S::ljb2m12@soton.ac.uk::9b0dc0b4-f81a-4c85-bc8d-cae961bc2915" providerId="AD" clId="Web-{67A5FE4E-12FE-4C41-9951-262C16F5FC65}" dt="2021-06-08T18:33:47.759" v="14"/>
        <pc:sldMkLst>
          <pc:docMk/>
          <pc:sldMk cId="3970294446" sldId="290"/>
        </pc:sldMkLst>
      </pc:sldChg>
      <pc:sldChg chg="del">
        <pc:chgData name="Lisa Bagust" userId="S::ljb2m12@soton.ac.uk::9b0dc0b4-f81a-4c85-bc8d-cae961bc2915" providerId="AD" clId="Web-{67A5FE4E-12FE-4C41-9951-262C16F5FC65}" dt="2021-06-08T18:33:52.181" v="15"/>
        <pc:sldMkLst>
          <pc:docMk/>
          <pc:sldMk cId="777564549" sldId="293"/>
        </pc:sldMkLst>
      </pc:sldChg>
      <pc:sldChg chg="del">
        <pc:chgData name="Lisa Bagust" userId="S::ljb2m12@soton.ac.uk::9b0dc0b4-f81a-4c85-bc8d-cae961bc2915" providerId="AD" clId="Web-{67A5FE4E-12FE-4C41-9951-262C16F5FC65}" dt="2021-06-08T18:33:45.087" v="13"/>
        <pc:sldMkLst>
          <pc:docMk/>
          <pc:sldMk cId="2438262541" sldId="297"/>
        </pc:sldMkLst>
      </pc:sldChg>
    </pc:docChg>
  </pc:docChgLst>
  <pc:docChgLst>
    <pc:chgData name="Lisa Bagust" userId="S::ljb2m12@soton.ac.uk::9b0dc0b4-f81a-4c85-bc8d-cae961bc2915" providerId="AD" clId="Web-{AAA7C678-58A1-4D86-927A-40130F422C33}"/>
    <pc:docChg chg="delSld modSld sldOrd">
      <pc:chgData name="Lisa Bagust" userId="S::ljb2m12@soton.ac.uk::9b0dc0b4-f81a-4c85-bc8d-cae961bc2915" providerId="AD" clId="Web-{AAA7C678-58A1-4D86-927A-40130F422C33}" dt="2021-06-08T17:42:03.781" v="5"/>
      <pc:docMkLst>
        <pc:docMk/>
      </pc:docMkLst>
      <pc:sldChg chg="modSp">
        <pc:chgData name="Lisa Bagust" userId="S::ljb2m12@soton.ac.uk::9b0dc0b4-f81a-4c85-bc8d-cae961bc2915" providerId="AD" clId="Web-{AAA7C678-58A1-4D86-927A-40130F422C33}" dt="2021-06-08T17:39:57.153" v="4" actId="20577"/>
        <pc:sldMkLst>
          <pc:docMk/>
          <pc:sldMk cId="4266223134" sldId="256"/>
        </pc:sldMkLst>
        <pc:spChg chg="mod">
          <ac:chgData name="Lisa Bagust" userId="S::ljb2m12@soton.ac.uk::9b0dc0b4-f81a-4c85-bc8d-cae961bc2915" providerId="AD" clId="Web-{AAA7C678-58A1-4D86-927A-40130F422C33}" dt="2021-06-08T17:39:57.153" v="4" actId="20577"/>
          <ac:spMkLst>
            <pc:docMk/>
            <pc:sldMk cId="4266223134" sldId="256"/>
            <ac:spMk id="5" creationId="{56BC0A88-E11A-49F6-921B-B65FBC42AD2A}"/>
          </ac:spMkLst>
        </pc:spChg>
      </pc:sldChg>
      <pc:sldChg chg="modSp">
        <pc:chgData name="Lisa Bagust" userId="S::ljb2m12@soton.ac.uk::9b0dc0b4-f81a-4c85-bc8d-cae961bc2915" providerId="AD" clId="Web-{AAA7C678-58A1-4D86-927A-40130F422C33}" dt="2021-06-08T17:39:43.137" v="3" actId="1076"/>
        <pc:sldMkLst>
          <pc:docMk/>
          <pc:sldMk cId="3916326235" sldId="289"/>
        </pc:sldMkLst>
        <pc:spChg chg="mod">
          <ac:chgData name="Lisa Bagust" userId="S::ljb2m12@soton.ac.uk::9b0dc0b4-f81a-4c85-bc8d-cae961bc2915" providerId="AD" clId="Web-{AAA7C678-58A1-4D86-927A-40130F422C33}" dt="2021-06-08T17:39:43.137" v="3" actId="1076"/>
          <ac:spMkLst>
            <pc:docMk/>
            <pc:sldMk cId="3916326235" sldId="289"/>
            <ac:spMk id="2" creationId="{F83FBE85-2EC7-4312-8396-8EB9087006DB}"/>
          </ac:spMkLst>
        </pc:spChg>
      </pc:sldChg>
      <pc:sldChg chg="del">
        <pc:chgData name="Lisa Bagust" userId="S::ljb2m12@soton.ac.uk::9b0dc0b4-f81a-4c85-bc8d-cae961bc2915" providerId="AD" clId="Web-{AAA7C678-58A1-4D86-927A-40130F422C33}" dt="2021-06-08T17:39:26.136" v="0"/>
        <pc:sldMkLst>
          <pc:docMk/>
          <pc:sldMk cId="4149709361" sldId="294"/>
        </pc:sldMkLst>
      </pc:sldChg>
      <pc:sldChg chg="modSp ord">
        <pc:chgData name="Lisa Bagust" userId="S::ljb2m12@soton.ac.uk::9b0dc0b4-f81a-4c85-bc8d-cae961bc2915" providerId="AD" clId="Web-{AAA7C678-58A1-4D86-927A-40130F422C33}" dt="2021-06-08T17:42:03.781" v="5"/>
        <pc:sldMkLst>
          <pc:docMk/>
          <pc:sldMk cId="1384752508" sldId="295"/>
        </pc:sldMkLst>
        <pc:spChg chg="mod">
          <ac:chgData name="Lisa Bagust" userId="S::ljb2m12@soton.ac.uk::9b0dc0b4-f81a-4c85-bc8d-cae961bc2915" providerId="AD" clId="Web-{AAA7C678-58A1-4D86-927A-40130F422C33}" dt="2021-06-08T17:39:38.293" v="2" actId="1076"/>
          <ac:spMkLst>
            <pc:docMk/>
            <pc:sldMk cId="1384752508" sldId="295"/>
            <ac:spMk id="4" creationId="{287D3EA5-E5B7-4153-B46A-B43869FF5413}"/>
          </ac:spMkLst>
        </pc:spChg>
      </pc:sldChg>
      <pc:sldChg chg="del">
        <pc:chgData name="Lisa Bagust" userId="S::ljb2m12@soton.ac.uk::9b0dc0b4-f81a-4c85-bc8d-cae961bc2915" providerId="AD" clId="Web-{AAA7C678-58A1-4D86-927A-40130F422C33}" dt="2021-06-08T17:39:28.652" v="1"/>
        <pc:sldMkLst>
          <pc:docMk/>
          <pc:sldMk cId="2739910374" sldId="296"/>
        </pc:sldMkLst>
      </pc:sldChg>
    </pc:docChg>
  </pc:docChgLst>
  <pc:docChgLst>
    <pc:chgData name="Lisa Bagust" userId="S::ljb2m12@soton.ac.uk::9b0dc0b4-f81a-4c85-bc8d-cae961bc2915" providerId="AD" clId="Web-{FBD3C53E-E9B6-418E-9FC7-4A592260660C}"/>
    <pc:docChg chg="modSld">
      <pc:chgData name="Lisa Bagust" userId="S::ljb2m12@soton.ac.uk::9b0dc0b4-f81a-4c85-bc8d-cae961bc2915" providerId="AD" clId="Web-{FBD3C53E-E9B6-418E-9FC7-4A592260660C}" dt="2021-06-16T15:36:56.264" v="54" actId="20577"/>
      <pc:docMkLst>
        <pc:docMk/>
      </pc:docMkLst>
      <pc:sldChg chg="modSp">
        <pc:chgData name="Lisa Bagust" userId="S::ljb2m12@soton.ac.uk::9b0dc0b4-f81a-4c85-bc8d-cae961bc2915" providerId="AD" clId="Web-{FBD3C53E-E9B6-418E-9FC7-4A592260660C}" dt="2021-06-16T15:36:56.264" v="54" actId="20577"/>
        <pc:sldMkLst>
          <pc:docMk/>
          <pc:sldMk cId="2545054230" sldId="296"/>
        </pc:sldMkLst>
        <pc:spChg chg="mod">
          <ac:chgData name="Lisa Bagust" userId="S::ljb2m12@soton.ac.uk::9b0dc0b4-f81a-4c85-bc8d-cae961bc2915" providerId="AD" clId="Web-{FBD3C53E-E9B6-418E-9FC7-4A592260660C}" dt="2021-06-16T15:36:33.232" v="47" actId="1076"/>
          <ac:spMkLst>
            <pc:docMk/>
            <pc:sldMk cId="2545054230" sldId="296"/>
            <ac:spMk id="2" creationId="{EC8ECA29-F583-4C09-A442-044034F76F5F}"/>
          </ac:spMkLst>
        </pc:spChg>
        <pc:spChg chg="mod">
          <ac:chgData name="Lisa Bagust" userId="S::ljb2m12@soton.ac.uk::9b0dc0b4-f81a-4c85-bc8d-cae961bc2915" providerId="AD" clId="Web-{FBD3C53E-E9B6-418E-9FC7-4A592260660C}" dt="2021-06-16T15:36:56.264" v="54" actId="20577"/>
          <ac:spMkLst>
            <pc:docMk/>
            <pc:sldMk cId="2545054230" sldId="296"/>
            <ac:spMk id="3" creationId="{449027F6-49CE-4F03-A89C-220F2BF96DDB}"/>
          </ac:spMkLst>
        </pc:spChg>
      </pc:sldChg>
    </pc:docChg>
  </pc:docChgLst>
  <pc:docChgLst>
    <pc:chgData name="Kath Woods-Townsend" userId="6818a262-d99a-4b23-bcfa-16532cfac47a" providerId="ADAL" clId="{7B76D6CD-E168-4283-9A44-9245B3C6037C}"/>
    <pc:docChg chg="custSel delSld modSld">
      <pc:chgData name="Kath Woods-Townsend" userId="6818a262-d99a-4b23-bcfa-16532cfac47a" providerId="ADAL" clId="{7B76D6CD-E168-4283-9A44-9245B3C6037C}" dt="2021-06-16T15:07:21.669" v="3" actId="47"/>
      <pc:docMkLst>
        <pc:docMk/>
      </pc:docMkLst>
      <pc:sldChg chg="del">
        <pc:chgData name="Kath Woods-Townsend" userId="6818a262-d99a-4b23-bcfa-16532cfac47a" providerId="ADAL" clId="{7B76D6CD-E168-4283-9A44-9245B3C6037C}" dt="2021-06-16T15:07:21.669" v="3" actId="47"/>
        <pc:sldMkLst>
          <pc:docMk/>
          <pc:sldMk cId="2141227752" sldId="286"/>
        </pc:sldMkLst>
      </pc:sldChg>
      <pc:sldChg chg="modSp mod">
        <pc:chgData name="Kath Woods-Townsend" userId="6818a262-d99a-4b23-bcfa-16532cfac47a" providerId="ADAL" clId="{7B76D6CD-E168-4283-9A44-9245B3C6037C}" dt="2021-06-16T15:06:01.559" v="2" actId="6549"/>
        <pc:sldMkLst>
          <pc:docMk/>
          <pc:sldMk cId="163004416" sldId="294"/>
        </pc:sldMkLst>
        <pc:spChg chg="mod">
          <ac:chgData name="Kath Woods-Townsend" userId="6818a262-d99a-4b23-bcfa-16532cfac47a" providerId="ADAL" clId="{7B76D6CD-E168-4283-9A44-9245B3C6037C}" dt="2021-06-16T15:06:01.559" v="2" actId="6549"/>
          <ac:spMkLst>
            <pc:docMk/>
            <pc:sldMk cId="163004416" sldId="294"/>
            <ac:spMk id="4" creationId="{07F229B7-2FDA-42AF-A389-E269BA347862}"/>
          </ac:spMkLst>
        </pc:spChg>
      </pc:sldChg>
    </pc:docChg>
  </pc:docChgLst>
  <pc:docChgLst>
    <pc:chgData name="Lisa Bagust" userId="9b0dc0b4-f81a-4c85-bc8d-cae961bc2915" providerId="ADAL" clId="{5B9B0890-9B15-4746-ABA3-21EAB19F9478}"/>
    <pc:docChg chg="custSel addSld delSld modSld modShowInfo">
      <pc:chgData name="Lisa Bagust" userId="9b0dc0b4-f81a-4c85-bc8d-cae961bc2915" providerId="ADAL" clId="{5B9B0890-9B15-4746-ABA3-21EAB19F9478}" dt="2021-06-24T12:09:46.224" v="103" actId="2696"/>
      <pc:docMkLst>
        <pc:docMk/>
      </pc:docMkLst>
      <pc:sldChg chg="modAnim">
        <pc:chgData name="Lisa Bagust" userId="9b0dc0b4-f81a-4c85-bc8d-cae961bc2915" providerId="ADAL" clId="{5B9B0890-9B15-4746-ABA3-21EAB19F9478}" dt="2021-06-18T11:01:55.528" v="101"/>
        <pc:sldMkLst>
          <pc:docMk/>
          <pc:sldMk cId="4266223134" sldId="256"/>
        </pc:sldMkLst>
      </pc:sldChg>
      <pc:sldChg chg="modAnim">
        <pc:chgData name="Lisa Bagust" userId="9b0dc0b4-f81a-4c85-bc8d-cae961bc2915" providerId="ADAL" clId="{5B9B0890-9B15-4746-ABA3-21EAB19F9478}" dt="2021-06-18T10:21:38.639" v="7"/>
        <pc:sldMkLst>
          <pc:docMk/>
          <pc:sldMk cId="2002328261" sldId="262"/>
        </pc:sldMkLst>
      </pc:sldChg>
      <pc:sldChg chg="modAnim">
        <pc:chgData name="Lisa Bagust" userId="9b0dc0b4-f81a-4c85-bc8d-cae961bc2915" providerId="ADAL" clId="{5B9B0890-9B15-4746-ABA3-21EAB19F9478}" dt="2021-06-18T10:21:08.347" v="3"/>
        <pc:sldMkLst>
          <pc:docMk/>
          <pc:sldMk cId="3916326235" sldId="289"/>
        </pc:sldMkLst>
      </pc:sldChg>
      <pc:sldChg chg="modAnim">
        <pc:chgData name="Lisa Bagust" userId="9b0dc0b4-f81a-4c85-bc8d-cae961bc2915" providerId="ADAL" clId="{5B9B0890-9B15-4746-ABA3-21EAB19F9478}" dt="2021-06-18T10:20:58.851" v="2"/>
        <pc:sldMkLst>
          <pc:docMk/>
          <pc:sldMk cId="1311994284" sldId="292"/>
        </pc:sldMkLst>
      </pc:sldChg>
      <pc:sldChg chg="modAnim">
        <pc:chgData name="Lisa Bagust" userId="9b0dc0b4-f81a-4c85-bc8d-cae961bc2915" providerId="ADAL" clId="{5B9B0890-9B15-4746-ABA3-21EAB19F9478}" dt="2021-06-18T10:21:14.747" v="4"/>
        <pc:sldMkLst>
          <pc:docMk/>
          <pc:sldMk cId="163004416" sldId="294"/>
        </pc:sldMkLst>
      </pc:sldChg>
      <pc:sldChg chg="modAnim">
        <pc:chgData name="Lisa Bagust" userId="9b0dc0b4-f81a-4c85-bc8d-cae961bc2915" providerId="ADAL" clId="{5B9B0890-9B15-4746-ABA3-21EAB19F9478}" dt="2021-06-18T10:20:48.883" v="1"/>
        <pc:sldMkLst>
          <pc:docMk/>
          <pc:sldMk cId="1384752508" sldId="295"/>
        </pc:sldMkLst>
      </pc:sldChg>
      <pc:sldChg chg="modAnim">
        <pc:chgData name="Lisa Bagust" userId="9b0dc0b4-f81a-4c85-bc8d-cae961bc2915" providerId="ADAL" clId="{5B9B0890-9B15-4746-ABA3-21EAB19F9478}" dt="2021-06-18T10:21:32.322" v="6"/>
        <pc:sldMkLst>
          <pc:docMk/>
          <pc:sldMk cId="2545054230" sldId="296"/>
        </pc:sldMkLst>
      </pc:sldChg>
      <pc:sldChg chg="addSp delSp modSp mod delAnim modAnim">
        <pc:chgData name="Lisa Bagust" userId="9b0dc0b4-f81a-4c85-bc8d-cae961bc2915" providerId="ADAL" clId="{5B9B0890-9B15-4746-ABA3-21EAB19F9478}" dt="2021-06-18T10:55:54.342" v="99"/>
        <pc:sldMkLst>
          <pc:docMk/>
          <pc:sldMk cId="2713983328" sldId="297"/>
        </pc:sldMkLst>
        <pc:spChg chg="add mod">
          <ac:chgData name="Lisa Bagust" userId="9b0dc0b4-f81a-4c85-bc8d-cae961bc2915" providerId="ADAL" clId="{5B9B0890-9B15-4746-ABA3-21EAB19F9478}" dt="2021-06-18T10:51:03.935" v="85" actId="20577"/>
          <ac:spMkLst>
            <pc:docMk/>
            <pc:sldMk cId="2713983328" sldId="297"/>
            <ac:spMk id="4" creationId="{21CECFBB-9259-4903-A5A2-8D2706C3B2C0}"/>
          </ac:spMkLst>
        </pc:spChg>
        <pc:picChg chg="add mod">
          <ac:chgData name="Lisa Bagust" userId="9b0dc0b4-f81a-4c85-bc8d-cae961bc2915" providerId="ADAL" clId="{5B9B0890-9B15-4746-ABA3-21EAB19F9478}" dt="2021-06-18T10:55:45.352" v="98" actId="1036"/>
          <ac:picMkLst>
            <pc:docMk/>
            <pc:sldMk cId="2713983328" sldId="297"/>
            <ac:picMk id="2" creationId="{FD448305-7D3E-4DF2-8D1C-91DEE0FEB81E}"/>
          </ac:picMkLst>
        </pc:picChg>
        <pc:picChg chg="del mod">
          <ac:chgData name="Lisa Bagust" userId="9b0dc0b4-f81a-4c85-bc8d-cae961bc2915" providerId="ADAL" clId="{5B9B0890-9B15-4746-ABA3-21EAB19F9478}" dt="2021-06-18T10:55:21.199" v="90" actId="478"/>
          <ac:picMkLst>
            <pc:docMk/>
            <pc:sldMk cId="2713983328" sldId="297"/>
            <ac:picMk id="3" creationId="{F29E7853-82F4-4A35-B6CA-8C181595DD4A}"/>
          </ac:picMkLst>
        </pc:picChg>
      </pc:sldChg>
      <pc:sldChg chg="addSp delSp modSp mod delAnim modAnim">
        <pc:chgData name="Lisa Bagust" userId="9b0dc0b4-f81a-4c85-bc8d-cae961bc2915" providerId="ADAL" clId="{5B9B0890-9B15-4746-ABA3-21EAB19F9478}" dt="2021-06-18T10:50:15.939" v="20"/>
        <pc:sldMkLst>
          <pc:docMk/>
          <pc:sldMk cId="4111421472" sldId="298"/>
        </pc:sldMkLst>
        <pc:picChg chg="del">
          <ac:chgData name="Lisa Bagust" userId="9b0dc0b4-f81a-4c85-bc8d-cae961bc2915" providerId="ADAL" clId="{5B9B0890-9B15-4746-ABA3-21EAB19F9478}" dt="2021-06-18T10:48:29.043" v="12" actId="478"/>
          <ac:picMkLst>
            <pc:docMk/>
            <pc:sldMk cId="4111421472" sldId="298"/>
            <ac:picMk id="2" creationId="{78F9E25A-D215-4036-8FEC-3387653EB044}"/>
          </ac:picMkLst>
        </pc:picChg>
        <pc:picChg chg="add mod">
          <ac:chgData name="Lisa Bagust" userId="9b0dc0b4-f81a-4c85-bc8d-cae961bc2915" providerId="ADAL" clId="{5B9B0890-9B15-4746-ABA3-21EAB19F9478}" dt="2021-06-18T10:49:58.546" v="19" actId="1036"/>
          <ac:picMkLst>
            <pc:docMk/>
            <pc:sldMk cId="4111421472" sldId="298"/>
            <ac:picMk id="4" creationId="{37E4B933-20DD-4CD6-8E5B-C5380345CB04}"/>
          </ac:picMkLst>
        </pc:picChg>
      </pc:sldChg>
      <pc:sldChg chg="add del">
        <pc:chgData name="Lisa Bagust" userId="9b0dc0b4-f81a-4c85-bc8d-cae961bc2915" providerId="ADAL" clId="{5B9B0890-9B15-4746-ABA3-21EAB19F9478}" dt="2021-06-24T12:09:46.224" v="103" actId="2696"/>
        <pc:sldMkLst>
          <pc:docMk/>
          <pc:sldMk cId="1400716435"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197AA-F023-4077-B291-7E259EDBB456}" type="datetimeFigureOut">
              <a:rPr lang="en-GB" smtClean="0"/>
              <a:t>27/08/2021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C3135-0E03-4A28-BE01-DDCC52296C74}" type="slidenum">
              <a:rPr lang="en-GB" smtClean="0"/>
              <a:t>‹#›</a:t>
            </a:fld>
            <a:endParaRPr lang="en-GB"/>
          </a:p>
        </p:txBody>
      </p:sp>
    </p:spTree>
    <p:extLst>
      <p:ext uri="{BB962C8B-B14F-4D97-AF65-F5344CB8AC3E}">
        <p14:creationId xmlns:p14="http://schemas.microsoft.com/office/powerpoint/2010/main" val="3337917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9COT-kR6NF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youtube.com/redirect?event=video_description&amp;redir_token=QUFFLUhqbDZXUnhvX2ROYnFRV1hkYnlfaE0wQ2Z1b1JKZ3xBQ3Jtc0trOGFDMldvZ0R5Snp4N0JVV2RPdHYtVHNYcXR0WWw5c2ZON1dnSlR3c1E2Mmdkcm5oMmtPczdabWdURnRLNTlYYUdILTFLUjRTYzg4elM0RTItdjdkYWdEZWc2TWF0VzEtWjBBci1QVkpMTkJQaDBJYw&amp;q=http%3A%2F%2Fwww.who.int%2Fcoronaviru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ur03.safelinks.protection.outlook.com/?url=https%3A%2F%2Fwww.bbc.co.uk%2Fnews%2Fresources%2Fidt-40ac92b1-1750-4e86-9936-2cda6b0acb3f&amp;data=04%7C01%7CL.J.Bagust%40soton.ac.uk%7C63d00077b9e54076af9308d91f6bd534%7C4a5378f929f44d3ebe89669d03ada9d8%7C0%7C0%7C637575370269009414%7CUnknown%7CTWFpbGZsb3d8eyJWIjoiMC4wLjAwMDAiLCJQIjoiV2luMzIiLCJBTiI6Ik1haWwiLCJXVCI6Mn0%3D%7C1000&amp;sdata=Cp03GoMABu40HtcPR%2BaeUW0yHLc3nFgouyIUtpgm3Kk%3D&amp;reserved=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xLvY210yQk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r03.safelinks.protection.outlook.com/?url=https%3A%2F%2Fwww.bbc.co.uk%2Fnews%2Fresources%2Fidt-40ac92b1-1750-4e86-9936-2cda6b0acb3f&amp;data=04%7C01%7CL.J.Bagust%40soton.ac.uk%7C63d00077b9e54076af9308d91f6bd534%7C4a5378f929f44d3ebe89669d03ada9d8%7C0%7C0%7C637575370269009414%7CUnknown%7CTWFpbGZsb3d8eyJWIjoiMC4wLjAwMDAiLCJQIjoiV2luMzIiLCJBTiI6Ik1haWwiLCJXVCI6Mn0%3D%7C1000&amp;sdata=Cp03GoMABu40HtcPR%2BaeUW0yHLc3nFgouyIUtpgm3Kk%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C3135-0E03-4A28-BE01-DDCC52296C74}" type="slidenum">
              <a:rPr lang="en-GB" smtClean="0"/>
              <a:t>2</a:t>
            </a:fld>
            <a:endParaRPr lang="en-GB"/>
          </a:p>
        </p:txBody>
      </p:sp>
    </p:spTree>
    <p:extLst>
      <p:ext uri="{BB962C8B-B14F-4D97-AF65-F5344CB8AC3E}">
        <p14:creationId xmlns:p14="http://schemas.microsoft.com/office/powerpoint/2010/main" val="4048381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Gill Sans MT" panose="020B0502020104020203" pitchFamily="34" charset="0"/>
              </a:rPr>
              <a:t>WHO video on new variants transmit the same way </a:t>
            </a:r>
            <a:r>
              <a:rPr lang="en-GB" dirty="0">
                <a:latin typeface="Gill Sans MT" panose="020B0502020104020203" pitchFamily="34" charset="0"/>
                <a:hlinkClick r:id="rId3"/>
              </a:rPr>
              <a:t>https://youtu.be/9COT-kR6NFA</a:t>
            </a:r>
            <a:r>
              <a:rPr lang="en-GB" dirty="0">
                <a:latin typeface="Gill Sans MT" panose="020B0502020104020203" pitchFamily="34" charset="0"/>
              </a:rPr>
              <a:t>  (1.10 mins)</a:t>
            </a:r>
          </a:p>
          <a:p>
            <a:r>
              <a:rPr lang="en-GB" sz="1200" b="0" i="0" kern="1200" dirty="0">
                <a:solidFill>
                  <a:schemeClr val="tx1"/>
                </a:solidFill>
                <a:effectLst/>
                <a:latin typeface="+mn-lt"/>
                <a:ea typeface="+mn-ea"/>
                <a:cs typeface="+mn-cs"/>
              </a:rPr>
              <a:t>The way in which the new COVID-19 virus variants transmit hasn't changed. So therefore, all the measures we already have in place like: -hand hygiene -physical distance -ventilation -masks are the things that still work. Dr Mike Ryan, WHO Executive Director of Health Emergencies Programme Learn more: </a:t>
            </a:r>
            <a:r>
              <a:rPr lang="en-GB" sz="1200" b="0" i="0" kern="1200" dirty="0">
                <a:solidFill>
                  <a:schemeClr val="tx1"/>
                </a:solidFill>
                <a:effectLst/>
                <a:latin typeface="+mn-lt"/>
                <a:ea typeface="+mn-ea"/>
                <a:cs typeface="+mn-cs"/>
                <a:hlinkClick r:id="rId4"/>
              </a:rPr>
              <a:t>http://www.who.int/coronavirus</a:t>
            </a:r>
            <a:endParaRPr lang="en-GB" dirty="0">
              <a:latin typeface="Gill Sans MT" panose="020B0502020104020203" pitchFamily="34" charset="0"/>
            </a:endParaRPr>
          </a:p>
          <a:p>
            <a:endParaRPr lang="en-GB" dirty="0"/>
          </a:p>
        </p:txBody>
      </p:sp>
      <p:sp>
        <p:nvSpPr>
          <p:cNvPr id="4" name="Slide Number Placeholder 3"/>
          <p:cNvSpPr>
            <a:spLocks noGrp="1"/>
          </p:cNvSpPr>
          <p:nvPr>
            <p:ph type="sldNum" sz="quarter" idx="5"/>
          </p:nvPr>
        </p:nvSpPr>
        <p:spPr/>
        <p:txBody>
          <a:bodyPr/>
          <a:lstStyle/>
          <a:p>
            <a:fld id="{CAFC3135-0E03-4A28-BE01-DDCC52296C74}" type="slidenum">
              <a:rPr lang="en-GB" smtClean="0"/>
              <a:t>3</a:t>
            </a:fld>
            <a:endParaRPr lang="en-GB"/>
          </a:p>
        </p:txBody>
      </p:sp>
    </p:spTree>
    <p:extLst>
      <p:ext uri="{BB962C8B-B14F-4D97-AF65-F5344CB8AC3E}">
        <p14:creationId xmlns:p14="http://schemas.microsoft.com/office/powerpoint/2010/main" val="105251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solidFill>
                  <a:srgbClr val="0000FF"/>
                </a:solidFill>
                <a:latin typeface="+mn-lt"/>
                <a:ea typeface="Calibri" panose="020F0502020204030204" pitchFamily="34" charset="0"/>
                <a:cs typeface="Calibri"/>
                <a:hlinkClick r:id="rId3"/>
              </a:rPr>
              <a:t>https://www.bbc.co.uk/news/resources/idt-40ac92b1-1750-4e86-9936-2cda6b0acb3f</a:t>
            </a:r>
            <a:endParaRPr lang="en-GB" dirty="0">
              <a:latin typeface="+mn-lt"/>
              <a:ea typeface="+mn-lt"/>
              <a:cs typeface="Calibri"/>
              <a:hlinkClick r:id="rId3"/>
            </a:endParaRPr>
          </a:p>
          <a:p>
            <a:endParaRPr lang="en-GB" dirty="0"/>
          </a:p>
        </p:txBody>
      </p:sp>
      <p:sp>
        <p:nvSpPr>
          <p:cNvPr id="4" name="Slide Number Placeholder 3"/>
          <p:cNvSpPr>
            <a:spLocks noGrp="1"/>
          </p:cNvSpPr>
          <p:nvPr>
            <p:ph type="sldNum" sz="quarter" idx="5"/>
          </p:nvPr>
        </p:nvSpPr>
        <p:spPr/>
        <p:txBody>
          <a:bodyPr/>
          <a:lstStyle/>
          <a:p>
            <a:fld id="{CAFC3135-0E03-4A28-BE01-DDCC52296C74}" type="slidenum">
              <a:rPr lang="en-GB" smtClean="0"/>
              <a:t>5</a:t>
            </a:fld>
            <a:endParaRPr lang="en-GB"/>
          </a:p>
        </p:txBody>
      </p:sp>
    </p:spTree>
    <p:extLst>
      <p:ext uri="{BB962C8B-B14F-4D97-AF65-F5344CB8AC3E}">
        <p14:creationId xmlns:p14="http://schemas.microsoft.com/office/powerpoint/2010/main" val="42667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C3135-0E03-4A28-BE01-DDCC52296C74}" type="slidenum">
              <a:rPr lang="en-GB" smtClean="0"/>
              <a:t>6</a:t>
            </a:fld>
            <a:endParaRPr lang="en-GB"/>
          </a:p>
        </p:txBody>
      </p:sp>
    </p:spTree>
    <p:extLst>
      <p:ext uri="{BB962C8B-B14F-4D97-AF65-F5344CB8AC3E}">
        <p14:creationId xmlns:p14="http://schemas.microsoft.com/office/powerpoint/2010/main" val="231710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Gill Sans MT" panose="020B0502020104020203" pitchFamily="34" charset="0"/>
                <a:ea typeface="+mn-ea"/>
                <a:cs typeface="+mn-cs"/>
              </a:rPr>
              <a:t>WHO animation ‘We need to work together’ </a:t>
            </a:r>
            <a:r>
              <a:rPr kumimoji="0" lang="en-GB" sz="1200" b="0" i="0" u="none" strike="noStrike" kern="1200" cap="none" spc="0" normalizeH="0" baseline="0" noProof="0" dirty="0">
                <a:ln>
                  <a:noFill/>
                </a:ln>
                <a:solidFill>
                  <a:srgbClr val="002060"/>
                </a:solidFill>
                <a:effectLst/>
                <a:uLnTx/>
                <a:uFillTx/>
                <a:latin typeface="Gill Sans MT" panose="020B0502020104020203" pitchFamily="34" charset="0"/>
                <a:ea typeface="+mn-ea"/>
                <a:cs typeface="+mn-cs"/>
                <a:hlinkClick r:id="rId3">
                  <a:extLst>
                    <a:ext uri="{A12FA001-AC4F-418D-AE19-62706E023703}">
                      <ahyp:hlinkClr xmlns:ahyp="http://schemas.microsoft.com/office/drawing/2018/hyperlinkcolor" val="tx"/>
                    </a:ext>
                  </a:extLst>
                </a:hlinkClick>
              </a:rPr>
              <a:t>https://youtu.be/xLvY210yQkE</a:t>
            </a:r>
            <a:r>
              <a:rPr kumimoji="0" lang="en-GB" sz="1200" b="0" i="0" u="none" strike="noStrike" kern="1200" cap="none" spc="0" normalizeH="0" baseline="0" noProof="0" dirty="0">
                <a:ln>
                  <a:noFill/>
                </a:ln>
                <a:solidFill>
                  <a:srgbClr val="002060"/>
                </a:solidFill>
                <a:effectLst/>
                <a:uLnTx/>
                <a:uFillTx/>
                <a:latin typeface="Gill Sans MT" panose="020B0502020104020203" pitchFamily="34" charset="0"/>
                <a:ea typeface="+mn-ea"/>
                <a:cs typeface="+mn-cs"/>
              </a:rPr>
              <a:t>  (45secs)</a:t>
            </a:r>
          </a:p>
          <a:p>
            <a:endParaRPr lang="en-GB" dirty="0"/>
          </a:p>
        </p:txBody>
      </p:sp>
      <p:sp>
        <p:nvSpPr>
          <p:cNvPr id="4" name="Slide Number Placeholder 3"/>
          <p:cNvSpPr>
            <a:spLocks noGrp="1"/>
          </p:cNvSpPr>
          <p:nvPr>
            <p:ph type="sldNum" sz="quarter" idx="5"/>
          </p:nvPr>
        </p:nvSpPr>
        <p:spPr/>
        <p:txBody>
          <a:bodyPr/>
          <a:lstStyle/>
          <a:p>
            <a:fld id="{CAFC3135-0E03-4A28-BE01-DDCC52296C74}" type="slidenum">
              <a:rPr lang="en-GB" smtClean="0"/>
              <a:t>7</a:t>
            </a:fld>
            <a:endParaRPr lang="en-GB"/>
          </a:p>
        </p:txBody>
      </p:sp>
    </p:spTree>
    <p:extLst>
      <p:ext uri="{BB962C8B-B14F-4D97-AF65-F5344CB8AC3E}">
        <p14:creationId xmlns:p14="http://schemas.microsoft.com/office/powerpoint/2010/main" val="256868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solidFill>
                  <a:srgbClr val="0000FF"/>
                </a:solidFill>
                <a:latin typeface="+mn-lt"/>
                <a:ea typeface="Calibri" panose="020F0502020204030204" pitchFamily="34" charset="0"/>
                <a:cs typeface="Calibri"/>
                <a:hlinkClick r:id="rId3"/>
              </a:rPr>
              <a:t>https://www.bbc.co.uk/news/resources/idt-40ac92b1-1750-4e86-9936-2cda6b0acb3f</a:t>
            </a:r>
            <a:endParaRPr lang="en-GB" dirty="0">
              <a:latin typeface="+mn-lt"/>
              <a:ea typeface="+mn-lt"/>
              <a:cs typeface="Calibri"/>
              <a:hlinkClick r:id="rId3"/>
            </a:endParaRPr>
          </a:p>
          <a:p>
            <a:endParaRPr lang="en-GB" dirty="0"/>
          </a:p>
        </p:txBody>
      </p:sp>
      <p:sp>
        <p:nvSpPr>
          <p:cNvPr id="4" name="Slide Number Placeholder 3"/>
          <p:cNvSpPr>
            <a:spLocks noGrp="1"/>
          </p:cNvSpPr>
          <p:nvPr>
            <p:ph type="sldNum" sz="quarter" idx="5"/>
          </p:nvPr>
        </p:nvSpPr>
        <p:spPr/>
        <p:txBody>
          <a:bodyPr/>
          <a:lstStyle/>
          <a:p>
            <a:fld id="{CAFC3135-0E03-4A28-BE01-DDCC52296C74}" type="slidenum">
              <a:rPr lang="en-GB" smtClean="0"/>
              <a:t>9</a:t>
            </a:fld>
            <a:endParaRPr lang="en-GB"/>
          </a:p>
        </p:txBody>
      </p:sp>
    </p:spTree>
    <p:extLst>
      <p:ext uri="{BB962C8B-B14F-4D97-AF65-F5344CB8AC3E}">
        <p14:creationId xmlns:p14="http://schemas.microsoft.com/office/powerpoint/2010/main" val="300621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216683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34180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67510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32990-8E1C-4AE1-80ED-C379FFCA5D8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97DC1C4-D7C1-4F73-BC34-2041EB4C143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8320E4-664E-47C2-A6DD-17DE6E1FC7A3}"/>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5" name="Footer Placeholder 4">
            <a:extLst>
              <a:ext uri="{FF2B5EF4-FFF2-40B4-BE49-F238E27FC236}">
                <a16:creationId xmlns:a16="http://schemas.microsoft.com/office/drawing/2014/main" id="{1E6ECD95-C967-4842-82F2-99D6E100D7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171978-DD9A-40AE-895E-E5A77370F3CE}"/>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194041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3328-3791-481A-9503-55307CDFF6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6E8696-B56E-4A26-95A5-580AB7BBD2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BA3808-6F85-4AA1-BFD6-FCD596E0BF6D}"/>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5" name="Footer Placeholder 4">
            <a:extLst>
              <a:ext uri="{FF2B5EF4-FFF2-40B4-BE49-F238E27FC236}">
                <a16:creationId xmlns:a16="http://schemas.microsoft.com/office/drawing/2014/main" id="{F2B85102-0C0B-418A-B152-5DC0A2B35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90E434-E2E0-4CF2-A962-C2DE98FB1B64}"/>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3896633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46CD-70BB-4EE3-AE7C-018718FC292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9B3E52-BB7B-4180-8FC3-864CEAC9AE8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89F127-EBB4-47A6-9EAD-6849C6F5FBB1}"/>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5" name="Footer Placeholder 4">
            <a:extLst>
              <a:ext uri="{FF2B5EF4-FFF2-40B4-BE49-F238E27FC236}">
                <a16:creationId xmlns:a16="http://schemas.microsoft.com/office/drawing/2014/main" id="{809F8770-4CBC-4754-B359-EFE25A2C4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A0DE48-7EC1-4F35-AD92-8156DDB5A683}"/>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2323111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19F0-A2E4-40BE-97B4-291FD25AD7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3144C9-BFF6-4405-8419-D6F284E764C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ED157F-2C20-4D14-A6C3-5D07D4100CC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0E1B4A-23C1-4B3D-B69A-0A0EF73762F1}"/>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6" name="Footer Placeholder 5">
            <a:extLst>
              <a:ext uri="{FF2B5EF4-FFF2-40B4-BE49-F238E27FC236}">
                <a16:creationId xmlns:a16="http://schemas.microsoft.com/office/drawing/2014/main" id="{B336F9DA-CDFA-42F1-9441-6D265852E9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5B6809-52AD-44DC-91C9-243F84700C00}"/>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1070747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95D06-99DF-45B0-9DE7-10A486FAB26A}"/>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891D64-E286-417B-A11F-C36B51E8272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C57063-E588-46F5-9254-4C4DEF6C850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6085C7-A4EC-4E0C-869A-16EE03A148A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AC2D24-466A-46EF-A583-A9660F4DED7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B974EF-6731-4515-A6FB-C83D14EF0EDC}"/>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8" name="Footer Placeholder 7">
            <a:extLst>
              <a:ext uri="{FF2B5EF4-FFF2-40B4-BE49-F238E27FC236}">
                <a16:creationId xmlns:a16="http://schemas.microsoft.com/office/drawing/2014/main" id="{748D3E41-F72B-4823-A736-696CBEA9512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BADA66-75D2-454F-99E4-28B06E9E62C3}"/>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3958813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AB667-CD6F-4C8C-BC21-8BE911D048E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82A7C1-989A-4D64-9A8B-2CF1D903D315}"/>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4" name="Footer Placeholder 3">
            <a:extLst>
              <a:ext uri="{FF2B5EF4-FFF2-40B4-BE49-F238E27FC236}">
                <a16:creationId xmlns:a16="http://schemas.microsoft.com/office/drawing/2014/main" id="{2E8B823A-A458-4658-ADF6-E3BC91535B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58F817-E556-4E49-AF3D-9C0ADFE51505}"/>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553429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F1FB38-A0DB-443C-B9DB-4FDFB3583C96}"/>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3" name="Footer Placeholder 2">
            <a:extLst>
              <a:ext uri="{FF2B5EF4-FFF2-40B4-BE49-F238E27FC236}">
                <a16:creationId xmlns:a16="http://schemas.microsoft.com/office/drawing/2014/main" id="{9869B56A-99B1-4CD6-AD40-3749C79069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F3DF60-08CE-4809-8F58-B7E383448B18}"/>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919399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6DEC-EA1B-4584-A12A-04B78E8D224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1C3822-45C9-4E19-8BCE-4E6FF39271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A0CB82-6E22-428A-911A-B7E00C04580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0FC23-6BB3-4599-AA3A-D119731A0C36}"/>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6" name="Footer Placeholder 5">
            <a:extLst>
              <a:ext uri="{FF2B5EF4-FFF2-40B4-BE49-F238E27FC236}">
                <a16:creationId xmlns:a16="http://schemas.microsoft.com/office/drawing/2014/main" id="{1C517AFD-F3E5-4BBD-910B-AA3B2C0276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35DB8-6831-4816-8BFB-B2E682FEA099}"/>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402774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214904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944-FF49-4240-B96B-885079288E9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37D0B-D064-4A35-9A57-E25D90CE8AB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CEAF2C-6028-4701-90C0-CFC13B7B8B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D4213-3A3C-4289-B476-BC8C9BD48F2B}"/>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6" name="Footer Placeholder 5">
            <a:extLst>
              <a:ext uri="{FF2B5EF4-FFF2-40B4-BE49-F238E27FC236}">
                <a16:creationId xmlns:a16="http://schemas.microsoft.com/office/drawing/2014/main" id="{FC4FE8D0-5939-4C97-B9E7-DC86812115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CC5F9C-45B5-4800-A6BF-D619A59E486F}"/>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45008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5106-3995-4D54-A17A-0D6169650B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0C6D20-EF8F-4492-AAD4-CC2520C7A2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ECB362-7582-4E2E-8BD1-1505093EF1CE}"/>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5" name="Footer Placeholder 4">
            <a:extLst>
              <a:ext uri="{FF2B5EF4-FFF2-40B4-BE49-F238E27FC236}">
                <a16:creationId xmlns:a16="http://schemas.microsoft.com/office/drawing/2014/main" id="{1B6E5BE6-E428-426C-A079-C4DF818DB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66BE8C-4874-41CF-8450-00566221A219}"/>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2659927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B1862C-A790-4B12-817B-504A6ECBB6F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DA8751-7230-4F83-A70C-B1B8D114839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6C820D-C611-484F-8BF9-E9E55AA48692}"/>
              </a:ext>
            </a:extLst>
          </p:cNvPr>
          <p:cNvSpPr>
            <a:spLocks noGrp="1"/>
          </p:cNvSpPr>
          <p:nvPr>
            <p:ph type="dt" sz="half" idx="10"/>
          </p:nvPr>
        </p:nvSpPr>
        <p:spPr/>
        <p:txBody>
          <a:bodyPr/>
          <a:lstStyle/>
          <a:p>
            <a:fld id="{59C4A738-DCAB-450E-8C54-C466C5046AD3}" type="datetimeFigureOut">
              <a:rPr lang="en-GB" smtClean="0"/>
              <a:t>27/08/2021</a:t>
            </a:fld>
            <a:endParaRPr lang="en-GB"/>
          </a:p>
        </p:txBody>
      </p:sp>
      <p:sp>
        <p:nvSpPr>
          <p:cNvPr id="5" name="Footer Placeholder 4">
            <a:extLst>
              <a:ext uri="{FF2B5EF4-FFF2-40B4-BE49-F238E27FC236}">
                <a16:creationId xmlns:a16="http://schemas.microsoft.com/office/drawing/2014/main" id="{323445EA-27B8-43B7-9B09-282D30CDED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EF9C10-EC48-489D-BC09-F293B72DDDBF}"/>
              </a:ext>
            </a:extLst>
          </p:cNvPr>
          <p:cNvSpPr>
            <a:spLocks noGrp="1"/>
          </p:cNvSpPr>
          <p:nvPr>
            <p:ph type="sldNum" sz="quarter" idx="12"/>
          </p:nvPr>
        </p:nvSpPr>
        <p:spPr/>
        <p:txBody>
          <a:bodyPr/>
          <a:lstStyle/>
          <a:p>
            <a:fld id="{14458AEB-FC92-4BE4-8720-0D6078FA4F70}" type="slidenum">
              <a:rPr lang="en-GB" smtClean="0"/>
              <a:t>‹#›</a:t>
            </a:fld>
            <a:endParaRPr lang="en-GB"/>
          </a:p>
        </p:txBody>
      </p:sp>
    </p:spTree>
    <p:extLst>
      <p:ext uri="{BB962C8B-B14F-4D97-AF65-F5344CB8AC3E}">
        <p14:creationId xmlns:p14="http://schemas.microsoft.com/office/powerpoint/2010/main" val="4282413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543927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127107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92462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74761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101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761078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0038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A82B92-F238-426D-B648-2D9D7320E312}"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766843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45584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74857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951602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27/08/2021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188251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076057" y="6185893"/>
            <a:ext cx="3969620"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554910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004049" y="6185893"/>
            <a:ext cx="4041628"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343032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347223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5A82B92-F238-426D-B648-2D9D7320E312}" type="datetimeFigureOut">
              <a:rPr lang="en-GB" smtClean="0"/>
              <a:t>27/08/2021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260655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5A82B92-F238-426D-B648-2D9D7320E312}" type="datetimeFigureOut">
              <a:rPr lang="en-GB" smtClean="0"/>
              <a:t>27/08/2021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413576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5A82B92-F238-426D-B648-2D9D7320E312}" type="datetimeFigureOut">
              <a:rPr lang="en-GB" smtClean="0"/>
              <a:t>27/08/2021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311904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82B92-F238-426D-B648-2D9D7320E312}" type="datetimeFigureOut">
              <a:rPr lang="en-GB" smtClean="0"/>
              <a:t>27/08/2021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60900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82B92-F238-426D-B648-2D9D7320E312}" type="datetimeFigureOut">
              <a:rPr lang="en-GB" smtClean="0"/>
              <a:t>27/08/2021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58252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82B92-F238-426D-B648-2D9D7320E312}" type="datetimeFigureOut">
              <a:rPr lang="en-GB" smtClean="0"/>
              <a:t>27/08/2021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44028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image" Target="../media/image5.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3721721"/>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95536" y="83671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82B92-F238-426D-B648-2D9D7320E312}" type="datetimeFigureOut">
              <a:rPr lang="en-GB" smtClean="0"/>
              <a:t>27/08/2021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13035-0EF4-46E1-864B-C20616A380AF}" type="slidenum">
              <a:rPr lang="en-GB" smtClean="0"/>
              <a:t>‹#›</a:t>
            </a:fld>
            <a:endParaRPr lang="en-GB"/>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val="0"/>
              </a:ext>
            </a:extLst>
          </a:blip>
          <a:srcRect t="-31312" b="1"/>
          <a:stretch/>
        </p:blipFill>
        <p:spPr>
          <a:xfrm>
            <a:off x="0" y="260648"/>
            <a:ext cx="9144000" cy="6660000"/>
          </a:xfrm>
          <a:prstGeom prst="rect">
            <a:avLst/>
          </a:prstGeom>
        </p:spPr>
      </p:pic>
    </p:spTree>
    <p:extLst>
      <p:ext uri="{BB962C8B-B14F-4D97-AF65-F5344CB8AC3E}">
        <p14:creationId xmlns:p14="http://schemas.microsoft.com/office/powerpoint/2010/main" val="934122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A2AEC4-5884-4285-AE19-D51EC1946FD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1B3191-5815-4444-B686-648DC00946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238F1E-5507-4423-9DE4-B2B8592A207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4A738-DCAB-450E-8C54-C466C5046AD3}" type="datetimeFigureOut">
              <a:rPr lang="en-GB" smtClean="0"/>
              <a:t>27/08/2021</a:t>
            </a:fld>
            <a:endParaRPr lang="en-GB"/>
          </a:p>
        </p:txBody>
      </p:sp>
      <p:sp>
        <p:nvSpPr>
          <p:cNvPr id="5" name="Footer Placeholder 4">
            <a:extLst>
              <a:ext uri="{FF2B5EF4-FFF2-40B4-BE49-F238E27FC236}">
                <a16:creationId xmlns:a16="http://schemas.microsoft.com/office/drawing/2014/main" id="{1A30205D-015F-4C56-B31A-C778E8925B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031055-B18C-4F2A-99A9-40E38077B21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458AEB-FC92-4BE4-8720-0D6078FA4F70}" type="slidenum">
              <a:rPr lang="en-GB" smtClean="0"/>
              <a:t>‹#›</a:t>
            </a:fld>
            <a:endParaRPr lang="en-GB"/>
          </a:p>
        </p:txBody>
      </p:sp>
      <p:sp>
        <p:nvSpPr>
          <p:cNvPr id="7" name="Rectangle 6">
            <a:extLst>
              <a:ext uri="{FF2B5EF4-FFF2-40B4-BE49-F238E27FC236}">
                <a16:creationId xmlns:a16="http://schemas.microsoft.com/office/drawing/2014/main" id="{6D7759C1-65CE-4D0A-B9A3-B5F7DDEEEB93}"/>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07354B7-16C7-40F9-89A1-DA4F091081C6}"/>
              </a:ext>
            </a:extLst>
          </p:cNvPr>
          <p:cNvSpPr txBox="1"/>
          <p:nvPr userDrawn="1"/>
        </p:nvSpPr>
        <p:spPr>
          <a:xfrm>
            <a:off x="88489" y="6185893"/>
            <a:ext cx="8957187" cy="553998"/>
          </a:xfrm>
          <a:prstGeom prst="rect">
            <a:avLst/>
          </a:prstGeom>
          <a:noFill/>
        </p:spPr>
        <p:txBody>
          <a:bodyPr wrap="square" rtlCol="0">
            <a:spAutoFit/>
          </a:bodyPr>
          <a:lstStyle/>
          <a:p>
            <a:pPr algn="ctr"/>
            <a:r>
              <a:rPr lang="en-GB" sz="3000" dirty="0">
                <a:solidFill>
                  <a:schemeClr val="bg1"/>
                </a:solidFill>
              </a:rPr>
              <a:t>Hampshire and Isle of Wight Saliva Testing Programme</a:t>
            </a:r>
          </a:p>
        </p:txBody>
      </p:sp>
    </p:spTree>
    <p:extLst>
      <p:ext uri="{BB962C8B-B14F-4D97-AF65-F5344CB8AC3E}">
        <p14:creationId xmlns:p14="http://schemas.microsoft.com/office/powerpoint/2010/main" val="252439747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27/08/2021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88489" y="6185893"/>
            <a:ext cx="8957187" cy="553998"/>
          </a:xfrm>
          <a:prstGeom prst="rect">
            <a:avLst/>
          </a:prstGeom>
          <a:noFill/>
        </p:spPr>
        <p:txBody>
          <a:bodyPr wrap="square" rtlCol="0">
            <a:spAutoFit/>
          </a:bodyPr>
          <a:lstStyle/>
          <a:p>
            <a:pPr algn="ctr"/>
            <a:r>
              <a:rPr lang="en-GB" sz="3000" dirty="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4266416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7C813C1-2EFD-4663-8D07-84E59D3D0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459" y="0"/>
            <a:ext cx="6591081" cy="393217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6BC0A88-E11A-49F6-921B-B65FBC42AD2A}"/>
              </a:ext>
            </a:extLst>
          </p:cNvPr>
          <p:cNvSpPr txBox="1">
            <a:spLocks/>
          </p:cNvSpPr>
          <p:nvPr/>
        </p:nvSpPr>
        <p:spPr>
          <a:xfrm>
            <a:off x="1279410" y="3546016"/>
            <a:ext cx="6408712" cy="2376264"/>
          </a:xfrm>
          <a:prstGeom prst="rect">
            <a:avLst/>
          </a:prstGeom>
        </p:spPr>
        <p:txBody>
          <a:bodyPr lIns="91440" tIns="45720" rIns="91440" bIns="4572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500" b="1" dirty="0">
                <a:solidFill>
                  <a:schemeClr val="accent1">
                    <a:lumMod val="50000"/>
                  </a:schemeClr>
                </a:solidFill>
                <a:latin typeface="Gill Sans MT"/>
              </a:rPr>
              <a:t>Coronavirus</a:t>
            </a:r>
          </a:p>
          <a:p>
            <a:br>
              <a:rPr lang="en-GB" sz="3300" b="1" dirty="0">
                <a:latin typeface="Gill Sans MT" panose="020B0502020104020203" pitchFamily="34" charset="0"/>
              </a:rPr>
            </a:br>
            <a:r>
              <a:rPr lang="en-GB" sz="3300" dirty="0">
                <a:solidFill>
                  <a:schemeClr val="accent1">
                    <a:lumMod val="50000"/>
                  </a:schemeClr>
                </a:solidFill>
                <a:latin typeface="Gill Sans MT"/>
              </a:rPr>
              <a:t>Why testing is important</a:t>
            </a:r>
            <a:endParaRPr lang="en-GB" sz="3300" dirty="0">
              <a:solidFill>
                <a:schemeClr val="accent1">
                  <a:lumMod val="50000"/>
                </a:schemeClr>
              </a:solidFill>
            </a:endParaRPr>
          </a:p>
        </p:txBody>
      </p:sp>
      <p:pic>
        <p:nvPicPr>
          <p:cNvPr id="2" name="Slide 1 session 8">
            <a:hlinkClick r:id="" action="ppaction://media"/>
            <a:extLst>
              <a:ext uri="{FF2B5EF4-FFF2-40B4-BE49-F238E27FC236}">
                <a16:creationId xmlns:a16="http://schemas.microsoft.com/office/drawing/2014/main" id="{AA1E1B1F-339F-4F2D-9101-E291E39224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430" y="5503037"/>
            <a:ext cx="406400" cy="406400"/>
          </a:xfrm>
          <a:prstGeom prst="rect">
            <a:avLst/>
          </a:prstGeom>
        </p:spPr>
      </p:pic>
    </p:spTree>
    <p:extLst>
      <p:ext uri="{BB962C8B-B14F-4D97-AF65-F5344CB8AC3E}">
        <p14:creationId xmlns:p14="http://schemas.microsoft.com/office/powerpoint/2010/main" val="42662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9ACB682-9F26-472C-82CC-5AE2217B0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76" y="1916832"/>
            <a:ext cx="1475539" cy="4293068"/>
          </a:xfrm>
          <a:prstGeom prst="rect">
            <a:avLst/>
          </a:prstGeom>
        </p:spPr>
      </p:pic>
      <p:sp>
        <p:nvSpPr>
          <p:cNvPr id="6" name="TextBox 5">
            <a:extLst>
              <a:ext uri="{FF2B5EF4-FFF2-40B4-BE49-F238E27FC236}">
                <a16:creationId xmlns:a16="http://schemas.microsoft.com/office/drawing/2014/main" id="{E0E3C039-76B5-42A6-8799-965DD3AA511A}"/>
              </a:ext>
            </a:extLst>
          </p:cNvPr>
          <p:cNvSpPr txBox="1"/>
          <p:nvPr/>
        </p:nvSpPr>
        <p:spPr>
          <a:xfrm>
            <a:off x="539552" y="397694"/>
            <a:ext cx="7566758" cy="584775"/>
          </a:xfrm>
          <a:prstGeom prst="rect">
            <a:avLst/>
          </a:prstGeom>
          <a:noFill/>
        </p:spPr>
        <p:txBody>
          <a:bodyPr wrap="square" rtlCol="0">
            <a:spAutoFit/>
          </a:bodyPr>
          <a:lstStyle/>
          <a:p>
            <a:r>
              <a:rPr lang="en-GB" sz="3200" b="1" dirty="0">
                <a:solidFill>
                  <a:schemeClr val="accent1">
                    <a:lumMod val="50000"/>
                  </a:schemeClr>
                </a:solidFill>
                <a:latin typeface="Gill Sans MT" panose="020B0502020104020203" pitchFamily="34" charset="0"/>
              </a:rPr>
              <a:t>Reducing Transmission of COVID-19</a:t>
            </a:r>
          </a:p>
        </p:txBody>
      </p:sp>
      <p:sp>
        <p:nvSpPr>
          <p:cNvPr id="7" name="Rectangle 6">
            <a:extLst>
              <a:ext uri="{FF2B5EF4-FFF2-40B4-BE49-F238E27FC236}">
                <a16:creationId xmlns:a16="http://schemas.microsoft.com/office/drawing/2014/main" id="{95693DE8-61D0-428F-88ED-3AC60B49C68B}"/>
              </a:ext>
            </a:extLst>
          </p:cNvPr>
          <p:cNvSpPr/>
          <p:nvPr/>
        </p:nvSpPr>
        <p:spPr>
          <a:xfrm>
            <a:off x="2129513" y="1397674"/>
            <a:ext cx="5875195" cy="4062651"/>
          </a:xfrm>
          <a:prstGeom prst="rect">
            <a:avLst/>
          </a:prstGeom>
        </p:spPr>
        <p:txBody>
          <a:bodyPr wrap="square" lIns="91440" tIns="45720" rIns="91440" bIns="45720" anchor="t">
            <a:spAutoFit/>
          </a:bodyPr>
          <a:lstStyle/>
          <a:p>
            <a:r>
              <a:rPr lang="en-GB" sz="2000" dirty="0">
                <a:solidFill>
                  <a:schemeClr val="accent1">
                    <a:lumMod val="75000"/>
                  </a:schemeClr>
                </a:solidFill>
                <a:latin typeface="Gill Sans MT" panose="020B0502020104020203" pitchFamily="34" charset="0"/>
              </a:rPr>
              <a:t>The way in which the new COVID-19 virus variants transmit hasn't changed. So therefore, all the measures we already have in place like:</a:t>
            </a:r>
          </a:p>
          <a:p>
            <a:r>
              <a:rPr lang="en-GB" dirty="0">
                <a:solidFill>
                  <a:schemeClr val="accent1">
                    <a:lumMod val="75000"/>
                  </a:schemeClr>
                </a:solidFill>
                <a:latin typeface="Gill Sans MT" panose="020B0502020104020203" pitchFamily="34" charset="0"/>
              </a:rPr>
              <a:t> </a:t>
            </a:r>
          </a:p>
          <a:p>
            <a:pPr marL="1200150" lvl="2" indent="-285750">
              <a:buFont typeface="Arial" panose="020B0604020202020204" pitchFamily="34" charset="0"/>
              <a:buChar char="•"/>
            </a:pPr>
            <a:r>
              <a:rPr lang="en-GB" sz="2000" dirty="0">
                <a:solidFill>
                  <a:schemeClr val="accent1">
                    <a:lumMod val="75000"/>
                  </a:schemeClr>
                </a:solidFill>
                <a:latin typeface="Gill Sans MT" panose="020B0502020104020203" pitchFamily="34" charset="0"/>
              </a:rPr>
              <a:t>hand hygiene </a:t>
            </a:r>
          </a:p>
          <a:p>
            <a:pPr marL="1200150" lvl="2" indent="-285750">
              <a:buFont typeface="Arial" panose="020B0604020202020204" pitchFamily="34" charset="0"/>
              <a:buChar char="•"/>
            </a:pPr>
            <a:r>
              <a:rPr lang="en-GB" sz="2000" dirty="0">
                <a:solidFill>
                  <a:schemeClr val="accent1">
                    <a:lumMod val="75000"/>
                  </a:schemeClr>
                </a:solidFill>
                <a:latin typeface="Gill Sans MT" panose="020B0502020104020203" pitchFamily="34" charset="0"/>
              </a:rPr>
              <a:t>physical distance </a:t>
            </a:r>
          </a:p>
          <a:p>
            <a:pPr marL="1200150" lvl="2" indent="-285750">
              <a:buFont typeface="Arial" panose="020B0604020202020204" pitchFamily="34" charset="0"/>
              <a:buChar char="•"/>
            </a:pPr>
            <a:r>
              <a:rPr lang="en-GB" sz="2000" dirty="0">
                <a:solidFill>
                  <a:schemeClr val="accent1">
                    <a:lumMod val="75000"/>
                  </a:schemeClr>
                </a:solidFill>
                <a:latin typeface="Gill Sans MT" panose="020B0502020104020203" pitchFamily="34" charset="0"/>
              </a:rPr>
              <a:t>masks</a:t>
            </a:r>
          </a:p>
          <a:p>
            <a:pPr marL="1200150" lvl="2" indent="-285750">
              <a:buFont typeface="Arial" panose="020B0604020202020204" pitchFamily="34" charset="0"/>
              <a:buChar char="•"/>
            </a:pPr>
            <a:r>
              <a:rPr lang="en-GB" sz="2000" dirty="0">
                <a:solidFill>
                  <a:schemeClr val="accent1">
                    <a:lumMod val="75000"/>
                  </a:schemeClr>
                </a:solidFill>
                <a:latin typeface="Gill Sans MT" panose="020B0502020104020203" pitchFamily="34" charset="0"/>
              </a:rPr>
              <a:t>regular testing</a:t>
            </a:r>
          </a:p>
          <a:p>
            <a:pPr marL="1200150" lvl="2" indent="-285750">
              <a:buFont typeface="Arial" panose="020B0604020202020204" pitchFamily="34" charset="0"/>
              <a:buChar char="•"/>
            </a:pPr>
            <a:r>
              <a:rPr lang="en-GB" sz="2000" dirty="0">
                <a:solidFill>
                  <a:schemeClr val="accent1">
                    <a:lumMod val="75000"/>
                  </a:schemeClr>
                </a:solidFill>
                <a:latin typeface="Gill Sans MT" panose="020B0502020104020203" pitchFamily="34" charset="0"/>
              </a:rPr>
              <a:t>ventilation</a:t>
            </a:r>
          </a:p>
          <a:p>
            <a:pPr marL="1200150" lvl="2" indent="-285750">
              <a:buFont typeface="Arial" panose="020B0604020202020204" pitchFamily="34" charset="0"/>
              <a:buChar char="•"/>
            </a:pPr>
            <a:r>
              <a:rPr lang="en-GB" sz="2000" dirty="0">
                <a:solidFill>
                  <a:schemeClr val="accent1">
                    <a:lumMod val="75000"/>
                  </a:schemeClr>
                </a:solidFill>
                <a:latin typeface="Gill Sans MT"/>
              </a:rPr>
              <a:t>self-isolate  </a:t>
            </a:r>
            <a:endParaRPr lang="en-GB" sz="2000" dirty="0">
              <a:solidFill>
                <a:schemeClr val="accent1">
                  <a:lumMod val="75000"/>
                </a:schemeClr>
              </a:solidFill>
              <a:latin typeface="Gill Sans MT" panose="020B0502020104020203" pitchFamily="34" charset="0"/>
            </a:endParaRPr>
          </a:p>
          <a:p>
            <a:pPr marL="1200150" lvl="2" indent="-285750">
              <a:buFont typeface="Arial" panose="020B0604020202020204" pitchFamily="34" charset="0"/>
              <a:buChar char="•"/>
            </a:pPr>
            <a:r>
              <a:rPr lang="en-GB" sz="2000" dirty="0">
                <a:solidFill>
                  <a:schemeClr val="accent1">
                    <a:lumMod val="75000"/>
                  </a:schemeClr>
                </a:solidFill>
                <a:latin typeface="Gill Sans MT" panose="020B0502020104020203" pitchFamily="34" charset="0"/>
              </a:rPr>
              <a:t>vaccination </a:t>
            </a:r>
          </a:p>
          <a:p>
            <a:pPr marL="285750" indent="-285750">
              <a:buFont typeface="Arial" panose="020B0604020202020204" pitchFamily="34" charset="0"/>
              <a:buChar char="•"/>
            </a:pPr>
            <a:endParaRPr lang="en-GB" sz="2000" dirty="0">
              <a:solidFill>
                <a:schemeClr val="accent1">
                  <a:lumMod val="75000"/>
                </a:schemeClr>
              </a:solidFill>
              <a:latin typeface="Gill Sans MT" panose="020B0502020104020203" pitchFamily="34" charset="0"/>
            </a:endParaRPr>
          </a:p>
          <a:p>
            <a:r>
              <a:rPr lang="en-GB" sz="2000" dirty="0">
                <a:solidFill>
                  <a:schemeClr val="accent1">
                    <a:lumMod val="75000"/>
                  </a:schemeClr>
                </a:solidFill>
                <a:latin typeface="Gill Sans MT" panose="020B0502020104020203" pitchFamily="34" charset="0"/>
              </a:rPr>
              <a:t>      are the things that still work.</a:t>
            </a:r>
          </a:p>
        </p:txBody>
      </p:sp>
      <p:pic>
        <p:nvPicPr>
          <p:cNvPr id="9" name="Recorded Sound">
            <a:hlinkClick r:id="" action="ppaction://media"/>
            <a:extLst>
              <a:ext uri="{FF2B5EF4-FFF2-40B4-BE49-F238E27FC236}">
                <a16:creationId xmlns:a16="http://schemas.microsoft.com/office/drawing/2014/main" id="{0917CB64-BC41-4834-B65C-E5BBB31F86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1115" y="5469130"/>
            <a:ext cx="406400" cy="406400"/>
          </a:xfrm>
          <a:prstGeom prst="rect">
            <a:avLst/>
          </a:prstGeom>
        </p:spPr>
      </p:pic>
    </p:spTree>
    <p:extLst>
      <p:ext uri="{BB962C8B-B14F-4D97-AF65-F5344CB8AC3E}">
        <p14:creationId xmlns:p14="http://schemas.microsoft.com/office/powerpoint/2010/main" val="138475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4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CECFBB-9259-4903-A5A2-8D2706C3B2C0}"/>
              </a:ext>
            </a:extLst>
          </p:cNvPr>
          <p:cNvSpPr txBox="1"/>
          <p:nvPr/>
        </p:nvSpPr>
        <p:spPr>
          <a:xfrm>
            <a:off x="221053" y="171663"/>
            <a:ext cx="7566758" cy="584775"/>
          </a:xfrm>
          <a:prstGeom prst="rect">
            <a:avLst/>
          </a:prstGeom>
          <a:noFill/>
        </p:spPr>
        <p:txBody>
          <a:bodyPr wrap="square" rtlCol="0">
            <a:spAutoFit/>
          </a:bodyPr>
          <a:lstStyle/>
          <a:p>
            <a:r>
              <a:rPr lang="en-GB" sz="3200" b="1" dirty="0">
                <a:solidFill>
                  <a:schemeClr val="accent1">
                    <a:lumMod val="50000"/>
                  </a:schemeClr>
                </a:solidFill>
                <a:latin typeface="Gill Sans MT" panose="020B0502020104020203" pitchFamily="34" charset="0"/>
              </a:rPr>
              <a:t>New Variants and Transmission </a:t>
            </a:r>
          </a:p>
        </p:txBody>
      </p:sp>
      <p:pic>
        <p:nvPicPr>
          <p:cNvPr id="2" name="WHO New Variants and Transmission">
            <a:hlinkClick r:id="" action="ppaction://media"/>
            <a:extLst>
              <a:ext uri="{FF2B5EF4-FFF2-40B4-BE49-F238E27FC236}">
                <a16:creationId xmlns:a16="http://schemas.microsoft.com/office/drawing/2014/main" id="{FD448305-7D3E-4DF2-8D1C-91DEE0FEB8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 y="908620"/>
            <a:ext cx="9142859" cy="5142858"/>
          </a:xfrm>
          <a:prstGeom prst="rect">
            <a:avLst/>
          </a:prstGeom>
        </p:spPr>
      </p:pic>
      <p:sp>
        <p:nvSpPr>
          <p:cNvPr id="3" name="TextBox 2">
            <a:extLst>
              <a:ext uri="{FF2B5EF4-FFF2-40B4-BE49-F238E27FC236}">
                <a16:creationId xmlns:a16="http://schemas.microsoft.com/office/drawing/2014/main" id="{D88C828B-95AB-43EC-A9A1-FC252F05716C}"/>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271398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0A59E8-9C10-4A99-833C-A7557B3EAE5E}"/>
              </a:ext>
            </a:extLst>
          </p:cNvPr>
          <p:cNvSpPr txBox="1"/>
          <p:nvPr/>
        </p:nvSpPr>
        <p:spPr>
          <a:xfrm>
            <a:off x="8775057" y="4005064"/>
            <a:ext cx="864096" cy="1368152"/>
          </a:xfrm>
          <a:prstGeom prst="rect">
            <a:avLst/>
          </a:prstGeom>
          <a:solidFill>
            <a:schemeClr val="bg1"/>
          </a:solidFill>
        </p:spPr>
        <p:txBody>
          <a:bodyPr wrap="square" rtlCol="0">
            <a:spAutoFit/>
          </a:bodyPr>
          <a:lstStyle/>
          <a:p>
            <a:endParaRPr lang="en-GB"/>
          </a:p>
        </p:txBody>
      </p:sp>
      <p:sp>
        <p:nvSpPr>
          <p:cNvPr id="8" name="TextBox 7">
            <a:extLst>
              <a:ext uri="{FF2B5EF4-FFF2-40B4-BE49-F238E27FC236}">
                <a16:creationId xmlns:a16="http://schemas.microsoft.com/office/drawing/2014/main" id="{BC3F6037-AD64-4E1F-B3C7-B24043D9B0EB}"/>
              </a:ext>
            </a:extLst>
          </p:cNvPr>
          <p:cNvSpPr txBox="1"/>
          <p:nvPr/>
        </p:nvSpPr>
        <p:spPr>
          <a:xfrm>
            <a:off x="8244586" y="1688933"/>
            <a:ext cx="864096" cy="1368152"/>
          </a:xfrm>
          <a:prstGeom prst="rect">
            <a:avLst/>
          </a:prstGeom>
          <a:solidFill>
            <a:schemeClr val="bg1"/>
          </a:solidFill>
        </p:spPr>
        <p:txBody>
          <a:bodyPr wrap="square" rtlCol="0">
            <a:spAutoFit/>
          </a:bodyPr>
          <a:lstStyle/>
          <a:p>
            <a:endParaRPr lang="en-GB"/>
          </a:p>
        </p:txBody>
      </p:sp>
      <p:sp>
        <p:nvSpPr>
          <p:cNvPr id="6" name="TextBox 5">
            <a:extLst>
              <a:ext uri="{FF2B5EF4-FFF2-40B4-BE49-F238E27FC236}">
                <a16:creationId xmlns:a16="http://schemas.microsoft.com/office/drawing/2014/main" id="{E5AD6D29-4ADA-4D6A-B473-687BFE92E183}"/>
              </a:ext>
            </a:extLst>
          </p:cNvPr>
          <p:cNvSpPr txBox="1"/>
          <p:nvPr/>
        </p:nvSpPr>
        <p:spPr>
          <a:xfrm>
            <a:off x="-237499" y="1688933"/>
            <a:ext cx="864096" cy="1368152"/>
          </a:xfrm>
          <a:prstGeom prst="rect">
            <a:avLst/>
          </a:prstGeom>
          <a:solidFill>
            <a:schemeClr val="bg1"/>
          </a:solidFill>
        </p:spPr>
        <p:txBody>
          <a:bodyPr wrap="square" rtlCol="0">
            <a:spAutoFit/>
          </a:bodyPr>
          <a:lstStyle/>
          <a:p>
            <a:endParaRPr lang="en-GB"/>
          </a:p>
        </p:txBody>
      </p:sp>
      <p:sp>
        <p:nvSpPr>
          <p:cNvPr id="2" name="TextBox 1">
            <a:extLst>
              <a:ext uri="{FF2B5EF4-FFF2-40B4-BE49-F238E27FC236}">
                <a16:creationId xmlns:a16="http://schemas.microsoft.com/office/drawing/2014/main" id="{642A172D-E142-462B-B154-F0D99C94F9DC}"/>
              </a:ext>
            </a:extLst>
          </p:cNvPr>
          <p:cNvSpPr txBox="1"/>
          <p:nvPr/>
        </p:nvSpPr>
        <p:spPr>
          <a:xfrm>
            <a:off x="-237499" y="4437112"/>
            <a:ext cx="864096" cy="1368152"/>
          </a:xfrm>
          <a:prstGeom prst="rect">
            <a:avLst/>
          </a:prstGeom>
          <a:solidFill>
            <a:schemeClr val="bg1"/>
          </a:solidFill>
        </p:spPr>
        <p:txBody>
          <a:bodyPr wrap="square" rtlCol="0">
            <a:spAutoFit/>
          </a:bodyPr>
          <a:lstStyle/>
          <a:p>
            <a:endParaRPr lang="en-GB"/>
          </a:p>
        </p:txBody>
      </p:sp>
      <p:pic>
        <p:nvPicPr>
          <p:cNvPr id="5" name="Picture 4">
            <a:extLst>
              <a:ext uri="{FF2B5EF4-FFF2-40B4-BE49-F238E27FC236}">
                <a16:creationId xmlns:a16="http://schemas.microsoft.com/office/drawing/2014/main" id="{CA41C244-9FC2-479A-B4C1-B0A57C817A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5536" y="-13541"/>
            <a:ext cx="8568952" cy="6049745"/>
          </a:xfrm>
          <a:prstGeom prst="rect">
            <a:avLst/>
          </a:prstGeom>
        </p:spPr>
      </p:pic>
      <p:pic>
        <p:nvPicPr>
          <p:cNvPr id="3" name="Recorded Sound">
            <a:hlinkClick r:id="" action="ppaction://media"/>
            <a:extLst>
              <a:ext uri="{FF2B5EF4-FFF2-40B4-BE49-F238E27FC236}">
                <a16:creationId xmlns:a16="http://schemas.microsoft.com/office/drawing/2014/main" id="{BC61B713-06BF-4ABB-864D-B464C6EB6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944" y="5398864"/>
            <a:ext cx="406400" cy="406400"/>
          </a:xfrm>
          <a:prstGeom prst="rect">
            <a:avLst/>
          </a:prstGeom>
        </p:spPr>
      </p:pic>
      <p:sp>
        <p:nvSpPr>
          <p:cNvPr id="4" name="Rectangle 3">
            <a:extLst>
              <a:ext uri="{FF2B5EF4-FFF2-40B4-BE49-F238E27FC236}">
                <a16:creationId xmlns:a16="http://schemas.microsoft.com/office/drawing/2014/main" id="{09832D5A-BD10-4883-B47A-CD9AA523BAC0}"/>
              </a:ext>
            </a:extLst>
          </p:cNvPr>
          <p:cNvSpPr/>
          <p:nvPr/>
        </p:nvSpPr>
        <p:spPr>
          <a:xfrm>
            <a:off x="7808976" y="73152"/>
            <a:ext cx="1078992" cy="557784"/>
          </a:xfrm>
          <a:prstGeom prst="rect">
            <a:avLst/>
          </a:prstGeom>
          <a:solidFill>
            <a:srgbClr val="404041"/>
          </a:solidFill>
          <a:ln>
            <a:solidFill>
              <a:srgbClr val="404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2E2429C-CAE7-456D-ADAE-CC45EF0827AF}"/>
              </a:ext>
            </a:extLst>
          </p:cNvPr>
          <p:cNvSpPr/>
          <p:nvPr/>
        </p:nvSpPr>
        <p:spPr>
          <a:xfrm>
            <a:off x="7178040" y="4754880"/>
            <a:ext cx="1597017" cy="115214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19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D79D97D-3804-449D-90A5-855D794F2DCD}"/>
              </a:ext>
            </a:extLst>
          </p:cNvPr>
          <p:cNvSpPr txBox="1"/>
          <p:nvPr/>
        </p:nvSpPr>
        <p:spPr>
          <a:xfrm>
            <a:off x="304884" y="229830"/>
            <a:ext cx="8424936" cy="584775"/>
          </a:xfrm>
          <a:prstGeom prst="rect">
            <a:avLst/>
          </a:prstGeom>
          <a:noFill/>
        </p:spPr>
        <p:txBody>
          <a:bodyPr wrap="square" rtlCol="0">
            <a:spAutoFit/>
          </a:bodyPr>
          <a:lstStyle/>
          <a:p>
            <a:r>
              <a:rPr lang="en-GB" sz="3200" b="1" dirty="0">
                <a:solidFill>
                  <a:srgbClr val="002060"/>
                </a:solidFill>
                <a:latin typeface="Gill Sans MT" panose="020B0502020104020203" pitchFamily="34" charset="0"/>
              </a:rPr>
              <a:t>The Swiss Cheese Model explained</a:t>
            </a:r>
          </a:p>
        </p:txBody>
      </p:sp>
      <p:sp>
        <p:nvSpPr>
          <p:cNvPr id="18" name="TextBox 17">
            <a:extLst>
              <a:ext uri="{FF2B5EF4-FFF2-40B4-BE49-F238E27FC236}">
                <a16:creationId xmlns:a16="http://schemas.microsoft.com/office/drawing/2014/main" id="{4B442C71-BD90-4DC1-9D5E-37D8E1C89274}"/>
              </a:ext>
            </a:extLst>
          </p:cNvPr>
          <p:cNvSpPr txBox="1"/>
          <p:nvPr/>
        </p:nvSpPr>
        <p:spPr>
          <a:xfrm>
            <a:off x="969075" y="760660"/>
            <a:ext cx="74043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lumMod val="75000"/>
                  </a:schemeClr>
                </a:solidFill>
                <a:latin typeface="Gill Sans MT" panose="020B0502020104020203" pitchFamily="34" charset="0"/>
              </a:rPr>
              <a:t>Australian virologist Ian Mackay, was the first to use the Swiss Cheese Model in relation to the pandemic.</a:t>
            </a:r>
          </a:p>
        </p:txBody>
      </p:sp>
      <p:pic>
        <p:nvPicPr>
          <p:cNvPr id="19" name="Picture 18" descr="A picture containing text, clock&#10;&#10;Description automatically generated">
            <a:extLst>
              <a:ext uri="{FF2B5EF4-FFF2-40B4-BE49-F238E27FC236}">
                <a16:creationId xmlns:a16="http://schemas.microsoft.com/office/drawing/2014/main" id="{20B73C23-CB93-4796-95C3-84DA7B89D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8" y="1652903"/>
            <a:ext cx="1639029" cy="3173098"/>
          </a:xfrm>
          <a:prstGeom prst="rect">
            <a:avLst/>
          </a:prstGeom>
        </p:spPr>
      </p:pic>
      <p:pic>
        <p:nvPicPr>
          <p:cNvPr id="20" name="Picture 19" descr="A picture containing text, vector graphics, clipart&#10;&#10;Description automatically generated">
            <a:extLst>
              <a:ext uri="{FF2B5EF4-FFF2-40B4-BE49-F238E27FC236}">
                <a16:creationId xmlns:a16="http://schemas.microsoft.com/office/drawing/2014/main" id="{FDBC533B-6066-4879-A9A4-B6CF914257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147" y="1652947"/>
            <a:ext cx="1187980" cy="3234654"/>
          </a:xfrm>
          <a:prstGeom prst="rect">
            <a:avLst/>
          </a:prstGeom>
        </p:spPr>
      </p:pic>
      <p:pic>
        <p:nvPicPr>
          <p:cNvPr id="21" name="Picture 20" descr="A picture containing text, clipart, vector graphics&#10;&#10;Description automatically generated">
            <a:extLst>
              <a:ext uri="{FF2B5EF4-FFF2-40B4-BE49-F238E27FC236}">
                <a16:creationId xmlns:a16="http://schemas.microsoft.com/office/drawing/2014/main" id="{4CD7BE2E-78E7-4885-80F2-2796A0F6E8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2647" y="1682238"/>
            <a:ext cx="1106866" cy="3176071"/>
          </a:xfrm>
          <a:prstGeom prst="rect">
            <a:avLst/>
          </a:prstGeom>
        </p:spPr>
      </p:pic>
      <p:pic>
        <p:nvPicPr>
          <p:cNvPr id="22" name="Picture 21" descr="A picture containing chart&#10;&#10;Description automatically generated">
            <a:extLst>
              <a:ext uri="{FF2B5EF4-FFF2-40B4-BE49-F238E27FC236}">
                <a16:creationId xmlns:a16="http://schemas.microsoft.com/office/drawing/2014/main" id="{D6E28F0C-8671-460B-B292-76B05C724E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8593" y="1556131"/>
            <a:ext cx="1213904" cy="3395477"/>
          </a:xfrm>
          <a:prstGeom prst="rect">
            <a:avLst/>
          </a:prstGeom>
        </p:spPr>
      </p:pic>
      <p:pic>
        <p:nvPicPr>
          <p:cNvPr id="23" name="Picture 22" descr="A picture containing chart&#10;&#10;Description automatically generated">
            <a:extLst>
              <a:ext uri="{FF2B5EF4-FFF2-40B4-BE49-F238E27FC236}">
                <a16:creationId xmlns:a16="http://schemas.microsoft.com/office/drawing/2014/main" id="{01C9CACF-9373-40E2-ACC7-A2B81AE55F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1" y="1479479"/>
            <a:ext cx="1214401" cy="3546192"/>
          </a:xfrm>
          <a:prstGeom prst="rect">
            <a:avLst/>
          </a:prstGeom>
        </p:spPr>
      </p:pic>
      <p:pic>
        <p:nvPicPr>
          <p:cNvPr id="24" name="Picture 23">
            <a:extLst>
              <a:ext uri="{FF2B5EF4-FFF2-40B4-BE49-F238E27FC236}">
                <a16:creationId xmlns:a16="http://schemas.microsoft.com/office/drawing/2014/main" id="{FB9456A7-6047-47C0-9D4E-29931492F3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5633" y="1601533"/>
            <a:ext cx="1099504" cy="3341946"/>
          </a:xfrm>
          <a:prstGeom prst="rect">
            <a:avLst/>
          </a:prstGeom>
        </p:spPr>
      </p:pic>
      <p:pic>
        <p:nvPicPr>
          <p:cNvPr id="25" name="Picture 24" descr="Icon&#10;&#10;Description automatically generated">
            <a:extLst>
              <a:ext uri="{FF2B5EF4-FFF2-40B4-BE49-F238E27FC236}">
                <a16:creationId xmlns:a16="http://schemas.microsoft.com/office/drawing/2014/main" id="{7815B54C-ACEF-4053-B153-33EA045BEB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78194" y="1601533"/>
            <a:ext cx="1103065" cy="3341946"/>
          </a:xfrm>
          <a:prstGeom prst="rect">
            <a:avLst/>
          </a:prstGeom>
        </p:spPr>
      </p:pic>
      <p:pic>
        <p:nvPicPr>
          <p:cNvPr id="26" name="Picture 25" descr="A picture containing icon&#10;&#10;Description automatically generated">
            <a:extLst>
              <a:ext uri="{FF2B5EF4-FFF2-40B4-BE49-F238E27FC236}">
                <a16:creationId xmlns:a16="http://schemas.microsoft.com/office/drawing/2014/main" id="{070DAB3F-2984-40D9-B4E1-211BF894F9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82124" y="1515034"/>
            <a:ext cx="1249704" cy="3479197"/>
          </a:xfrm>
          <a:prstGeom prst="rect">
            <a:avLst/>
          </a:prstGeom>
        </p:spPr>
      </p:pic>
      <p:sp>
        <p:nvSpPr>
          <p:cNvPr id="27" name="Rectangle 26">
            <a:extLst>
              <a:ext uri="{FF2B5EF4-FFF2-40B4-BE49-F238E27FC236}">
                <a16:creationId xmlns:a16="http://schemas.microsoft.com/office/drawing/2014/main" id="{CA5B4426-8318-4542-A595-C301CE0E1A93}"/>
              </a:ext>
            </a:extLst>
          </p:cNvPr>
          <p:cNvSpPr/>
          <p:nvPr/>
        </p:nvSpPr>
        <p:spPr>
          <a:xfrm>
            <a:off x="969075" y="4866381"/>
            <a:ext cx="7979715" cy="369332"/>
          </a:xfrm>
          <a:prstGeom prst="rect">
            <a:avLst/>
          </a:prstGeom>
        </p:spPr>
        <p:txBody>
          <a:bodyPr wrap="square">
            <a:spAutoFit/>
          </a:bodyPr>
          <a:lstStyle/>
          <a:p>
            <a:r>
              <a:rPr lang="en-GB" dirty="0">
                <a:solidFill>
                  <a:schemeClr val="accent1">
                    <a:lumMod val="75000"/>
                  </a:schemeClr>
                </a:solidFill>
                <a:latin typeface="Gill Sans MT" panose="020B0502020104020203" pitchFamily="34" charset="0"/>
              </a:rPr>
              <a:t>As we can see, no single slice of our Swiss cheese will guarantee 100% protection.</a:t>
            </a:r>
          </a:p>
        </p:txBody>
      </p:sp>
      <p:sp>
        <p:nvSpPr>
          <p:cNvPr id="28" name="Rectangle 27">
            <a:extLst>
              <a:ext uri="{FF2B5EF4-FFF2-40B4-BE49-F238E27FC236}">
                <a16:creationId xmlns:a16="http://schemas.microsoft.com/office/drawing/2014/main" id="{CDD059F3-613B-4802-9397-EADCFF645DA0}"/>
              </a:ext>
            </a:extLst>
          </p:cNvPr>
          <p:cNvSpPr/>
          <p:nvPr/>
        </p:nvSpPr>
        <p:spPr>
          <a:xfrm>
            <a:off x="969075" y="5292107"/>
            <a:ext cx="7760745" cy="646331"/>
          </a:xfrm>
          <a:prstGeom prst="rect">
            <a:avLst/>
          </a:prstGeom>
        </p:spPr>
        <p:txBody>
          <a:bodyPr wrap="square">
            <a:spAutoFit/>
          </a:bodyPr>
          <a:lstStyle/>
          <a:p>
            <a:r>
              <a:rPr lang="en-GB" dirty="0">
                <a:solidFill>
                  <a:schemeClr val="accent1">
                    <a:lumMod val="75000"/>
                  </a:schemeClr>
                </a:solidFill>
                <a:latin typeface="Gill Sans MT" panose="020B0502020104020203" pitchFamily="34" charset="0"/>
              </a:rPr>
              <a:t>It is only by using a number of slices - or measures - that we create the best chance of protecting ourselves and our friends and family.</a:t>
            </a:r>
          </a:p>
        </p:txBody>
      </p:sp>
      <p:pic>
        <p:nvPicPr>
          <p:cNvPr id="29" name="Recorded Sound">
            <a:hlinkClick r:id="" action="ppaction://media"/>
            <a:extLst>
              <a:ext uri="{FF2B5EF4-FFF2-40B4-BE49-F238E27FC236}">
                <a16:creationId xmlns:a16="http://schemas.microsoft.com/office/drawing/2014/main" id="{DC6661BA-30F2-46E0-B746-21C656A40D8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53357" y="5523002"/>
            <a:ext cx="406400" cy="406400"/>
          </a:xfrm>
          <a:prstGeom prst="rect">
            <a:avLst/>
          </a:prstGeom>
        </p:spPr>
      </p:pic>
    </p:spTree>
    <p:extLst>
      <p:ext uri="{BB962C8B-B14F-4D97-AF65-F5344CB8AC3E}">
        <p14:creationId xmlns:p14="http://schemas.microsoft.com/office/powerpoint/2010/main" val="37990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575" fill="hold"/>
                                        <p:tgtEl>
                                          <p:spTgt spid="29"/>
                                        </p:tgtEl>
                                      </p:cBhvr>
                                    </p:cmd>
                                  </p:childTnLst>
                                </p:cTn>
                              </p:par>
                              <p:par>
                                <p:cTn id="7" presetID="1" presetClass="entr" presetSubtype="0" fill="hold" nodeType="withEffect">
                                  <p:stCondLst>
                                    <p:cond delay="150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260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3700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4900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6400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7700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9200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105000"/>
                                  </p:stCondLst>
                                  <p:childTnLst>
                                    <p:set>
                                      <p:cBhvr>
                                        <p:cTn id="22" dur="1" fill="hold">
                                          <p:stCondLst>
                                            <p:cond delay="0"/>
                                          </p:stCondLst>
                                        </p:cTn>
                                        <p:tgtEl>
                                          <p:spTgt spid="26"/>
                                        </p:tgtEl>
                                        <p:attrNameLst>
                                          <p:attrName>style.visibility</p:attrName>
                                        </p:attrNameLst>
                                      </p:cBhvr>
                                      <p:to>
                                        <p:strVal val="visible"/>
                                      </p:to>
                                    </p:set>
                                  </p:childTnLst>
                                </p:cTn>
                              </p:par>
                              <p:par>
                                <p:cTn id="23" presetID="42" presetClass="entr" presetSubtype="0" fill="hold" grpId="0" nodeType="withEffect">
                                  <p:stCondLst>
                                    <p:cond delay="1260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330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9"/>
                </p:tgtEl>
              </p:cMediaNode>
            </p:audio>
          </p:childTnLst>
        </p:cTn>
      </p:par>
    </p:tnLst>
    <p:bldLst>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4212A9-F282-4B95-90C5-6852E50E7370}"/>
              </a:ext>
            </a:extLst>
          </p:cNvPr>
          <p:cNvSpPr/>
          <p:nvPr/>
        </p:nvSpPr>
        <p:spPr>
          <a:xfrm>
            <a:off x="612872" y="384205"/>
            <a:ext cx="4067139" cy="584775"/>
          </a:xfrm>
          <a:prstGeom prst="rect">
            <a:avLst/>
          </a:prstGeom>
        </p:spPr>
        <p:txBody>
          <a:bodyPr wrap="none">
            <a:spAutoFit/>
          </a:bodyPr>
          <a:lstStyle/>
          <a:p>
            <a:r>
              <a:rPr lang="en-GB" sz="3200" b="1" dirty="0">
                <a:solidFill>
                  <a:schemeClr val="accent1">
                    <a:lumMod val="50000"/>
                  </a:schemeClr>
                </a:solidFill>
                <a:latin typeface="Gill Sans MT" panose="020B0502020104020203" pitchFamily="34" charset="0"/>
              </a:rPr>
              <a:t>Social Responsibility</a:t>
            </a:r>
          </a:p>
        </p:txBody>
      </p:sp>
      <p:sp>
        <p:nvSpPr>
          <p:cNvPr id="4" name="Content Placeholder 2">
            <a:extLst>
              <a:ext uri="{FF2B5EF4-FFF2-40B4-BE49-F238E27FC236}">
                <a16:creationId xmlns:a16="http://schemas.microsoft.com/office/drawing/2014/main" id="{07F229B7-2FDA-42AF-A389-E269BA347862}"/>
              </a:ext>
            </a:extLst>
          </p:cNvPr>
          <p:cNvSpPr txBox="1">
            <a:spLocks/>
          </p:cNvSpPr>
          <p:nvPr/>
        </p:nvSpPr>
        <p:spPr>
          <a:xfrm>
            <a:off x="1308442" y="1426929"/>
            <a:ext cx="5434895" cy="24234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0060" indent="-342900">
              <a:buFont typeface="Arial" panose="020B0604020202020204" pitchFamily="34" charset="0"/>
              <a:buChar char="•"/>
            </a:pPr>
            <a:r>
              <a:rPr lang="en-GB" sz="2200" dirty="0">
                <a:solidFill>
                  <a:schemeClr val="accent1">
                    <a:lumMod val="75000"/>
                  </a:schemeClr>
                </a:solidFill>
                <a:latin typeface="Gill Sans MT" panose="020B0502020104020203" pitchFamily="34" charset="0"/>
              </a:rPr>
              <a:t>It is important to consider others and continue to follow all the COVID-19 guidelines.</a:t>
            </a:r>
            <a:endParaRPr lang="en-US"/>
          </a:p>
          <a:p>
            <a:pPr marL="308610" indent="-171450">
              <a:buFont typeface="Arial" panose="020B0604020202020204" pitchFamily="34" charset="0"/>
              <a:buChar char="•"/>
            </a:pPr>
            <a:endParaRPr lang="en-GB" sz="800" dirty="0">
              <a:solidFill>
                <a:schemeClr val="accent1">
                  <a:lumMod val="75000"/>
                </a:schemeClr>
              </a:solidFill>
              <a:latin typeface="Gill Sans MT" panose="020B0502020104020203" pitchFamily="34" charset="0"/>
            </a:endParaRPr>
          </a:p>
          <a:p>
            <a:pPr marL="480060" indent="-342900">
              <a:buFont typeface="Arial" panose="020B0604020202020204" pitchFamily="34" charset="0"/>
              <a:buChar char="•"/>
            </a:pPr>
            <a:r>
              <a:rPr lang="en-GB" sz="2200" dirty="0">
                <a:solidFill>
                  <a:schemeClr val="accent1">
                    <a:lumMod val="75000"/>
                  </a:schemeClr>
                </a:solidFill>
                <a:latin typeface="Gill Sans MT" panose="020B0502020104020203" pitchFamily="34" charset="0"/>
              </a:rPr>
              <a:t>Don’t forget to use trusted sources for information </a:t>
            </a:r>
            <a:r>
              <a:rPr lang="en-GB" sz="2200" dirty="0" err="1">
                <a:solidFill>
                  <a:schemeClr val="accent1">
                    <a:lumMod val="75000"/>
                  </a:schemeClr>
                </a:solidFill>
                <a:latin typeface="Gill Sans MT" panose="020B0502020104020203" pitchFamily="34" charset="0"/>
              </a:rPr>
              <a:t>eg</a:t>
            </a:r>
            <a:r>
              <a:rPr lang="en-GB" sz="2200" dirty="0">
                <a:solidFill>
                  <a:schemeClr val="accent1">
                    <a:lumMod val="75000"/>
                  </a:schemeClr>
                </a:solidFill>
                <a:latin typeface="Gill Sans MT" panose="020B0502020104020203" pitchFamily="34" charset="0"/>
              </a:rPr>
              <a:t> World Health Organisation, NHS, Public Health England and the BBC</a:t>
            </a:r>
          </a:p>
          <a:p>
            <a:pPr marL="137160" indent="0">
              <a:buFont typeface="Arial" panose="020B0604020202020204" pitchFamily="34" charset="0"/>
              <a:buNone/>
            </a:pPr>
            <a:endParaRPr lang="en-GB" sz="1800" dirty="0">
              <a:solidFill>
                <a:schemeClr val="accent1">
                  <a:lumMod val="75000"/>
                </a:schemeClr>
              </a:solidFill>
              <a:latin typeface="Gill Sans MT" panose="020B0502020104020203" pitchFamily="34" charset="0"/>
            </a:endParaRPr>
          </a:p>
          <a:p>
            <a:pPr marL="137160" indent="0">
              <a:buFont typeface="Arial" panose="020B0604020202020204" pitchFamily="34" charset="0"/>
              <a:buNone/>
            </a:pPr>
            <a:endParaRPr lang="en-GB" sz="800" dirty="0">
              <a:solidFill>
                <a:schemeClr val="accent1">
                  <a:lumMod val="75000"/>
                </a:schemeClr>
              </a:solidFill>
              <a:latin typeface="Gill Sans MT" panose="020B0502020104020203" pitchFamily="34" charset="0"/>
            </a:endParaRPr>
          </a:p>
          <a:p>
            <a:pPr lvl="1"/>
            <a:endParaRPr lang="en-GB" sz="800" dirty="0">
              <a:solidFill>
                <a:srgbClr val="002060"/>
              </a:solidFill>
              <a:latin typeface="Gill Sans MT" panose="020B0502020104020203" pitchFamily="34" charset="0"/>
            </a:endParaRPr>
          </a:p>
        </p:txBody>
      </p:sp>
      <p:sp>
        <p:nvSpPr>
          <p:cNvPr id="5" name="Rectangle 4">
            <a:extLst>
              <a:ext uri="{FF2B5EF4-FFF2-40B4-BE49-F238E27FC236}">
                <a16:creationId xmlns:a16="http://schemas.microsoft.com/office/drawing/2014/main" id="{D03CDE84-D2C6-4CF9-BB1C-9A5C4920D2F0}"/>
              </a:ext>
            </a:extLst>
          </p:cNvPr>
          <p:cNvSpPr/>
          <p:nvPr/>
        </p:nvSpPr>
        <p:spPr>
          <a:xfrm>
            <a:off x="1353620" y="4272139"/>
            <a:ext cx="5523733" cy="1200329"/>
          </a:xfrm>
          <a:prstGeom prst="rect">
            <a:avLst/>
          </a:prstGeom>
        </p:spPr>
        <p:txBody>
          <a:bodyPr wrap="square">
            <a:spAutoFit/>
          </a:bodyPr>
          <a:lstStyle/>
          <a:p>
            <a:pPr lvl="0" algn="ctr"/>
            <a:r>
              <a:rPr lang="en-GB" sz="2400" dirty="0">
                <a:solidFill>
                  <a:srgbClr val="7030A0"/>
                </a:solidFill>
                <a:latin typeface="Gill Sans MT" panose="020B0502020104020203" pitchFamily="34" charset="0"/>
              </a:rPr>
              <a:t>We are all in this together and we need to work together, so let’s look out for each other and stay safe as a community.</a:t>
            </a:r>
          </a:p>
        </p:txBody>
      </p:sp>
      <p:pic>
        <p:nvPicPr>
          <p:cNvPr id="6" name="Picture 5" descr="A picture containing text&#10;&#10;Description automatically generated">
            <a:extLst>
              <a:ext uri="{FF2B5EF4-FFF2-40B4-BE49-F238E27FC236}">
                <a16:creationId xmlns:a16="http://schemas.microsoft.com/office/drawing/2014/main" id="{5A8B7A14-1A36-475A-8223-D36AF0D71D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353" y="1834640"/>
            <a:ext cx="1749503" cy="4572511"/>
          </a:xfrm>
          <a:prstGeom prst="rect">
            <a:avLst/>
          </a:prstGeom>
        </p:spPr>
      </p:pic>
      <p:pic>
        <p:nvPicPr>
          <p:cNvPr id="7" name="Recorded Sound">
            <a:hlinkClick r:id="" action="ppaction://media"/>
            <a:extLst>
              <a:ext uri="{FF2B5EF4-FFF2-40B4-BE49-F238E27FC236}">
                <a16:creationId xmlns:a16="http://schemas.microsoft.com/office/drawing/2014/main" id="{A61D5419-2E1F-4B00-B820-A0F256A71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801" y="5472468"/>
            <a:ext cx="406400" cy="406400"/>
          </a:xfrm>
          <a:prstGeom prst="rect">
            <a:avLst/>
          </a:prstGeom>
        </p:spPr>
      </p:pic>
    </p:spTree>
    <p:extLst>
      <p:ext uri="{BB962C8B-B14F-4D97-AF65-F5344CB8AC3E}">
        <p14:creationId xmlns:p14="http://schemas.microsoft.com/office/powerpoint/2010/main" val="1630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5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69BBEB-4174-4EA1-8650-292045F413F6}"/>
              </a:ext>
            </a:extLst>
          </p:cNvPr>
          <p:cNvSpPr/>
          <p:nvPr/>
        </p:nvSpPr>
        <p:spPr>
          <a:xfrm>
            <a:off x="304647" y="223298"/>
            <a:ext cx="5277599" cy="584775"/>
          </a:xfrm>
          <a:prstGeom prst="rect">
            <a:avLst/>
          </a:prstGeom>
        </p:spPr>
        <p:txBody>
          <a:bodyPr wrap="none">
            <a:spAutoFit/>
          </a:bodyPr>
          <a:lstStyle/>
          <a:p>
            <a:r>
              <a:rPr lang="en-GB" sz="3200" b="1" dirty="0">
                <a:solidFill>
                  <a:schemeClr val="accent1">
                    <a:lumMod val="50000"/>
                  </a:schemeClr>
                </a:solidFill>
                <a:latin typeface="Gill Sans MT" panose="020B0502020104020203" pitchFamily="34" charset="0"/>
              </a:rPr>
              <a:t>We need to work together</a:t>
            </a:r>
          </a:p>
        </p:txBody>
      </p:sp>
      <p:pic>
        <p:nvPicPr>
          <p:cNvPr id="4" name="WHO We need to work together animation with audio">
            <a:hlinkClick r:id="" action="ppaction://media"/>
            <a:extLst>
              <a:ext uri="{FF2B5EF4-FFF2-40B4-BE49-F238E27FC236}">
                <a16:creationId xmlns:a16="http://schemas.microsoft.com/office/drawing/2014/main" id="{37E4B933-20DD-4CD6-8E5B-C5380345CB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 y="898346"/>
            <a:ext cx="9142859" cy="5142858"/>
          </a:xfrm>
          <a:prstGeom prst="rect">
            <a:avLst/>
          </a:prstGeom>
        </p:spPr>
      </p:pic>
    </p:spTree>
    <p:extLst>
      <p:ext uri="{BB962C8B-B14F-4D97-AF65-F5344CB8AC3E}">
        <p14:creationId xmlns:p14="http://schemas.microsoft.com/office/powerpoint/2010/main" val="41114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524A358-3B6C-4223-96A5-782607F6A65E}"/>
              </a:ext>
            </a:extLst>
          </p:cNvPr>
          <p:cNvSpPr txBox="1">
            <a:spLocks/>
          </p:cNvSpPr>
          <p:nvPr/>
        </p:nvSpPr>
        <p:spPr>
          <a:xfrm>
            <a:off x="539552" y="260648"/>
            <a:ext cx="8496944" cy="496855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0F243E"/>
                </a:solidFill>
                <a:effectLst/>
                <a:uLnTx/>
                <a:uFillTx/>
                <a:latin typeface="Gill Sans MT"/>
                <a:ea typeface="+mn-ea"/>
                <a:cs typeface="+mn-cs"/>
              </a:rPr>
              <a:t>#</a:t>
            </a:r>
            <a:r>
              <a:rPr kumimoji="0" lang="en-GB" sz="3200" b="1" i="0" u="none" strike="noStrike" kern="1200" cap="none" spc="0" normalizeH="0" baseline="0" noProof="0" err="1">
                <a:ln>
                  <a:noFill/>
                </a:ln>
                <a:solidFill>
                  <a:srgbClr val="0F243E"/>
                </a:solidFill>
                <a:effectLst/>
                <a:uLnTx/>
                <a:uFillTx/>
                <a:latin typeface="Gill Sans MT"/>
                <a:ea typeface="+mn-ea"/>
                <a:cs typeface="+mn-cs"/>
              </a:rPr>
              <a:t>BePartOfTheSolution</a:t>
            </a:r>
            <a:endParaRPr kumimoji="0" lang="en-GB" sz="3200" b="1" i="0" u="none" strike="noStrike" kern="1200" cap="none" spc="0" normalizeH="0" baseline="0" noProof="0">
              <a:ln>
                <a:noFill/>
              </a:ln>
              <a:solidFill>
                <a:srgbClr val="0F243E"/>
              </a:solidFill>
              <a:effectLst/>
              <a:uLnTx/>
              <a:uFillTx/>
              <a:latin typeface="Gill Sans MT"/>
              <a:ea typeface="+mn-ea"/>
              <a:cs typeface="+mn-cs"/>
            </a:endParaRPr>
          </a:p>
          <a:p>
            <a:pPr marL="0" indent="0" algn="ctr">
              <a:spcBef>
                <a:spcPts val="0"/>
              </a:spcBef>
              <a:buNone/>
              <a:defRPr/>
            </a:pPr>
            <a:r>
              <a:rPr kumimoji="0" lang="en-GB" sz="3200" b="1" i="0" u="none" strike="noStrike" kern="1200" cap="none" spc="0" normalizeH="0" baseline="0" noProof="0">
                <a:ln>
                  <a:noFill/>
                </a:ln>
                <a:solidFill>
                  <a:srgbClr val="0F243E"/>
                </a:solidFill>
                <a:effectLst/>
                <a:uLnTx/>
                <a:uFillTx/>
                <a:latin typeface="Gill Sans MT"/>
                <a:ea typeface="+mn-ea"/>
                <a:cs typeface="+mn-cs"/>
              </a:rPr>
              <a:t>Please remember to do </a:t>
            </a:r>
            <a:r>
              <a:rPr lang="en-GB" b="1">
                <a:solidFill>
                  <a:srgbClr val="0F243E"/>
                </a:solidFill>
                <a:latin typeface="Gill Sans MT"/>
              </a:rPr>
              <a:t>a </a:t>
            </a:r>
            <a:r>
              <a:rPr kumimoji="0" lang="en-GB" sz="3200" b="1" i="0" u="none" strike="noStrike" kern="1200" cap="none" spc="0" normalizeH="0" baseline="0" noProof="0">
                <a:ln>
                  <a:noFill/>
                </a:ln>
                <a:solidFill>
                  <a:srgbClr val="0F243E"/>
                </a:solidFill>
                <a:effectLst/>
                <a:uLnTx/>
                <a:uFillTx/>
                <a:latin typeface="Gill Sans MT"/>
                <a:ea typeface="+mn-ea"/>
                <a:cs typeface="+mn-cs"/>
              </a:rPr>
              <a:t>test! </a:t>
            </a:r>
            <a:endParaRPr kumimoji="0" lang="en-GB" sz="3200" b="1" i="0" u="none" strike="noStrike" kern="1200" cap="none" spc="0" normalizeH="0" baseline="0" noProof="0">
              <a:ln>
                <a:noFill/>
              </a:ln>
              <a:solidFill>
                <a:srgbClr val="0F243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0F243E"/>
                </a:solidFill>
                <a:effectLst/>
                <a:uLnTx/>
                <a:uFillTx/>
                <a:latin typeface="Gill Sans MT"/>
                <a:ea typeface="+mn-ea"/>
                <a:cs typeface="+mn-cs"/>
              </a:rPr>
              <a:t>You are helping to stop the spread. </a:t>
            </a:r>
            <a:endParaRPr kumimoji="0" lang="en-GB" sz="3200" b="1" i="0" u="none" strike="noStrike" kern="1200" cap="none" spc="0" normalizeH="0" baseline="0" noProof="0">
              <a:ln>
                <a:noFill/>
              </a:ln>
              <a:solidFill>
                <a:srgbClr val="0F243E"/>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a:ln>
                <a:noFill/>
              </a:ln>
              <a:solidFill>
                <a:srgbClr val="0F243E"/>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
            <a:extLst>
              <a:ext uri="{FF2B5EF4-FFF2-40B4-BE49-F238E27FC236}">
                <a16:creationId xmlns:a16="http://schemas.microsoft.com/office/drawing/2014/main" id="{3E1FA831-CFEB-471C-BEAD-C39DBBE3448E}"/>
              </a:ext>
            </a:extLst>
          </p:cNvPr>
          <p:cNvSpPr txBox="1"/>
          <p:nvPr/>
        </p:nvSpPr>
        <p:spPr>
          <a:xfrm>
            <a:off x="1007607" y="5487615"/>
            <a:ext cx="752483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497D"/>
                </a:solidFill>
                <a:effectLst/>
                <a:uLnTx/>
                <a:uFillTx/>
                <a:latin typeface="Gill Sans MT"/>
                <a:ea typeface="+mn-ea"/>
                <a:cs typeface="+mn-cs"/>
              </a:rPr>
              <a:t>This work is funded by the Department of Health and Social Care and  the National Institute for Health Research (NIHR). The views expressed are those of the authors and not necessarily those of the Department of Health and Social Care or NIHR.</a:t>
            </a:r>
          </a:p>
        </p:txBody>
      </p:sp>
      <p:pic>
        <p:nvPicPr>
          <p:cNvPr id="6" name="Picture 5" descr="A picture containing text, indoor&#10;&#10;Description automatically generated">
            <a:extLst>
              <a:ext uri="{FF2B5EF4-FFF2-40B4-BE49-F238E27FC236}">
                <a16:creationId xmlns:a16="http://schemas.microsoft.com/office/drawing/2014/main" id="{F47C53F8-BBB1-426D-A6DD-D39EB38CD3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907"/>
          <a:stretch/>
        </p:blipFill>
        <p:spPr>
          <a:xfrm>
            <a:off x="2946471" y="1967033"/>
            <a:ext cx="3251058" cy="3362950"/>
          </a:xfrm>
          <a:prstGeom prst="rect">
            <a:avLst/>
          </a:prstGeom>
        </p:spPr>
      </p:pic>
      <p:pic>
        <p:nvPicPr>
          <p:cNvPr id="5" name="Recorded Sound">
            <a:hlinkClick r:id="" action="ppaction://media"/>
            <a:extLst>
              <a:ext uri="{FF2B5EF4-FFF2-40B4-BE49-F238E27FC236}">
                <a16:creationId xmlns:a16="http://schemas.microsoft.com/office/drawing/2014/main" id="{1302B7A7-B785-4FB4-9413-A3DA8FD2F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412" y="4923583"/>
            <a:ext cx="406400" cy="406400"/>
          </a:xfrm>
          <a:prstGeom prst="rect">
            <a:avLst/>
          </a:prstGeom>
        </p:spPr>
      </p:pic>
    </p:spTree>
    <p:extLst>
      <p:ext uri="{BB962C8B-B14F-4D97-AF65-F5344CB8AC3E}">
        <p14:creationId xmlns:p14="http://schemas.microsoft.com/office/powerpoint/2010/main" val="414269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326235"/>
      </p:ext>
    </p:extLst>
  </p:cSld>
  <p:clrMapOvr>
    <a:masterClrMapping/>
  </p:clrMapOvr>
  <p:timing>
    <p:tnLst>
      <p:par>
        <p:cTn id="1" dur="indefinite" restart="never" nodeType="tmRoot">
          <p:childTnLst>
            <p:par>
              <p:cTn id="2"/>
            </p:par>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42B4E0-3ADC-42D9-9B3D-AA48A4CCDA7F}">
  <ds:schemaRefs>
    <ds:schemaRef ds:uri="http://schemas.microsoft.com/sharepoint/v3/contenttype/forms"/>
  </ds:schemaRefs>
</ds:datastoreItem>
</file>

<file path=customXml/itemProps2.xml><?xml version="1.0" encoding="utf-8"?>
<ds:datastoreItem xmlns:ds="http://schemas.openxmlformats.org/officeDocument/2006/customXml" ds:itemID="{C130B304-E480-4D92-B502-5C9CE859888F}">
  <ds:schemaRefs>
    <ds:schemaRef ds:uri="218bb72c-f808-4789-b960-2e9e3d60d59d"/>
    <ds:schemaRef ds:uri="http://www.w3.org/XML/1998/namespace"/>
    <ds:schemaRef ds:uri="http://schemas.microsoft.com/office/infopath/2007/PartnerControl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b93c365d-0385-4382-9509-99218ab90b25"/>
    <ds:schemaRef ds:uri="http://purl.org/dc/terms/"/>
  </ds:schemaRefs>
</ds:datastoreItem>
</file>

<file path=customXml/itemProps3.xml><?xml version="1.0" encoding="utf-8"?>
<ds:datastoreItem xmlns:ds="http://schemas.openxmlformats.org/officeDocument/2006/customXml" ds:itemID="{4B9FA804-E6D4-4621-82BA-10D04D9A0D76}">
  <ds:schemaRefs>
    <ds:schemaRef ds:uri="218bb72c-f808-4789-b960-2e9e3d60d59d"/>
    <ds:schemaRef ds:uri="b93c365d-0385-4382-9509-99218ab90b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57</TotalTime>
  <Words>407</Words>
  <Application>Microsoft Office PowerPoint</Application>
  <PresentationFormat>On-screen Show (4:3)</PresentationFormat>
  <Paragraphs>42</Paragraphs>
  <Slides>9</Slides>
  <Notes>6</Notes>
  <HiddenSlides>1</HiddenSlides>
  <MMClips>8</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9</vt:i4>
      </vt:variant>
    </vt:vector>
  </HeadingPairs>
  <TitlesOfParts>
    <vt:vector size="16" baseType="lpstr">
      <vt:lpstr>Arial</vt:lpstr>
      <vt:lpstr>Calibri</vt:lpstr>
      <vt:lpstr>Calibri Light</vt:lpstr>
      <vt:lpstr>Gill Sans MT</vt:lpstr>
      <vt:lpstr>Custom Design</vt:lpstr>
      <vt:lpstr>2_Custom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Sian</dc:creator>
  <cp:lastModifiedBy>Lisa Bagust</cp:lastModifiedBy>
  <cp:revision>13</cp:revision>
  <dcterms:created xsi:type="dcterms:W3CDTF">2020-11-30T23:16:46Z</dcterms:created>
  <dcterms:modified xsi:type="dcterms:W3CDTF">2021-08-27T09:37:26Z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