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4"/>
  </p:notesMasterIdLst>
  <p:sldIdLst>
    <p:sldId id="297" r:id="rId13"/>
    <p:sldId id="298" r:id="rId14"/>
    <p:sldId id="299" r:id="rId15"/>
    <p:sldId id="300" r:id="rId16"/>
    <p:sldId id="301" r:id="rId17"/>
    <p:sldId id="302" r:id="rId18"/>
    <p:sldId id="303" r:id="rId19"/>
    <p:sldId id="260" r:id="rId20"/>
    <p:sldId id="261" r:id="rId21"/>
    <p:sldId id="311"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DB834"/>
    <a:srgbClr val="EC632B"/>
    <a:srgbClr val="712E88"/>
    <a:srgbClr val="E26FA9"/>
    <a:srgbClr val="D30D4F"/>
    <a:srgbClr val="E26EA8"/>
    <a:srgbClr val="D2639A"/>
    <a:srgbClr val="3699E0"/>
    <a:srgbClr val="4FA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5" d="100"/>
          <a:sy n="125" d="100"/>
        </p:scale>
        <p:origin x="12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S::ng1v20@soton.ac.uk::95db0ffa-da5b-477d-ae38-1990569217b1" providerId="AD" clId="Web-{858B4A27-017D-9FAB-B1A2-ABF97C05761E}"/>
    <pc:docChg chg="modSld">
      <pc:chgData name="Natasha Green" userId="S::ng1v20@soton.ac.uk::95db0ffa-da5b-477d-ae38-1990569217b1" providerId="AD" clId="Web-{858B4A27-017D-9FAB-B1A2-ABF97C05761E}" dt="2021-08-16T16:42:00.687" v="25" actId="14100"/>
      <pc:docMkLst>
        <pc:docMk/>
      </pc:docMkLst>
      <pc:sldChg chg="modSp">
        <pc:chgData name="Natasha Green" userId="S::ng1v20@soton.ac.uk::95db0ffa-da5b-477d-ae38-1990569217b1" providerId="AD" clId="Web-{858B4A27-017D-9FAB-B1A2-ABF97C05761E}" dt="2021-08-16T16:39:57.570" v="10" actId="20577"/>
        <pc:sldMkLst>
          <pc:docMk/>
          <pc:sldMk cId="1531657628" sldId="297"/>
        </pc:sldMkLst>
        <pc:spChg chg="mod">
          <ac:chgData name="Natasha Green" userId="S::ng1v20@soton.ac.uk::95db0ffa-da5b-477d-ae38-1990569217b1" providerId="AD" clId="Web-{858B4A27-017D-9FAB-B1A2-ABF97C05761E}" dt="2021-08-16T16:39:57.570" v="10" actId="20577"/>
          <ac:spMkLst>
            <pc:docMk/>
            <pc:sldMk cId="1531657628" sldId="297"/>
            <ac:spMk id="2" creationId="{F1D56992-8731-47F6-8135-80D64017FC3E}"/>
          </ac:spMkLst>
        </pc:spChg>
      </pc:sldChg>
      <pc:sldChg chg="modSp">
        <pc:chgData name="Natasha Green" userId="S::ng1v20@soton.ac.uk::95db0ffa-da5b-477d-ae38-1990569217b1" providerId="AD" clId="Web-{858B4A27-017D-9FAB-B1A2-ABF97C05761E}" dt="2021-08-16T16:41:01.027" v="20" actId="20577"/>
        <pc:sldMkLst>
          <pc:docMk/>
          <pc:sldMk cId="1151106357" sldId="298"/>
        </pc:sldMkLst>
        <pc:spChg chg="mod">
          <ac:chgData name="Natasha Green" userId="S::ng1v20@soton.ac.uk::95db0ffa-da5b-477d-ae38-1990569217b1" providerId="AD" clId="Web-{858B4A27-017D-9FAB-B1A2-ABF97C05761E}" dt="2021-08-16T16:41:01.027" v="20" actId="20577"/>
          <ac:spMkLst>
            <pc:docMk/>
            <pc:sldMk cId="1151106357" sldId="298"/>
            <ac:spMk id="6" creationId="{CF132390-AC20-4FD3-B098-F861B2A64679}"/>
          </ac:spMkLst>
        </pc:spChg>
      </pc:sldChg>
      <pc:sldChg chg="modSp">
        <pc:chgData name="Natasha Green" userId="S::ng1v20@soton.ac.uk::95db0ffa-da5b-477d-ae38-1990569217b1" providerId="AD" clId="Web-{858B4A27-017D-9FAB-B1A2-ABF97C05761E}" dt="2021-08-16T16:42:00.687" v="25" actId="14100"/>
        <pc:sldMkLst>
          <pc:docMk/>
          <pc:sldMk cId="2149483414" sldId="300"/>
        </pc:sldMkLst>
        <pc:picChg chg="mod">
          <ac:chgData name="Natasha Green" userId="S::ng1v20@soton.ac.uk::95db0ffa-da5b-477d-ae38-1990569217b1" providerId="AD" clId="Web-{858B4A27-017D-9FAB-B1A2-ABF97C05761E}" dt="2021-08-16T16:42:00.687" v="25" actId="14100"/>
          <ac:picMkLst>
            <pc:docMk/>
            <pc:sldMk cId="2149483414" sldId="300"/>
            <ac:picMk id="19" creationId="{577A77B3-2872-4BD4-975D-B63236EA863A}"/>
          </ac:picMkLst>
        </pc:picChg>
      </pc:sldChg>
      <pc:sldChg chg="modSp">
        <pc:chgData name="Natasha Green" userId="S::ng1v20@soton.ac.uk::95db0ffa-da5b-477d-ae38-1990569217b1" providerId="AD" clId="Web-{858B4A27-017D-9FAB-B1A2-ABF97C05761E}" dt="2021-08-16T16:41:27.185" v="24" actId="20577"/>
        <pc:sldMkLst>
          <pc:docMk/>
          <pc:sldMk cId="3480078565" sldId="302"/>
        </pc:sldMkLst>
        <pc:spChg chg="mod">
          <ac:chgData name="Natasha Green" userId="S::ng1v20@soton.ac.uk::95db0ffa-da5b-477d-ae38-1990569217b1" providerId="AD" clId="Web-{858B4A27-017D-9FAB-B1A2-ABF97C05761E}" dt="2021-08-16T16:41:13.840" v="21" actId="20577"/>
          <ac:spMkLst>
            <pc:docMk/>
            <pc:sldMk cId="3480078565" sldId="302"/>
            <ac:spMk id="3" creationId="{BEB0CDC1-DE28-4BFE-BD71-8AD7E584B83F}"/>
          </ac:spMkLst>
        </pc:spChg>
        <pc:spChg chg="mod">
          <ac:chgData name="Natasha Green" userId="S::ng1v20@soton.ac.uk::95db0ffa-da5b-477d-ae38-1990569217b1" providerId="AD" clId="Web-{858B4A27-017D-9FAB-B1A2-ABF97C05761E}" dt="2021-08-16T16:41:22.825" v="23" actId="20577"/>
          <ac:spMkLst>
            <pc:docMk/>
            <pc:sldMk cId="3480078565" sldId="302"/>
            <ac:spMk id="4" creationId="{FFFAB3F9-DF94-4D44-8C52-898478769C7B}"/>
          </ac:spMkLst>
        </pc:spChg>
        <pc:spChg chg="mod">
          <ac:chgData name="Natasha Green" userId="S::ng1v20@soton.ac.uk::95db0ffa-da5b-477d-ae38-1990569217b1" providerId="AD" clId="Web-{858B4A27-017D-9FAB-B1A2-ABF97C05761E}" dt="2021-08-16T16:41:27.185" v="24" actId="20577"/>
          <ac:spMkLst>
            <pc:docMk/>
            <pc:sldMk cId="3480078565" sldId="302"/>
            <ac:spMk id="5" creationId="{1ED8FF92-EB65-4A02-9962-FE5C5FB67393}"/>
          </ac:spMkLst>
        </pc:spChg>
        <pc:spChg chg="mod">
          <ac:chgData name="Natasha Green" userId="S::ng1v20@soton.ac.uk::95db0ffa-da5b-477d-ae38-1990569217b1" providerId="AD" clId="Web-{858B4A27-017D-9FAB-B1A2-ABF97C05761E}" dt="2021-08-16T16:41:18.590" v="22" actId="20577"/>
          <ac:spMkLst>
            <pc:docMk/>
            <pc:sldMk cId="3480078565" sldId="302"/>
            <ac:spMk id="6" creationId="{C2467C42-700D-40E1-8A1E-69921A9B3333}"/>
          </ac:spMkLst>
        </pc:spChg>
      </pc:sldChg>
    </pc:docChg>
  </pc:docChgLst>
  <pc:docChgLst>
    <pc:chgData name="Rachel Gagen" userId="e2d4e6cd-5d89-46d8-93dc-e64a27afb7be" providerId="ADAL" clId="{357CF3A5-D837-48A3-A6B5-01BA528BA864}"/>
    <pc:docChg chg="modSld">
      <pc:chgData name="Rachel Gagen" userId="e2d4e6cd-5d89-46d8-93dc-e64a27afb7be" providerId="ADAL" clId="{357CF3A5-D837-48A3-A6B5-01BA528BA864}" dt="2021-08-05T16:19:56.263" v="38" actId="1076"/>
      <pc:docMkLst>
        <pc:docMk/>
      </pc:docMkLst>
      <pc:sldChg chg="modSp mod">
        <pc:chgData name="Rachel Gagen" userId="e2d4e6cd-5d89-46d8-93dc-e64a27afb7be" providerId="ADAL" clId="{357CF3A5-D837-48A3-A6B5-01BA528BA864}" dt="2021-08-05T16:19:56.263" v="38" actId="1076"/>
        <pc:sldMkLst>
          <pc:docMk/>
          <pc:sldMk cId="675530952" sldId="261"/>
        </pc:sldMkLst>
        <pc:spChg chg="mod">
          <ac:chgData name="Rachel Gagen" userId="e2d4e6cd-5d89-46d8-93dc-e64a27afb7be" providerId="ADAL" clId="{357CF3A5-D837-48A3-A6B5-01BA528BA864}" dt="2021-08-05T16:19:47.244" v="37" actId="1076"/>
          <ac:spMkLst>
            <pc:docMk/>
            <pc:sldMk cId="675530952" sldId="261"/>
            <ac:spMk id="274" creationId="{00000000-0000-0000-0000-000000000000}"/>
          </ac:spMkLst>
        </pc:spChg>
        <pc:spChg chg="mod">
          <ac:chgData name="Rachel Gagen" userId="e2d4e6cd-5d89-46d8-93dc-e64a27afb7be" providerId="ADAL" clId="{357CF3A5-D837-48A3-A6B5-01BA528BA864}" dt="2021-08-05T16:19:56.263" v="38" actId="1076"/>
          <ac:spMkLst>
            <pc:docMk/>
            <pc:sldMk cId="675530952" sldId="261"/>
            <ac:spMk id="275" creationId="{00000000-0000-0000-0000-000000000000}"/>
          </ac:spMkLst>
        </pc:spChg>
      </pc:sldChg>
      <pc:sldChg chg="modSp mod">
        <pc:chgData name="Rachel Gagen" userId="e2d4e6cd-5d89-46d8-93dc-e64a27afb7be" providerId="ADAL" clId="{357CF3A5-D837-48A3-A6B5-01BA528BA864}" dt="2021-08-05T16:12:42.271" v="0" actId="1076"/>
        <pc:sldMkLst>
          <pc:docMk/>
          <pc:sldMk cId="3734796118" sldId="299"/>
        </pc:sldMkLst>
        <pc:spChg chg="mod">
          <ac:chgData name="Rachel Gagen" userId="e2d4e6cd-5d89-46d8-93dc-e64a27afb7be" providerId="ADAL" clId="{357CF3A5-D837-48A3-A6B5-01BA528BA864}" dt="2021-08-05T16:12:42.271" v="0" actId="1076"/>
          <ac:spMkLst>
            <pc:docMk/>
            <pc:sldMk cId="3734796118" sldId="299"/>
            <ac:spMk id="6" creationId="{F29FEAE8-F9A3-4576-B1E8-C6F6F2F60E3D}"/>
          </ac:spMkLst>
        </pc:spChg>
      </pc:sldChg>
      <pc:sldChg chg="modSp mod">
        <pc:chgData name="Rachel Gagen" userId="e2d4e6cd-5d89-46d8-93dc-e64a27afb7be" providerId="ADAL" clId="{357CF3A5-D837-48A3-A6B5-01BA528BA864}" dt="2021-08-05T16:12:52.340" v="1" actId="1076"/>
        <pc:sldMkLst>
          <pc:docMk/>
          <pc:sldMk cId="2149483414" sldId="300"/>
        </pc:sldMkLst>
        <pc:spChg chg="mod">
          <ac:chgData name="Rachel Gagen" userId="e2d4e6cd-5d89-46d8-93dc-e64a27afb7be" providerId="ADAL" clId="{357CF3A5-D837-48A3-A6B5-01BA528BA864}" dt="2021-08-05T16:12:52.340" v="1" actId="1076"/>
          <ac:spMkLst>
            <pc:docMk/>
            <pc:sldMk cId="2149483414" sldId="300"/>
            <ac:spMk id="5" creationId="{FDC21113-1BDE-4CCB-9855-B2548C3AE295}"/>
          </ac:spMkLst>
        </pc:spChg>
      </pc:sldChg>
      <pc:sldChg chg="modSp mod">
        <pc:chgData name="Rachel Gagen" userId="e2d4e6cd-5d89-46d8-93dc-e64a27afb7be" providerId="ADAL" clId="{357CF3A5-D837-48A3-A6B5-01BA528BA864}" dt="2021-08-05T16:14:11.756" v="9" actId="14100"/>
        <pc:sldMkLst>
          <pc:docMk/>
          <pc:sldMk cId="1038409916" sldId="301"/>
        </pc:sldMkLst>
        <pc:spChg chg="mod">
          <ac:chgData name="Rachel Gagen" userId="e2d4e6cd-5d89-46d8-93dc-e64a27afb7be" providerId="ADAL" clId="{357CF3A5-D837-48A3-A6B5-01BA528BA864}" dt="2021-08-05T16:13:45.809" v="4" actId="14100"/>
          <ac:spMkLst>
            <pc:docMk/>
            <pc:sldMk cId="1038409916" sldId="301"/>
            <ac:spMk id="12" creationId="{87EDFFFB-D9AB-4CDA-9683-40937B2CECCF}"/>
          </ac:spMkLst>
        </pc:spChg>
        <pc:spChg chg="mod">
          <ac:chgData name="Rachel Gagen" userId="e2d4e6cd-5d89-46d8-93dc-e64a27afb7be" providerId="ADAL" clId="{357CF3A5-D837-48A3-A6B5-01BA528BA864}" dt="2021-08-05T16:14:11.756" v="9" actId="14100"/>
          <ac:spMkLst>
            <pc:docMk/>
            <pc:sldMk cId="1038409916" sldId="301"/>
            <ac:spMk id="13" creationId="{7371C429-B702-4AFC-919D-65985DDD58DE}"/>
          </ac:spMkLst>
        </pc:spChg>
        <pc:picChg chg="mod">
          <ac:chgData name="Rachel Gagen" userId="e2d4e6cd-5d89-46d8-93dc-e64a27afb7be" providerId="ADAL" clId="{357CF3A5-D837-48A3-A6B5-01BA528BA864}" dt="2021-08-05T16:14:02.482" v="7" actId="14100"/>
          <ac:picMkLst>
            <pc:docMk/>
            <pc:sldMk cId="1038409916" sldId="301"/>
            <ac:picMk id="5" creationId="{661F2BCD-195C-406D-9A48-471E7A4D7D80}"/>
          </ac:picMkLst>
        </pc:picChg>
        <pc:picChg chg="mod">
          <ac:chgData name="Rachel Gagen" userId="e2d4e6cd-5d89-46d8-93dc-e64a27afb7be" providerId="ADAL" clId="{357CF3A5-D837-48A3-A6B5-01BA528BA864}" dt="2021-08-05T16:13:06.822" v="3" actId="14100"/>
          <ac:picMkLst>
            <pc:docMk/>
            <pc:sldMk cId="1038409916" sldId="301"/>
            <ac:picMk id="9" creationId="{289C2089-42A2-4534-8900-E93189338652}"/>
          </ac:picMkLst>
        </pc:picChg>
      </pc:sldChg>
      <pc:sldChg chg="modSp mod">
        <pc:chgData name="Rachel Gagen" userId="e2d4e6cd-5d89-46d8-93dc-e64a27afb7be" providerId="ADAL" clId="{357CF3A5-D837-48A3-A6B5-01BA528BA864}" dt="2021-08-05T16:18:13.681" v="32"/>
        <pc:sldMkLst>
          <pc:docMk/>
          <pc:sldMk cId="3480078565" sldId="302"/>
        </pc:sldMkLst>
        <pc:spChg chg="mod ord">
          <ac:chgData name="Rachel Gagen" userId="e2d4e6cd-5d89-46d8-93dc-e64a27afb7be" providerId="ADAL" clId="{357CF3A5-D837-48A3-A6B5-01BA528BA864}" dt="2021-08-05T16:16:23.680" v="23" actId="1076"/>
          <ac:spMkLst>
            <pc:docMk/>
            <pc:sldMk cId="3480078565" sldId="302"/>
            <ac:spMk id="2" creationId="{EBFAC3FC-3421-462B-9386-D39C862CC3DC}"/>
          </ac:spMkLst>
        </pc:spChg>
        <pc:spChg chg="mod">
          <ac:chgData name="Rachel Gagen" userId="e2d4e6cd-5d89-46d8-93dc-e64a27afb7be" providerId="ADAL" clId="{357CF3A5-D837-48A3-A6B5-01BA528BA864}" dt="2021-08-05T16:14:34.108" v="11" actId="14100"/>
          <ac:spMkLst>
            <pc:docMk/>
            <pc:sldMk cId="3480078565" sldId="302"/>
            <ac:spMk id="3" creationId="{BEB0CDC1-DE28-4BFE-BD71-8AD7E584B83F}"/>
          </ac:spMkLst>
        </pc:spChg>
        <pc:spChg chg="mod">
          <ac:chgData name="Rachel Gagen" userId="e2d4e6cd-5d89-46d8-93dc-e64a27afb7be" providerId="ADAL" clId="{357CF3A5-D837-48A3-A6B5-01BA528BA864}" dt="2021-08-05T16:15:32.041" v="17" actId="14100"/>
          <ac:spMkLst>
            <pc:docMk/>
            <pc:sldMk cId="3480078565" sldId="302"/>
            <ac:spMk id="4" creationId="{FFFAB3F9-DF94-4D44-8C52-898478769C7B}"/>
          </ac:spMkLst>
        </pc:spChg>
        <pc:spChg chg="mod">
          <ac:chgData name="Rachel Gagen" userId="e2d4e6cd-5d89-46d8-93dc-e64a27afb7be" providerId="ADAL" clId="{357CF3A5-D837-48A3-A6B5-01BA528BA864}" dt="2021-08-05T16:16:07.081" v="22" actId="14100"/>
          <ac:spMkLst>
            <pc:docMk/>
            <pc:sldMk cId="3480078565" sldId="302"/>
            <ac:spMk id="5" creationId="{1ED8FF92-EB65-4A02-9962-FE5C5FB67393}"/>
          </ac:spMkLst>
        </pc:spChg>
        <pc:spChg chg="mod">
          <ac:chgData name="Rachel Gagen" userId="e2d4e6cd-5d89-46d8-93dc-e64a27afb7be" providerId="ADAL" clId="{357CF3A5-D837-48A3-A6B5-01BA528BA864}" dt="2021-08-05T16:15:18.093" v="15" actId="14100"/>
          <ac:spMkLst>
            <pc:docMk/>
            <pc:sldMk cId="3480078565" sldId="302"/>
            <ac:spMk id="6" creationId="{C2467C42-700D-40E1-8A1E-69921A9B3333}"/>
          </ac:spMkLst>
        </pc:spChg>
        <pc:picChg chg="mod">
          <ac:chgData name="Rachel Gagen" userId="e2d4e6cd-5d89-46d8-93dc-e64a27afb7be" providerId="ADAL" clId="{357CF3A5-D837-48A3-A6B5-01BA528BA864}" dt="2021-08-05T16:15:55.038" v="21" actId="1076"/>
          <ac:picMkLst>
            <pc:docMk/>
            <pc:sldMk cId="3480078565" sldId="302"/>
            <ac:picMk id="10" creationId="{05E4A841-2EF5-45F5-87BD-640361E462CA}"/>
          </ac:picMkLst>
        </pc:picChg>
        <pc:picChg chg="mod ord">
          <ac:chgData name="Rachel Gagen" userId="e2d4e6cd-5d89-46d8-93dc-e64a27afb7be" providerId="ADAL" clId="{357CF3A5-D837-48A3-A6B5-01BA528BA864}" dt="2021-08-05T16:15:42.868" v="19" actId="167"/>
          <ac:picMkLst>
            <pc:docMk/>
            <pc:sldMk cId="3480078565" sldId="302"/>
            <ac:picMk id="11" creationId="{0DE827E1-C8FD-4B7E-9B52-5322A8096348}"/>
          </ac:picMkLst>
        </pc:picChg>
        <pc:picChg chg="mod">
          <ac:chgData name="Rachel Gagen" userId="e2d4e6cd-5d89-46d8-93dc-e64a27afb7be" providerId="ADAL" clId="{357CF3A5-D837-48A3-A6B5-01BA528BA864}" dt="2021-08-05T16:18:13.681" v="32"/>
          <ac:picMkLst>
            <pc:docMk/>
            <pc:sldMk cId="3480078565" sldId="302"/>
            <ac:picMk id="12" creationId="{931FC2F9-547F-4AC3-8C14-FC05B3F84E88}"/>
          </ac:picMkLst>
        </pc:picChg>
      </pc:sldChg>
      <pc:sldChg chg="modSp mod">
        <pc:chgData name="Rachel Gagen" userId="e2d4e6cd-5d89-46d8-93dc-e64a27afb7be" providerId="ADAL" clId="{357CF3A5-D837-48A3-A6B5-01BA528BA864}" dt="2021-08-05T16:19:23.083" v="35" actId="207"/>
        <pc:sldMkLst>
          <pc:docMk/>
          <pc:sldMk cId="1161292190" sldId="303"/>
        </pc:sldMkLst>
        <pc:spChg chg="mod">
          <ac:chgData name="Rachel Gagen" userId="e2d4e6cd-5d89-46d8-93dc-e64a27afb7be" providerId="ADAL" clId="{357CF3A5-D837-48A3-A6B5-01BA528BA864}" dt="2021-08-05T16:19:23.083" v="35" actId="207"/>
          <ac:spMkLst>
            <pc:docMk/>
            <pc:sldMk cId="1161292190" sldId="303"/>
            <ac:spMk id="2" creationId="{87AF48A3-3E9C-4D9C-8027-5C88FEB45B8C}"/>
          </ac:spMkLst>
        </pc:spChg>
      </pc:sldChg>
    </pc:docChg>
  </pc:docChgLst>
  <pc:docChgLst>
    <pc:chgData name="Rachel Gagen" userId="e2d4e6cd-5d89-46d8-93dc-e64a27afb7be" providerId="ADAL" clId="{C87B8EB5-6810-4296-91C6-A3786BD131D7}"/>
    <pc:docChg chg="custSel addSld delSld modSld sldOrd">
      <pc:chgData name="Rachel Gagen" userId="e2d4e6cd-5d89-46d8-93dc-e64a27afb7be" providerId="ADAL" clId="{C87B8EB5-6810-4296-91C6-A3786BD131D7}" dt="2021-08-04T17:04:29.879" v="39" actId="478"/>
      <pc:docMkLst>
        <pc:docMk/>
      </pc:docMkLst>
      <pc:sldChg chg="add mod modClrScheme chgLayout">
        <pc:chgData name="Rachel Gagen" userId="e2d4e6cd-5d89-46d8-93dc-e64a27afb7be" providerId="ADAL" clId="{C87B8EB5-6810-4296-91C6-A3786BD131D7}" dt="2021-08-04T17:01:09.229" v="22" actId="700"/>
        <pc:sldMkLst>
          <pc:docMk/>
          <pc:sldMk cId="2000968227" sldId="260"/>
        </pc:sldMkLst>
      </pc:sldChg>
      <pc:sldChg chg="modSp add mod modClrScheme chgLayout">
        <pc:chgData name="Rachel Gagen" userId="e2d4e6cd-5d89-46d8-93dc-e64a27afb7be" providerId="ADAL" clId="{C87B8EB5-6810-4296-91C6-A3786BD131D7}" dt="2021-08-04T17:01:53.349" v="27" actId="1076"/>
        <pc:sldMkLst>
          <pc:docMk/>
          <pc:sldMk cId="675530952" sldId="261"/>
        </pc:sldMkLst>
        <pc:spChg chg="mod ord">
          <ac:chgData name="Rachel Gagen" userId="e2d4e6cd-5d89-46d8-93dc-e64a27afb7be" providerId="ADAL" clId="{C87B8EB5-6810-4296-91C6-A3786BD131D7}" dt="2021-08-04T17:01:37.597" v="24" actId="700"/>
          <ac:spMkLst>
            <pc:docMk/>
            <pc:sldMk cId="675530952" sldId="261"/>
            <ac:spMk id="274" creationId="{00000000-0000-0000-0000-000000000000}"/>
          </ac:spMkLst>
        </pc:spChg>
        <pc:spChg chg="mod ord">
          <ac:chgData name="Rachel Gagen" userId="e2d4e6cd-5d89-46d8-93dc-e64a27afb7be" providerId="ADAL" clId="{C87B8EB5-6810-4296-91C6-A3786BD131D7}" dt="2021-08-04T17:01:53.349" v="27" actId="1076"/>
          <ac:spMkLst>
            <pc:docMk/>
            <pc:sldMk cId="675530952" sldId="261"/>
            <ac:spMk id="275" creationId="{00000000-0000-0000-0000-000000000000}"/>
          </ac:spMkLst>
        </pc:spChg>
      </pc:sldChg>
      <pc:sldChg chg="del">
        <pc:chgData name="Rachel Gagen" userId="e2d4e6cd-5d89-46d8-93dc-e64a27afb7be" providerId="ADAL" clId="{C87B8EB5-6810-4296-91C6-A3786BD131D7}" dt="2021-08-04T16:48:03.106" v="1" actId="47"/>
        <pc:sldMkLst>
          <pc:docMk/>
          <pc:sldMk cId="2141227752" sldId="286"/>
        </pc:sldMkLst>
      </pc:sldChg>
      <pc:sldChg chg="del ord">
        <pc:chgData name="Rachel Gagen" userId="e2d4e6cd-5d89-46d8-93dc-e64a27afb7be" providerId="ADAL" clId="{C87B8EB5-6810-4296-91C6-A3786BD131D7}" dt="2021-08-04T17:04:04.782" v="36" actId="47"/>
        <pc:sldMkLst>
          <pc:docMk/>
          <pc:sldMk cId="4201883447" sldId="287"/>
        </pc:sldMkLst>
      </pc:sldChg>
      <pc:sldChg chg="del">
        <pc:chgData name="Rachel Gagen" userId="e2d4e6cd-5d89-46d8-93dc-e64a27afb7be" providerId="ADAL" clId="{C87B8EB5-6810-4296-91C6-A3786BD131D7}" dt="2021-08-04T17:04:00.081" v="34" actId="47"/>
        <pc:sldMkLst>
          <pc:docMk/>
          <pc:sldMk cId="1651227424" sldId="288"/>
        </pc:sldMkLst>
      </pc:sldChg>
      <pc:sldChg chg="del ord">
        <pc:chgData name="Rachel Gagen" userId="e2d4e6cd-5d89-46d8-93dc-e64a27afb7be" providerId="ADAL" clId="{C87B8EB5-6810-4296-91C6-A3786BD131D7}" dt="2021-08-04T17:04:06.660" v="37" actId="47"/>
        <pc:sldMkLst>
          <pc:docMk/>
          <pc:sldMk cId="3506126365" sldId="290"/>
        </pc:sldMkLst>
      </pc:sldChg>
      <pc:sldChg chg="del">
        <pc:chgData name="Rachel Gagen" userId="e2d4e6cd-5d89-46d8-93dc-e64a27afb7be" providerId="ADAL" clId="{C87B8EB5-6810-4296-91C6-A3786BD131D7}" dt="2021-08-04T17:03:58.534" v="33" actId="47"/>
        <pc:sldMkLst>
          <pc:docMk/>
          <pc:sldMk cId="1152563904" sldId="292"/>
        </pc:sldMkLst>
      </pc:sldChg>
      <pc:sldChg chg="delSp mod">
        <pc:chgData name="Rachel Gagen" userId="e2d4e6cd-5d89-46d8-93dc-e64a27afb7be" providerId="ADAL" clId="{C87B8EB5-6810-4296-91C6-A3786BD131D7}" dt="2021-08-04T17:04:29.879" v="39" actId="478"/>
        <pc:sldMkLst>
          <pc:docMk/>
          <pc:sldMk cId="1974776008" sldId="293"/>
        </pc:sldMkLst>
        <pc:spChg chg="del">
          <ac:chgData name="Rachel Gagen" userId="e2d4e6cd-5d89-46d8-93dc-e64a27afb7be" providerId="ADAL" clId="{C87B8EB5-6810-4296-91C6-A3786BD131D7}" dt="2021-08-04T17:04:25.099" v="38" actId="478"/>
          <ac:spMkLst>
            <pc:docMk/>
            <pc:sldMk cId="1974776008" sldId="293"/>
            <ac:spMk id="2" creationId="{0B95BAB1-CB1B-4122-BEDE-092EACC2C66E}"/>
          </ac:spMkLst>
        </pc:spChg>
        <pc:spChg chg="del">
          <ac:chgData name="Rachel Gagen" userId="e2d4e6cd-5d89-46d8-93dc-e64a27afb7be" providerId="ADAL" clId="{C87B8EB5-6810-4296-91C6-A3786BD131D7}" dt="2021-08-04T17:04:29.879" v="39" actId="478"/>
          <ac:spMkLst>
            <pc:docMk/>
            <pc:sldMk cId="1974776008" sldId="293"/>
            <ac:spMk id="3" creationId="{F40B4FC7-E86E-47E7-BF52-DB2858D5689D}"/>
          </ac:spMkLst>
        </pc:spChg>
      </pc:sldChg>
      <pc:sldChg chg="del">
        <pc:chgData name="Rachel Gagen" userId="e2d4e6cd-5d89-46d8-93dc-e64a27afb7be" providerId="ADAL" clId="{C87B8EB5-6810-4296-91C6-A3786BD131D7}" dt="2021-08-04T17:03:53.965" v="31" actId="47"/>
        <pc:sldMkLst>
          <pc:docMk/>
          <pc:sldMk cId="480856902" sldId="294"/>
        </pc:sldMkLst>
      </pc:sldChg>
      <pc:sldChg chg="del ord">
        <pc:chgData name="Rachel Gagen" userId="e2d4e6cd-5d89-46d8-93dc-e64a27afb7be" providerId="ADAL" clId="{C87B8EB5-6810-4296-91C6-A3786BD131D7}" dt="2021-08-04T17:04:02.419" v="35" actId="47"/>
        <pc:sldMkLst>
          <pc:docMk/>
          <pc:sldMk cId="2269068817" sldId="295"/>
        </pc:sldMkLst>
      </pc:sldChg>
      <pc:sldChg chg="del">
        <pc:chgData name="Rachel Gagen" userId="e2d4e6cd-5d89-46d8-93dc-e64a27afb7be" providerId="ADAL" clId="{C87B8EB5-6810-4296-91C6-A3786BD131D7}" dt="2021-08-04T17:03:56.071" v="32" actId="47"/>
        <pc:sldMkLst>
          <pc:docMk/>
          <pc:sldMk cId="3774715035" sldId="296"/>
        </pc:sldMkLst>
      </pc:sldChg>
      <pc:sldChg chg="modSp add mod">
        <pc:chgData name="Rachel Gagen" userId="e2d4e6cd-5d89-46d8-93dc-e64a27afb7be" providerId="ADAL" clId="{C87B8EB5-6810-4296-91C6-A3786BD131D7}" dt="2021-08-04T16:48:36.089" v="2"/>
        <pc:sldMkLst>
          <pc:docMk/>
          <pc:sldMk cId="1531657628" sldId="297"/>
        </pc:sldMkLst>
        <pc:spChg chg="mod">
          <ac:chgData name="Rachel Gagen" userId="e2d4e6cd-5d89-46d8-93dc-e64a27afb7be" providerId="ADAL" clId="{C87B8EB5-6810-4296-91C6-A3786BD131D7}" dt="2021-08-04T16:48:36.089" v="2"/>
          <ac:spMkLst>
            <pc:docMk/>
            <pc:sldMk cId="1531657628" sldId="297"/>
            <ac:spMk id="3" creationId="{D018DDFF-C5A1-447F-AB0B-EB16D664EBE5}"/>
          </ac:spMkLst>
        </pc:spChg>
      </pc:sldChg>
      <pc:sldChg chg="add">
        <pc:chgData name="Rachel Gagen" userId="e2d4e6cd-5d89-46d8-93dc-e64a27afb7be" providerId="ADAL" clId="{C87B8EB5-6810-4296-91C6-A3786BD131D7}" dt="2021-08-04T16:53:30.360" v="3"/>
        <pc:sldMkLst>
          <pc:docMk/>
          <pc:sldMk cId="1038409916" sldId="301"/>
        </pc:sldMkLst>
      </pc:sldChg>
      <pc:sldChg chg="add mod modClrScheme chgLayout">
        <pc:chgData name="Rachel Gagen" userId="e2d4e6cd-5d89-46d8-93dc-e64a27afb7be" providerId="ADAL" clId="{C87B8EB5-6810-4296-91C6-A3786BD131D7}" dt="2021-08-04T16:56:22.741" v="9" actId="700"/>
        <pc:sldMkLst>
          <pc:docMk/>
          <pc:sldMk cId="3480078565" sldId="302"/>
        </pc:sldMkLst>
      </pc:sldChg>
      <pc:sldChg chg="add">
        <pc:chgData name="Rachel Gagen" userId="e2d4e6cd-5d89-46d8-93dc-e64a27afb7be" providerId="ADAL" clId="{C87B8EB5-6810-4296-91C6-A3786BD131D7}" dt="2021-08-04T17:00:26.049" v="12"/>
        <pc:sldMkLst>
          <pc:docMk/>
          <pc:sldMk cId="1161292190" sldId="303"/>
        </pc:sldMkLst>
      </pc:sldChg>
      <pc:sldChg chg="add ord">
        <pc:chgData name="Rachel Gagen" userId="e2d4e6cd-5d89-46d8-93dc-e64a27afb7be" providerId="ADAL" clId="{C87B8EB5-6810-4296-91C6-A3786BD131D7}" dt="2021-08-04T17:02:45.132" v="30"/>
        <pc:sldMkLst>
          <pc:docMk/>
          <pc:sldMk cId="754186040" sldId="311"/>
        </pc:sldMkLst>
      </pc:sldChg>
    </pc:docChg>
  </pc:docChgLst>
  <pc:docChgLst>
    <pc:chgData name="Rachel Gagen" userId="b8147b453b790b83" providerId="LiveId" clId="{DED95CF7-59E5-455D-9040-A5A99B361504}"/>
    <pc:docChg chg="modSld">
      <pc:chgData name="Rachel Gagen" userId="b8147b453b790b83" providerId="LiveId" clId="{DED95CF7-59E5-455D-9040-A5A99B361504}" dt="2022-01-11T21:49:19.481" v="11" actId="20577"/>
      <pc:docMkLst>
        <pc:docMk/>
      </pc:docMkLst>
      <pc:sldChg chg="modSp mod">
        <pc:chgData name="Rachel Gagen" userId="b8147b453b790b83" providerId="LiveId" clId="{DED95CF7-59E5-455D-9040-A5A99B361504}" dt="2022-01-11T21:49:19.481" v="11" actId="20577"/>
        <pc:sldMkLst>
          <pc:docMk/>
          <pc:sldMk cId="1531657628" sldId="297"/>
        </pc:sldMkLst>
        <pc:spChg chg="mod">
          <ac:chgData name="Rachel Gagen" userId="b8147b453b790b83" providerId="LiveId" clId="{DED95CF7-59E5-455D-9040-A5A99B361504}" dt="2022-01-11T21:49:19.481" v="11" actId="20577"/>
          <ac:spMkLst>
            <pc:docMk/>
            <pc:sldMk cId="1531657628" sldId="297"/>
            <ac:spMk id="2" creationId="{F1D56992-8731-47F6-8135-80D64017FC3E}"/>
          </ac:spMkLst>
        </pc:spChg>
      </pc:sldChg>
    </pc:docChg>
  </pc:docChgLst>
  <pc:docChgLst>
    <pc:chgData name="Rachel Gagen" userId="S::rsg1v20@soton.ac.uk::e2d4e6cd-5d89-46d8-93dc-e64a27afb7be" providerId="AD" clId="Web-{DAD8ADC8-813D-A8E5-D425-50BFD0C5B9A0}"/>
    <pc:docChg chg="modSld">
      <pc:chgData name="Rachel Gagen" userId="S::rsg1v20@soton.ac.uk::e2d4e6cd-5d89-46d8-93dc-e64a27afb7be" providerId="AD" clId="Web-{DAD8ADC8-813D-A8E5-D425-50BFD0C5B9A0}" dt="2021-12-29T11:15:49.810" v="9" actId="20577"/>
      <pc:docMkLst>
        <pc:docMk/>
      </pc:docMkLst>
      <pc:sldChg chg="modSp">
        <pc:chgData name="Rachel Gagen" userId="S::rsg1v20@soton.ac.uk::e2d4e6cd-5d89-46d8-93dc-e64a27afb7be" providerId="AD" clId="Web-{DAD8ADC8-813D-A8E5-D425-50BFD0C5B9A0}" dt="2021-12-29T11:15:49.810" v="9" actId="20577"/>
        <pc:sldMkLst>
          <pc:docMk/>
          <pc:sldMk cId="1151106357" sldId="298"/>
        </pc:sldMkLst>
        <pc:spChg chg="mod">
          <ac:chgData name="Rachel Gagen" userId="S::rsg1v20@soton.ac.uk::e2d4e6cd-5d89-46d8-93dc-e64a27afb7be" providerId="AD" clId="Web-{DAD8ADC8-813D-A8E5-D425-50BFD0C5B9A0}" dt="2021-12-29T11:15:49.810" v="9" actId="20577"/>
          <ac:spMkLst>
            <pc:docMk/>
            <pc:sldMk cId="1151106357" sldId="298"/>
            <ac:spMk id="6" creationId="{CF132390-AC20-4FD3-B098-F861B2A64679}"/>
          </ac:spMkLst>
        </pc:spChg>
      </pc:sldChg>
    </pc:docChg>
  </pc:docChgLst>
  <pc:docChgLst>
    <pc:chgData name="Rachel Gagen" userId="S::rsg1v20@soton.ac.uk::e2d4e6cd-5d89-46d8-93dc-e64a27afb7be" providerId="AD" clId="Web-{8AC00073-DBEF-33DE-B43A-45AF3E211CCE}"/>
    <pc:docChg chg="modSld">
      <pc:chgData name="Rachel Gagen" userId="S::rsg1v20@soton.ac.uk::e2d4e6cd-5d89-46d8-93dc-e64a27afb7be" providerId="AD" clId="Web-{8AC00073-DBEF-33DE-B43A-45AF3E211CCE}" dt="2021-08-05T16:11:58.769" v="0" actId="20577"/>
      <pc:docMkLst>
        <pc:docMk/>
      </pc:docMkLst>
      <pc:sldChg chg="modSp">
        <pc:chgData name="Rachel Gagen" userId="S::rsg1v20@soton.ac.uk::e2d4e6cd-5d89-46d8-93dc-e64a27afb7be" providerId="AD" clId="Web-{8AC00073-DBEF-33DE-B43A-45AF3E211CCE}" dt="2021-08-05T16:11:58.769" v="0" actId="20577"/>
        <pc:sldMkLst>
          <pc:docMk/>
          <pc:sldMk cId="1531657628" sldId="297"/>
        </pc:sldMkLst>
        <pc:spChg chg="mod">
          <ac:chgData name="Rachel Gagen" userId="S::rsg1v20@soton.ac.uk::e2d4e6cd-5d89-46d8-93dc-e64a27afb7be" providerId="AD" clId="Web-{8AC00073-DBEF-33DE-B43A-45AF3E211CCE}" dt="2021-08-05T16:11:58.769" v="0" actId="20577"/>
          <ac:spMkLst>
            <pc:docMk/>
            <pc:sldMk cId="1531657628" sldId="297"/>
            <ac:spMk id="3" creationId="{D018DDFF-C5A1-447F-AB0B-EB16D664EB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9E3D9-ACA6-48A1-A07E-E874D0BBDF5B}" type="datetimeFigureOut">
              <a:rPr lang="en-GB" smtClean="0"/>
              <a:t>11/01/2022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8813E-8054-4E31-859E-2C0CD126D5FE}" type="slidenum">
              <a:rPr lang="en-GB" smtClean="0"/>
              <a:t>‹#›</a:t>
            </a:fld>
            <a:endParaRPr lang="en-GB"/>
          </a:p>
        </p:txBody>
      </p:sp>
    </p:spTree>
    <p:extLst>
      <p:ext uri="{BB962C8B-B14F-4D97-AF65-F5344CB8AC3E}">
        <p14:creationId xmlns:p14="http://schemas.microsoft.com/office/powerpoint/2010/main" val="68141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435bdfc5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b435bdfc5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885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21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11/01/2022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11/01/2022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8.xml"/><Relationship Id="rId16" Type="http://schemas.openxmlformats.org/officeDocument/2006/relationships/image" Target="../media/image5.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image" Target="../media/image5.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8.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mentallyhealthyschools.org.uk/media/2026/mindfulness-calendar-daily-5-minute-activities.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hildline.org.uk/toolbox/calm-z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pPr algn="ctr"/>
            <a:r>
              <a:rPr lang="en-GB" sz="4800" dirty="0">
                <a:solidFill>
                  <a:srgbClr val="1474B6"/>
                </a:solidFill>
                <a:latin typeface="Gill Sans"/>
              </a:rPr>
              <a:t>Feeling Cool</a:t>
            </a:r>
          </a:p>
        </p:txBody>
      </p:sp>
      <p:sp>
        <p:nvSpPr>
          <p:cNvPr id="3" name="Content Placeholder 2">
            <a:extLst>
              <a:ext uri="{FF2B5EF4-FFF2-40B4-BE49-F238E27FC236}">
                <a16:creationId xmlns:a16="http://schemas.microsoft.com/office/drawing/2014/main" id="{D018DDFF-C5A1-447F-AB0B-EB16D664EBE5}"/>
              </a:ext>
            </a:extLst>
          </p:cNvPr>
          <p:cNvSpPr>
            <a:spLocks noGrp="1"/>
          </p:cNvSpPr>
          <p:nvPr>
            <p:ph idx="1"/>
          </p:nvPr>
        </p:nvSpPr>
        <p:spPr/>
        <p:txBody>
          <a:bodyPr vert="horz" lIns="91440" tIns="45720" rIns="91440" bIns="45720" rtlCol="0" anchor="t">
            <a:normAutofit/>
          </a:bodyPr>
          <a:lstStyle/>
          <a:p>
            <a:pPr marL="0" indent="0">
              <a:lnSpc>
                <a:spcPct val="115000"/>
              </a:lnSpc>
              <a:spcBef>
                <a:spcPts val="0"/>
              </a:spcBef>
              <a:buClr>
                <a:schemeClr val="dk1"/>
              </a:buClr>
              <a:buSzPts val="1100"/>
              <a:buNone/>
            </a:pPr>
            <a:r>
              <a:rPr lang="en-GB" sz="2400" b="1" dirty="0">
                <a:solidFill>
                  <a:schemeClr val="accent5">
                    <a:lumMod val="50000"/>
                  </a:schemeClr>
                </a:solidFill>
                <a:highlight>
                  <a:srgbClr val="FFFFFF"/>
                </a:highlight>
                <a:latin typeface="Gill Sans"/>
                <a:ea typeface="Gill Sans"/>
                <a:cs typeface="Gill Sans"/>
                <a:sym typeface="Gill Sans"/>
              </a:rPr>
              <a:t>Objectives:</a:t>
            </a:r>
            <a:r>
              <a:rPr lang="en-GB" sz="2400" b="1" dirty="0">
                <a:solidFill>
                  <a:schemeClr val="accent5">
                    <a:lumMod val="50000"/>
                  </a:schemeClr>
                </a:solidFill>
                <a:highlight>
                  <a:srgbClr val="FFFFFF"/>
                </a:highlight>
                <a:latin typeface="Gill Sans"/>
                <a:ea typeface="Gill Sans"/>
                <a:cs typeface="Gill Sans"/>
                <a:sym typeface="Comfortaa"/>
              </a:rPr>
              <a:t> </a:t>
            </a:r>
            <a:endParaRPr lang="en-GB" sz="2400" b="1" dirty="0">
              <a:solidFill>
                <a:schemeClr val="accent5">
                  <a:lumMod val="50000"/>
                </a:schemeClr>
              </a:solidFill>
              <a:highlight>
                <a:srgbClr val="FFFFFF"/>
              </a:highlight>
              <a:latin typeface="Gill Sans"/>
              <a:ea typeface="Comfortaa"/>
              <a:cs typeface="Comfortaa"/>
            </a:endParaRPr>
          </a:p>
          <a:p>
            <a:pPr marL="0" lvl="0" indent="0" algn="l" rtl="0">
              <a:lnSpc>
                <a:spcPct val="115000"/>
              </a:lnSpc>
              <a:spcBef>
                <a:spcPts val="0"/>
              </a:spcBef>
              <a:spcAft>
                <a:spcPts val="0"/>
              </a:spcAft>
              <a:buClr>
                <a:schemeClr val="dk1"/>
              </a:buClr>
              <a:buSzPts val="1100"/>
              <a:buNone/>
            </a:pPr>
            <a:endParaRPr lang="en-GB" sz="2400" dirty="0">
              <a:solidFill>
                <a:srgbClr val="073763"/>
              </a:solidFill>
              <a:highlight>
                <a:srgbClr val="FFFFFF"/>
              </a:highlight>
              <a:latin typeface="Gill Sans"/>
              <a:ea typeface="Comfortaa"/>
              <a:cs typeface="Comfortaa"/>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highlight>
                  <a:srgbClr val="FFFFFF"/>
                </a:highlight>
                <a:latin typeface="Gill Sans"/>
                <a:ea typeface="Gill Sans"/>
                <a:cs typeface="Gill Sans"/>
                <a:sym typeface="Gill Sans"/>
              </a:rPr>
              <a:t>To understand how worries affect us.​</a:t>
            </a:r>
            <a:endParaRPr lang="en-GB" sz="2400" dirty="0">
              <a:solidFill>
                <a:schemeClr val="accent5">
                  <a:lumMod val="50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endParaRPr lang="en-GB" sz="2400" dirty="0">
              <a:solidFill>
                <a:schemeClr val="accent5">
                  <a:lumMod val="50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highlight>
                  <a:srgbClr val="FFFFFF"/>
                </a:highlight>
                <a:latin typeface="Gill Sans"/>
                <a:ea typeface="Gill Sans"/>
                <a:cs typeface="Gill Sans"/>
                <a:sym typeface="Gill Sans"/>
              </a:rPr>
              <a:t>To use different coping techniques.​</a:t>
            </a:r>
            <a:endParaRPr lang="en-GB" sz="2400" dirty="0">
              <a:solidFill>
                <a:schemeClr val="accent5">
                  <a:lumMod val="50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endParaRPr lang="en-GB" sz="2400" dirty="0">
              <a:solidFill>
                <a:schemeClr val="accent5">
                  <a:lumMod val="50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highlight>
                  <a:srgbClr val="FFFFFF"/>
                </a:highlight>
                <a:latin typeface="Gill Sans"/>
                <a:ea typeface="Gill Sans"/>
                <a:cs typeface="Gill Sans"/>
                <a:sym typeface="Gill Sans"/>
              </a:rPr>
              <a:t>To recognise our own resilience.</a:t>
            </a:r>
            <a:endParaRPr lang="en-GB" sz="2400" dirty="0">
              <a:solidFill>
                <a:schemeClr val="accent5">
                  <a:lumMod val="50000"/>
                </a:schemeClr>
              </a:solidFill>
            </a:endParaRPr>
          </a:p>
        </p:txBody>
      </p:sp>
    </p:spTree>
    <p:extLst>
      <p:ext uri="{BB962C8B-B14F-4D97-AF65-F5344CB8AC3E}">
        <p14:creationId xmlns:p14="http://schemas.microsoft.com/office/powerpoint/2010/main" val="153165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971BA4-D460-AF48-A1A7-2E13389DC363}"/>
              </a:ext>
            </a:extLst>
          </p:cNvPr>
          <p:cNvGrpSpPr/>
          <p:nvPr/>
        </p:nvGrpSpPr>
        <p:grpSpPr>
          <a:xfrm>
            <a:off x="3447254" y="1269891"/>
            <a:ext cx="3610665" cy="3424851"/>
            <a:chOff x="3215435" y="1463074"/>
            <a:chExt cx="3610665" cy="3424851"/>
          </a:xfrm>
        </p:grpSpPr>
        <p:sp>
          <p:nvSpPr>
            <p:cNvPr id="6" name="Google Shape;287;gabefc0c955_0_11">
              <a:extLst>
                <a:ext uri="{FF2B5EF4-FFF2-40B4-BE49-F238E27FC236}">
                  <a16:creationId xmlns:a16="http://schemas.microsoft.com/office/drawing/2014/main" id="{4943925E-009A-AA43-90F8-60CD57E113BC}"/>
                </a:ext>
              </a:extLst>
            </p:cNvPr>
            <p:cNvSpPr txBox="1">
              <a:spLocks/>
            </p:cNvSpPr>
            <p:nvPr/>
          </p:nvSpPr>
          <p:spPr>
            <a:xfrm>
              <a:off x="3493820" y="2197349"/>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20B7E95C-08C7-8144-9AED-AC3B0D993C1E}"/>
                </a:ext>
              </a:extLst>
            </p:cNvPr>
            <p:cNvSpPr/>
            <p:nvPr/>
          </p:nvSpPr>
          <p:spPr>
            <a:xfrm>
              <a:off x="3215435" y="14630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8" name="Picture 7">
            <a:extLst>
              <a:ext uri="{FF2B5EF4-FFF2-40B4-BE49-F238E27FC236}">
                <a16:creationId xmlns:a16="http://schemas.microsoft.com/office/drawing/2014/main" id="{195D4206-6D77-473D-9866-BE85E8314D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79" b="93607" l="3601" r="96890">
                        <a14:foregroundMark x1="59738" y1="54918" x2="29133" y2="78361"/>
                        <a14:foregroundMark x1="29133" y1="78361" x2="51391" y2="66066"/>
                        <a14:foregroundMark x1="51391" y1="66066" x2="76268" y2="60492"/>
                        <a14:foregroundMark x1="76268" y1="60492" x2="87889" y2="32951"/>
                        <a14:foregroundMark x1="87889" y1="32951" x2="61538" y2="21311"/>
                        <a14:foregroundMark x1="61538" y1="21311" x2="13912" y2="15738"/>
                        <a14:foregroundMark x1="13912" y1="15738" x2="11948" y2="18033"/>
                        <a14:foregroundMark x1="43208" y1="11803" x2="18822" y2="18197"/>
                        <a14:foregroundMark x1="18822" y1="18197" x2="11129" y2="41475"/>
                        <a14:foregroundMark x1="11129" y1="41475" x2="12602" y2="68197"/>
                        <a14:foregroundMark x1="12602" y1="68197" x2="27005" y2="88525"/>
                        <a14:foregroundMark x1="27005" y1="88525" x2="40589" y2="93607"/>
                        <a14:foregroundMark x1="31097" y1="76066" x2="10311" y2="34426"/>
                        <a14:foregroundMark x1="10311" y1="34426" x2="19476" y2="16885"/>
                        <a14:foregroundMark x1="5401" y1="29016" x2="23895" y2="8197"/>
                        <a14:foregroundMark x1="23895" y1="8197" x2="53682" y2="2623"/>
                        <a14:foregroundMark x1="53682" y1="2623" x2="76432" y2="11967"/>
                        <a14:foregroundMark x1="76432" y1="11967" x2="90671" y2="32295"/>
                        <a14:foregroundMark x1="90671" y1="32295" x2="93290" y2="58361"/>
                        <a14:foregroundMark x1="93290" y1="58361" x2="82160" y2="80984"/>
                        <a14:foregroundMark x1="82160" y1="80984" x2="59247" y2="92623"/>
                        <a14:foregroundMark x1="59247" y1="92623" x2="32570" y2="93934"/>
                        <a14:foregroundMark x1="32570" y1="93934" x2="14730" y2="79672"/>
                        <a14:foregroundMark x1="14730" y1="79672" x2="3764" y2="57213"/>
                        <a14:foregroundMark x1="3764" y1="57213" x2="4910" y2="25574"/>
                        <a14:foregroundMark x1="14403" y1="16557" x2="35025" y2="2295"/>
                        <a14:foregroundMark x1="35025" y1="2295" x2="62193" y2="3279"/>
                        <a14:foregroundMark x1="62193" y1="3279" x2="78887" y2="14590"/>
                        <a14:foregroundMark x1="33061" y1="10328" x2="32406" y2="15738"/>
                        <a14:foregroundMark x1="44845" y1="6393" x2="70213" y2="11639"/>
                        <a14:foregroundMark x1="70213" y1="11639" x2="82815" y2="27541"/>
                        <a14:foregroundMark x1="42553" y1="9508" x2="12602" y2="20492"/>
                        <a14:foregroundMark x1="12602" y1="20492" x2="14403" y2="15410"/>
                        <a14:foregroundMark x1="35843" y1="9016" x2="45663" y2="6721"/>
                        <a14:foregroundMark x1="38953" y1="12623" x2="37807" y2="15410"/>
                        <a14:foregroundMark x1="34697" y1="11803" x2="30769" y2="15410"/>
                        <a14:foregroundMark x1="40589" y1="9508" x2="31915" y2="8361"/>
                        <a14:foregroundMark x1="31915" y1="8361" x2="31915" y2="15738"/>
                        <a14:foregroundMark x1="24059" y1="67869" x2="33061" y2="91803"/>
                        <a14:foregroundMark x1="33061" y1="91803" x2="55646" y2="87541"/>
                        <a14:foregroundMark x1="55646" y1="87541" x2="66939" y2="67213"/>
                        <a14:foregroundMark x1="66939" y1="67213" x2="78069" y2="74426"/>
                        <a14:foregroundMark x1="93290" y1="64754" x2="95417" y2="32951"/>
                        <a14:foregroundMark x1="95417" y1="32951" x2="89853" y2="27869"/>
                        <a14:foregroundMark x1="95581" y1="46230" x2="96890" y2="60820"/>
                        <a14:foregroundMark x1="67430" y1="85738" x2="63175" y2="86557"/>
                        <a14:foregroundMark x1="62848" y1="69836" x2="43208" y2="80492"/>
                        <a14:foregroundMark x1="43208" y1="80492" x2="45663" y2="82623"/>
                      </a14:backgroundRemoval>
                    </a14:imgEffect>
                  </a14:imgLayer>
                </a14:imgProps>
              </a:ext>
            </a:extLst>
          </a:blip>
          <a:stretch>
            <a:fillRect/>
          </a:stretch>
        </p:blipFill>
        <p:spPr>
          <a:xfrm>
            <a:off x="941632" y="442725"/>
            <a:ext cx="2146628" cy="2143115"/>
          </a:xfrm>
          <a:prstGeom prst="rect">
            <a:avLst/>
          </a:prstGeom>
        </p:spPr>
      </p:pic>
    </p:spTree>
    <p:extLst>
      <p:ext uri="{BB962C8B-B14F-4D97-AF65-F5344CB8AC3E}">
        <p14:creationId xmlns:p14="http://schemas.microsoft.com/office/powerpoint/2010/main" val="75418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9;gb65152134c_2_18">
            <a:extLst>
              <a:ext uri="{FF2B5EF4-FFF2-40B4-BE49-F238E27FC236}">
                <a16:creationId xmlns:a16="http://schemas.microsoft.com/office/drawing/2014/main" id="{30B1F447-30FC-4A68-B04F-698CF369686A}"/>
              </a:ext>
            </a:extLst>
          </p:cNvPr>
          <p:cNvSpPr txBox="1"/>
          <p:nvPr/>
        </p:nvSpPr>
        <p:spPr>
          <a:xfrm>
            <a:off x="997355" y="547432"/>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5" name="Google Shape;241;gb65152134c_2_18">
            <a:extLst>
              <a:ext uri="{FF2B5EF4-FFF2-40B4-BE49-F238E27FC236}">
                <a16:creationId xmlns:a16="http://schemas.microsoft.com/office/drawing/2014/main" id="{0EC0C4CB-E5EF-494E-BBC6-10E1A9CF19EF}"/>
              </a:ext>
            </a:extLst>
          </p:cNvPr>
          <p:cNvPicPr preferRelativeResize="0"/>
          <p:nvPr/>
        </p:nvPicPr>
        <p:blipFill rotWithShape="1">
          <a:blip r:embed="rId2">
            <a:alphaModFix/>
          </a:blip>
          <a:srcRect b="3166"/>
          <a:stretch/>
        </p:blipFill>
        <p:spPr>
          <a:xfrm>
            <a:off x="17677" y="3794800"/>
            <a:ext cx="2256151" cy="2141124"/>
          </a:xfrm>
          <a:prstGeom prst="rect">
            <a:avLst/>
          </a:prstGeom>
          <a:noFill/>
          <a:ln>
            <a:noFill/>
          </a:ln>
        </p:spPr>
      </p:pic>
      <p:sp>
        <p:nvSpPr>
          <p:cNvPr id="6" name="Google Shape;243;gb65152134c_2_18">
            <a:extLst>
              <a:ext uri="{FF2B5EF4-FFF2-40B4-BE49-F238E27FC236}">
                <a16:creationId xmlns:a16="http://schemas.microsoft.com/office/drawing/2014/main" id="{CF132390-AC20-4FD3-B098-F861B2A64679}"/>
              </a:ext>
            </a:extLst>
          </p:cNvPr>
          <p:cNvSpPr txBox="1"/>
          <p:nvPr/>
        </p:nvSpPr>
        <p:spPr>
          <a:xfrm>
            <a:off x="1441385" y="1901782"/>
            <a:ext cx="6885519"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5">
                    <a:lumMod val="50000"/>
                  </a:schemeClr>
                </a:solidFill>
                <a:latin typeface="Gill Sans"/>
                <a:ea typeface="Gill Sans"/>
                <a:cs typeface="Gill Sans"/>
                <a:sym typeface="Gill Sans"/>
              </a:rPr>
              <a:t>Watch COVID-19 Warriors Video Introduction.</a:t>
            </a:r>
            <a:endParaRPr lang="en-US" dirty="0"/>
          </a:p>
          <a:p>
            <a:pPr algn="ctr"/>
            <a:endParaRPr lang="en-GB" sz="2400" dirty="0">
              <a:solidFill>
                <a:schemeClr val="accent5">
                  <a:lumMod val="50000"/>
                </a:schemeClr>
              </a:solidFill>
              <a:latin typeface="Gill Sans"/>
              <a:ea typeface="Gill Sans"/>
              <a:cs typeface="Gill Sans"/>
            </a:endParaRPr>
          </a:p>
        </p:txBody>
      </p:sp>
      <p:pic>
        <p:nvPicPr>
          <p:cNvPr id="7" name="Picture 6">
            <a:extLst>
              <a:ext uri="{FF2B5EF4-FFF2-40B4-BE49-F238E27FC236}">
                <a16:creationId xmlns:a16="http://schemas.microsoft.com/office/drawing/2014/main" id="{CC5BD6EF-2C97-4AF2-9C6D-793CB987488C}"/>
              </a:ext>
            </a:extLst>
          </p:cNvPr>
          <p:cNvPicPr>
            <a:picLocks noChangeAspect="1"/>
          </p:cNvPicPr>
          <p:nvPr/>
        </p:nvPicPr>
        <p:blipFill>
          <a:blip r:embed="rId3"/>
          <a:stretch>
            <a:fillRect/>
          </a:stretch>
        </p:blipFill>
        <p:spPr>
          <a:xfrm>
            <a:off x="6979695" y="3858500"/>
            <a:ext cx="2146628" cy="2143115"/>
          </a:xfrm>
          <a:prstGeom prst="rect">
            <a:avLst/>
          </a:prstGeom>
        </p:spPr>
      </p:pic>
    </p:spTree>
    <p:extLst>
      <p:ext uri="{BB962C8B-B14F-4D97-AF65-F5344CB8AC3E}">
        <p14:creationId xmlns:p14="http://schemas.microsoft.com/office/powerpoint/2010/main" val="115110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8;gb65152134c_1_0">
            <a:extLst>
              <a:ext uri="{FF2B5EF4-FFF2-40B4-BE49-F238E27FC236}">
                <a16:creationId xmlns:a16="http://schemas.microsoft.com/office/drawing/2014/main" id="{45C1EA8E-C57F-43F5-9022-96E2E749ABB3}"/>
              </a:ext>
            </a:extLst>
          </p:cNvPr>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 name="TextBox 4">
            <a:extLst>
              <a:ext uri="{FF2B5EF4-FFF2-40B4-BE49-F238E27FC236}">
                <a16:creationId xmlns:a16="http://schemas.microsoft.com/office/drawing/2014/main" id="{3F9E388A-9FA8-4C59-B50B-1795F6B70BE7}"/>
              </a:ext>
            </a:extLst>
          </p:cNvPr>
          <p:cNvSpPr txBox="1"/>
          <p:nvPr/>
        </p:nvSpPr>
        <p:spPr>
          <a:xfrm>
            <a:off x="2609856" y="2832022"/>
            <a:ext cx="1587417" cy="409023"/>
          </a:xfrm>
          <a:prstGeom prst="rect">
            <a:avLst/>
          </a:prstGeom>
          <a:noFill/>
        </p:spPr>
        <p:txBody>
          <a:bodyPr wrap="square">
            <a:spAutoFit/>
          </a:bodyPr>
          <a:lstStyle/>
          <a:p>
            <a:pPr marL="0" marR="0" lvl="0" indent="0" algn="l" defTabSz="914400" rtl="0" eaLnBrk="1" fontAlgn="auto" latinLnBrk="0" hangingPunct="1">
              <a:lnSpc>
                <a:spcPct val="85000"/>
              </a:lnSpc>
              <a:spcBef>
                <a:spcPts val="1300"/>
              </a:spcBef>
              <a:spcAft>
                <a:spcPts val="0"/>
              </a:spcAft>
              <a:buClr>
                <a:srgbClr val="262626"/>
              </a:buClr>
              <a:buSzPts val="2400"/>
              <a:buFont typeface="Arial" panose="020B0604020202020204" pitchFamily="34" charset="0"/>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scared</a:t>
            </a:r>
          </a:p>
        </p:txBody>
      </p:sp>
      <p:sp>
        <p:nvSpPr>
          <p:cNvPr id="6" name="Wave 5">
            <a:extLst>
              <a:ext uri="{FF2B5EF4-FFF2-40B4-BE49-F238E27FC236}">
                <a16:creationId xmlns:a16="http://schemas.microsoft.com/office/drawing/2014/main" id="{F29FEAE8-F9A3-4576-B1E8-C6F6F2F60E3D}"/>
              </a:ext>
            </a:extLst>
          </p:cNvPr>
          <p:cNvSpPr/>
          <p:nvPr/>
        </p:nvSpPr>
        <p:spPr>
          <a:xfrm rot="20374569">
            <a:off x="-46225" y="417761"/>
            <a:ext cx="3174416" cy="740037"/>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latin typeface="Gill Sans"/>
              </a:rPr>
              <a:t>How we behave when we are worried</a:t>
            </a:r>
          </a:p>
        </p:txBody>
      </p:sp>
      <p:pic>
        <p:nvPicPr>
          <p:cNvPr id="7" name="Picture 6" descr="A picture containing clipart&#10;&#10;Description automatically generated">
            <a:extLst>
              <a:ext uri="{FF2B5EF4-FFF2-40B4-BE49-F238E27FC236}">
                <a16:creationId xmlns:a16="http://schemas.microsoft.com/office/drawing/2014/main" id="{C9B444E9-5DA1-4350-AB30-C4B6C346E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684" y="4638454"/>
            <a:ext cx="1343025" cy="136207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254B15D3-816C-4D77-AFC4-A10E753FD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 y="1790767"/>
            <a:ext cx="875340" cy="1914389"/>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4307D77B-3B20-4BC4-8676-E233DBBFC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624" y="1199127"/>
            <a:ext cx="1600572" cy="1471494"/>
          </a:xfrm>
          <a:prstGeom prst="rect">
            <a:avLst/>
          </a:prstGeom>
        </p:spPr>
      </p:pic>
      <p:sp>
        <p:nvSpPr>
          <p:cNvPr id="10" name="TextBox 9">
            <a:extLst>
              <a:ext uri="{FF2B5EF4-FFF2-40B4-BE49-F238E27FC236}">
                <a16:creationId xmlns:a16="http://schemas.microsoft.com/office/drawing/2014/main" id="{FEB4FFF6-6849-4215-994E-ABEADD0B6B28}"/>
              </a:ext>
            </a:extLst>
          </p:cNvPr>
          <p:cNvSpPr txBox="1"/>
          <p:nvPr/>
        </p:nvSpPr>
        <p:spPr>
          <a:xfrm>
            <a:off x="6861779" y="2196519"/>
            <a:ext cx="903001"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angry</a:t>
            </a:r>
            <a:endParaRPr lang="en-GB" dirty="0"/>
          </a:p>
        </p:txBody>
      </p:sp>
      <p:sp>
        <p:nvSpPr>
          <p:cNvPr id="11" name="TextBox 10">
            <a:extLst>
              <a:ext uri="{FF2B5EF4-FFF2-40B4-BE49-F238E27FC236}">
                <a16:creationId xmlns:a16="http://schemas.microsoft.com/office/drawing/2014/main" id="{41E1CB58-9332-41D2-AB37-273D91342538}"/>
              </a:ext>
            </a:extLst>
          </p:cNvPr>
          <p:cNvSpPr txBox="1"/>
          <p:nvPr/>
        </p:nvSpPr>
        <p:spPr>
          <a:xfrm>
            <a:off x="7199014" y="5120906"/>
            <a:ext cx="1243946"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feel sick </a:t>
            </a:r>
            <a:endParaRPr lang="en-GB" dirty="0"/>
          </a:p>
        </p:txBody>
      </p:sp>
      <p:sp>
        <p:nvSpPr>
          <p:cNvPr id="12" name="TextBox 11">
            <a:extLst>
              <a:ext uri="{FF2B5EF4-FFF2-40B4-BE49-F238E27FC236}">
                <a16:creationId xmlns:a16="http://schemas.microsoft.com/office/drawing/2014/main" id="{F4105A54-74EC-4AD0-8A18-F3B52627A1EE}"/>
              </a:ext>
            </a:extLst>
          </p:cNvPr>
          <p:cNvSpPr txBox="1"/>
          <p:nvPr/>
        </p:nvSpPr>
        <p:spPr>
          <a:xfrm>
            <a:off x="352425" y="3656950"/>
            <a:ext cx="1423035"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bite nails </a:t>
            </a:r>
            <a:endParaRPr lang="en-GB" dirty="0"/>
          </a:p>
        </p:txBody>
      </p:sp>
      <p:pic>
        <p:nvPicPr>
          <p:cNvPr id="13" name="Picture 12" descr="A picture containing text, doll, toy, vector graphics&#10;&#10;Description automatically generated">
            <a:extLst>
              <a:ext uri="{FF2B5EF4-FFF2-40B4-BE49-F238E27FC236}">
                <a16:creationId xmlns:a16="http://schemas.microsoft.com/office/drawing/2014/main" id="{DA2B0FB8-3A52-4E66-BCB7-71A94A499F77}"/>
              </a:ext>
            </a:extLst>
          </p:cNvPr>
          <p:cNvPicPr>
            <a:picLocks noChangeAspect="1"/>
          </p:cNvPicPr>
          <p:nvPr/>
        </p:nvPicPr>
        <p:blipFill rotWithShape="1">
          <a:blip r:embed="rId5">
            <a:extLst>
              <a:ext uri="{28A0092B-C50C-407E-A947-70E740481C1C}">
                <a14:useLocalDpi xmlns:a14="http://schemas.microsoft.com/office/drawing/2010/main" val="0"/>
              </a:ext>
            </a:extLst>
          </a:blip>
          <a:srcRect l="33407" t="2603" r="32868" b="64996"/>
          <a:stretch/>
        </p:blipFill>
        <p:spPr>
          <a:xfrm>
            <a:off x="2955617" y="3726998"/>
            <a:ext cx="1531620" cy="1471494"/>
          </a:xfrm>
          <a:prstGeom prst="rect">
            <a:avLst/>
          </a:prstGeom>
        </p:spPr>
      </p:pic>
      <p:pic>
        <p:nvPicPr>
          <p:cNvPr id="14" name="Picture 13" descr="A picture containing engineering drawing&#10;&#10;Description automatically generated">
            <a:extLst>
              <a:ext uri="{FF2B5EF4-FFF2-40B4-BE49-F238E27FC236}">
                <a16:creationId xmlns:a16="http://schemas.microsoft.com/office/drawing/2014/main" id="{9C1060BC-6292-475A-A439-44B1549BE0F0}"/>
              </a:ext>
            </a:extLst>
          </p:cNvPr>
          <p:cNvPicPr>
            <a:picLocks noChangeAspect="1"/>
          </p:cNvPicPr>
          <p:nvPr/>
        </p:nvPicPr>
        <p:blipFill rotWithShape="1">
          <a:blip r:embed="rId6">
            <a:extLst>
              <a:ext uri="{28A0092B-C50C-407E-A947-70E740481C1C}">
                <a14:useLocalDpi xmlns:a14="http://schemas.microsoft.com/office/drawing/2010/main" val="0"/>
              </a:ext>
            </a:extLst>
          </a:blip>
          <a:srcRect l="16078" t="12782" r="7908" b="7607"/>
          <a:stretch/>
        </p:blipFill>
        <p:spPr>
          <a:xfrm>
            <a:off x="7341275" y="2825305"/>
            <a:ext cx="1600573" cy="1362075"/>
          </a:xfrm>
          <a:prstGeom prst="rect">
            <a:avLst/>
          </a:prstGeom>
        </p:spPr>
      </p:pic>
      <p:sp>
        <p:nvSpPr>
          <p:cNvPr id="15" name="TextBox 14">
            <a:extLst>
              <a:ext uri="{FF2B5EF4-FFF2-40B4-BE49-F238E27FC236}">
                <a16:creationId xmlns:a16="http://schemas.microsoft.com/office/drawing/2014/main" id="{3B4FDD34-66B5-40E8-B3A6-ACD7F56C4890}"/>
              </a:ext>
            </a:extLst>
          </p:cNvPr>
          <p:cNvSpPr txBox="1"/>
          <p:nvPr/>
        </p:nvSpPr>
        <p:spPr>
          <a:xfrm>
            <a:off x="7199014" y="4014975"/>
            <a:ext cx="1915437"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eat too much </a:t>
            </a:r>
            <a:endParaRPr lang="en-GB" dirty="0"/>
          </a:p>
        </p:txBody>
      </p:sp>
      <p:sp>
        <p:nvSpPr>
          <p:cNvPr id="16" name="TextBox 15">
            <a:extLst>
              <a:ext uri="{FF2B5EF4-FFF2-40B4-BE49-F238E27FC236}">
                <a16:creationId xmlns:a16="http://schemas.microsoft.com/office/drawing/2014/main" id="{0E09E08D-E5F7-489C-A6D5-CA88717BB948}"/>
              </a:ext>
            </a:extLst>
          </p:cNvPr>
          <p:cNvSpPr txBox="1"/>
          <p:nvPr/>
        </p:nvSpPr>
        <p:spPr>
          <a:xfrm>
            <a:off x="3342129" y="5125637"/>
            <a:ext cx="1026795"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shouty</a:t>
            </a:r>
            <a:endParaRPr lang="en-GB" dirty="0"/>
          </a:p>
        </p:txBody>
      </p:sp>
      <p:pic>
        <p:nvPicPr>
          <p:cNvPr id="17" name="Picture 16" descr="A picture containing clipart&#10;&#10;Description automatically generated">
            <a:extLst>
              <a:ext uri="{FF2B5EF4-FFF2-40B4-BE49-F238E27FC236}">
                <a16:creationId xmlns:a16="http://schemas.microsoft.com/office/drawing/2014/main" id="{178A60ED-7F13-4C76-A588-043957689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8110" y="1305531"/>
            <a:ext cx="1587417" cy="1538422"/>
          </a:xfrm>
          <a:prstGeom prst="rect">
            <a:avLst/>
          </a:prstGeom>
        </p:spPr>
      </p:pic>
      <p:pic>
        <p:nvPicPr>
          <p:cNvPr id="18" name="Picture 17" descr="Circle&#10;&#10;Description automatically generated with low confidence">
            <a:extLst>
              <a:ext uri="{FF2B5EF4-FFF2-40B4-BE49-F238E27FC236}">
                <a16:creationId xmlns:a16="http://schemas.microsoft.com/office/drawing/2014/main" id="{30E9EC44-B6BF-4059-9F4A-D188A5920DCB}"/>
              </a:ext>
            </a:extLst>
          </p:cNvPr>
          <p:cNvPicPr>
            <a:picLocks noChangeAspect="1"/>
          </p:cNvPicPr>
          <p:nvPr/>
        </p:nvPicPr>
        <p:blipFill rotWithShape="1">
          <a:blip r:embed="rId8">
            <a:extLst>
              <a:ext uri="{28A0092B-C50C-407E-A947-70E740481C1C}">
                <a14:useLocalDpi xmlns:a14="http://schemas.microsoft.com/office/drawing/2010/main" val="0"/>
              </a:ext>
            </a:extLst>
          </a:blip>
          <a:srcRect l="14159" t="17368" r="18133" b="15396"/>
          <a:stretch/>
        </p:blipFill>
        <p:spPr>
          <a:xfrm>
            <a:off x="660565" y="4118616"/>
            <a:ext cx="1531621" cy="1544612"/>
          </a:xfrm>
          <a:prstGeom prst="rect">
            <a:avLst/>
          </a:prstGeom>
        </p:spPr>
      </p:pic>
      <p:pic>
        <p:nvPicPr>
          <p:cNvPr id="19" name="Picture 18" descr="Website&#10;&#10;Description automatically generated with medium confidence">
            <a:extLst>
              <a:ext uri="{FF2B5EF4-FFF2-40B4-BE49-F238E27FC236}">
                <a16:creationId xmlns:a16="http://schemas.microsoft.com/office/drawing/2014/main" id="{85A99C30-4D19-4985-8B20-55657A4E3B50}"/>
              </a:ext>
            </a:extLst>
          </p:cNvPr>
          <p:cNvPicPr>
            <a:picLocks noChangeAspect="1"/>
          </p:cNvPicPr>
          <p:nvPr/>
        </p:nvPicPr>
        <p:blipFill rotWithShape="1">
          <a:blip r:embed="rId9">
            <a:extLst>
              <a:ext uri="{28A0092B-C50C-407E-A947-70E740481C1C}">
                <a14:useLocalDpi xmlns:a14="http://schemas.microsoft.com/office/drawing/2010/main" val="0"/>
              </a:ext>
            </a:extLst>
          </a:blip>
          <a:srcRect l="5028" t="50472" r="4619" b="4636"/>
          <a:stretch/>
        </p:blipFill>
        <p:spPr>
          <a:xfrm>
            <a:off x="4268404" y="2478053"/>
            <a:ext cx="2307793" cy="1024061"/>
          </a:xfrm>
          <a:prstGeom prst="rect">
            <a:avLst/>
          </a:prstGeom>
        </p:spPr>
      </p:pic>
      <p:sp>
        <p:nvSpPr>
          <p:cNvPr id="20" name="TextBox 19">
            <a:extLst>
              <a:ext uri="{FF2B5EF4-FFF2-40B4-BE49-F238E27FC236}">
                <a16:creationId xmlns:a16="http://schemas.microsoft.com/office/drawing/2014/main" id="{08184C47-5AA3-42EE-BDA9-4F931BE6BBC0}"/>
              </a:ext>
            </a:extLst>
          </p:cNvPr>
          <p:cNvSpPr txBox="1"/>
          <p:nvPr/>
        </p:nvSpPr>
        <p:spPr>
          <a:xfrm>
            <a:off x="1015364" y="5538864"/>
            <a:ext cx="933020"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quiet</a:t>
            </a:r>
            <a:endParaRPr lang="en-GB" dirty="0"/>
          </a:p>
        </p:txBody>
      </p:sp>
      <p:sp>
        <p:nvSpPr>
          <p:cNvPr id="21" name="TextBox 20">
            <a:extLst>
              <a:ext uri="{FF2B5EF4-FFF2-40B4-BE49-F238E27FC236}">
                <a16:creationId xmlns:a16="http://schemas.microsoft.com/office/drawing/2014/main" id="{490D40E5-DCD5-4E08-B67D-C6BC111FA5C5}"/>
              </a:ext>
            </a:extLst>
          </p:cNvPr>
          <p:cNvSpPr txBox="1"/>
          <p:nvPr/>
        </p:nvSpPr>
        <p:spPr>
          <a:xfrm>
            <a:off x="5131998" y="3010213"/>
            <a:ext cx="850301"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tired</a:t>
            </a:r>
            <a:endParaRPr lang="en-GB" dirty="0"/>
          </a:p>
        </p:txBody>
      </p:sp>
    </p:spTree>
    <p:extLst>
      <p:ext uri="{BB962C8B-B14F-4D97-AF65-F5344CB8AC3E}">
        <p14:creationId xmlns:p14="http://schemas.microsoft.com/office/powerpoint/2010/main" val="373479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8;gb65152134c_1_0">
            <a:extLst>
              <a:ext uri="{FF2B5EF4-FFF2-40B4-BE49-F238E27FC236}">
                <a16:creationId xmlns:a16="http://schemas.microsoft.com/office/drawing/2014/main" id="{18434685-0727-4FB7-AD68-1ABCB3579948}"/>
              </a:ext>
            </a:extLst>
          </p:cNvPr>
          <p:cNvSpPr txBox="1">
            <a:spLocks noGrp="1"/>
          </p:cNvSpPr>
          <p:nvPr>
            <p:ph type="title" idx="4294967295"/>
          </p:nvPr>
        </p:nvSpPr>
        <p:spPr>
          <a:xfrm>
            <a:off x="0" y="500063"/>
            <a:ext cx="8078788" cy="16573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 name="Wave 4">
            <a:extLst>
              <a:ext uri="{FF2B5EF4-FFF2-40B4-BE49-F238E27FC236}">
                <a16:creationId xmlns:a16="http://schemas.microsoft.com/office/drawing/2014/main" id="{FDC21113-1BDE-4CCB-9855-B2548C3AE295}"/>
              </a:ext>
            </a:extLst>
          </p:cNvPr>
          <p:cNvSpPr/>
          <p:nvPr/>
        </p:nvSpPr>
        <p:spPr>
          <a:xfrm rot="20374569">
            <a:off x="-62227" y="411766"/>
            <a:ext cx="3123080" cy="695641"/>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Gill Sans"/>
                <a:ea typeface="+mn-ea"/>
                <a:cs typeface="+mn-cs"/>
              </a:rPr>
              <a:t>How to feel calm</a:t>
            </a:r>
          </a:p>
        </p:txBody>
      </p:sp>
      <p:pic>
        <p:nvPicPr>
          <p:cNvPr id="6" name="Picture 5" descr="A picture containing text&#10;&#10;Description automatically generated">
            <a:extLst>
              <a:ext uri="{FF2B5EF4-FFF2-40B4-BE49-F238E27FC236}">
                <a16:creationId xmlns:a16="http://schemas.microsoft.com/office/drawing/2014/main" id="{7713AA6C-A8AD-4EDF-B5C3-362792DE4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17" y="3521451"/>
            <a:ext cx="1877799" cy="1880966"/>
          </a:xfrm>
          <a:prstGeom prst="rect">
            <a:avLst/>
          </a:prstGeom>
        </p:spPr>
      </p:pic>
      <p:pic>
        <p:nvPicPr>
          <p:cNvPr id="7" name="Picture 6">
            <a:extLst>
              <a:ext uri="{FF2B5EF4-FFF2-40B4-BE49-F238E27FC236}">
                <a16:creationId xmlns:a16="http://schemas.microsoft.com/office/drawing/2014/main" id="{D0C88818-6CAB-4D99-87D1-0C2DCB793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058" y="4506792"/>
            <a:ext cx="3428007" cy="148916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08EDB05B-7A27-42BE-BE49-8C83B39320D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23" b="95770" l="0" r="99721">
                        <a14:foregroundMark x1="6137" y1="13536" x2="27476" y2="7953"/>
                        <a14:foregroundMark x1="27476" y1="7953" x2="23849" y2="20135"/>
                        <a14:foregroundMark x1="21478" y1="17766" x2="21060" y2="25719"/>
                        <a14:foregroundMark x1="8368" y1="19628" x2="0" y2="15398"/>
                        <a14:foregroundMark x1="58438" y1="19120" x2="67782" y2="15059"/>
                        <a14:foregroundMark x1="61227" y1="21489" x2="66527" y2="18782"/>
                        <a14:foregroundMark x1="50349" y1="7445" x2="42678" y2="1861"/>
                        <a14:foregroundMark x1="47280" y1="16920" x2="42259" y2="20135"/>
                        <a14:foregroundMark x1="48117" y1="18274" x2="19944" y2="19628"/>
                        <a14:foregroundMark x1="19944" y1="19628" x2="22734" y2="20981"/>
                        <a14:foregroundMark x1="43096" y1="94416" x2="59693" y2="95770"/>
                        <a14:foregroundMark x1="70851" y1="19120" x2="95676" y2="21320"/>
                        <a14:foregroundMark x1="95676" y1="21320" x2="99721" y2="20643"/>
                        <a14:foregroundMark x1="75035" y1="12690" x2="75453" y2="20135"/>
                        <a14:foregroundMark x1="76569" y1="16413" x2="77406" y2="10321"/>
                        <a14:foregroundMark x1="77685" y1="13198" x2="75453" y2="15059"/>
                        <a14:foregroundMark x1="88563" y1="20643" x2="99721" y2="22504"/>
                        <a14:foregroundMark x1="73919" y1="11675" x2="95119" y2="20305"/>
                        <a14:foregroundMark x1="95119" y1="20305" x2="99303" y2="19628"/>
                        <a14:foregroundMark x1="78103" y1="10829" x2="68480" y2="11675"/>
                      </a14:backgroundRemoval>
                    </a14:imgEffect>
                  </a14:imgLayer>
                </a14:imgProps>
              </a:ext>
              <a:ext uri="{28A0092B-C50C-407E-A947-70E740481C1C}">
                <a14:useLocalDpi xmlns:a14="http://schemas.microsoft.com/office/drawing/2010/main" val="0"/>
              </a:ext>
            </a:extLst>
          </a:blip>
          <a:stretch>
            <a:fillRect/>
          </a:stretch>
        </p:blipFill>
        <p:spPr>
          <a:xfrm>
            <a:off x="6897658" y="4244262"/>
            <a:ext cx="2178796" cy="1795911"/>
          </a:xfrm>
          <a:prstGeom prst="rect">
            <a:avLst/>
          </a:prstGeom>
        </p:spPr>
      </p:pic>
      <p:pic>
        <p:nvPicPr>
          <p:cNvPr id="9" name="Picture 8" descr="A picture containing text, toy, doll, vector graphics&#10;&#10;Description automatically generated">
            <a:extLst>
              <a:ext uri="{FF2B5EF4-FFF2-40B4-BE49-F238E27FC236}">
                <a16:creationId xmlns:a16="http://schemas.microsoft.com/office/drawing/2014/main" id="{A332A597-BC86-4F49-BB85-856C80D30D77}"/>
              </a:ext>
            </a:extLst>
          </p:cNvPr>
          <p:cNvPicPr>
            <a:picLocks noChangeAspect="1"/>
          </p:cNvPicPr>
          <p:nvPr/>
        </p:nvPicPr>
        <p:blipFill rotWithShape="1">
          <a:blip r:embed="rId6">
            <a:extLst>
              <a:ext uri="{28A0092B-C50C-407E-A947-70E740481C1C}">
                <a14:useLocalDpi xmlns:a14="http://schemas.microsoft.com/office/drawing/2010/main" val="0"/>
              </a:ext>
            </a:extLst>
          </a:blip>
          <a:srcRect l="7868" t="15495" r="6071" b="12150"/>
          <a:stretch/>
        </p:blipFill>
        <p:spPr>
          <a:xfrm>
            <a:off x="6205706" y="1266794"/>
            <a:ext cx="2870748" cy="1609031"/>
          </a:xfrm>
          <a:prstGeom prst="rect">
            <a:avLst/>
          </a:prstGeom>
        </p:spPr>
      </p:pic>
      <p:pic>
        <p:nvPicPr>
          <p:cNvPr id="10" name="Picture 9" descr="Icon&#10;&#10;Description automatically generated">
            <a:extLst>
              <a:ext uri="{FF2B5EF4-FFF2-40B4-BE49-F238E27FC236}">
                <a16:creationId xmlns:a16="http://schemas.microsoft.com/office/drawing/2014/main" id="{19F20B04-1172-4C79-817D-72F95C5079E6}"/>
              </a:ext>
            </a:extLst>
          </p:cNvPr>
          <p:cNvPicPr>
            <a:picLocks noChangeAspect="1"/>
          </p:cNvPicPr>
          <p:nvPr/>
        </p:nvPicPr>
        <p:blipFill rotWithShape="1">
          <a:blip r:embed="rId7">
            <a:extLst>
              <a:ext uri="{28A0092B-C50C-407E-A947-70E740481C1C}">
                <a14:useLocalDpi xmlns:a14="http://schemas.microsoft.com/office/drawing/2010/main" val="0"/>
              </a:ext>
            </a:extLst>
          </a:blip>
          <a:srcRect l="4774" t="5151" r="4859" b="1980"/>
          <a:stretch/>
        </p:blipFill>
        <p:spPr>
          <a:xfrm>
            <a:off x="3410754" y="1266794"/>
            <a:ext cx="1657353" cy="2088873"/>
          </a:xfrm>
          <a:prstGeom prst="rect">
            <a:avLst/>
          </a:prstGeom>
        </p:spPr>
      </p:pic>
      <p:pic>
        <p:nvPicPr>
          <p:cNvPr id="11" name="Picture 10" descr="Icon&#10;&#10;Description automatically generated">
            <a:extLst>
              <a:ext uri="{FF2B5EF4-FFF2-40B4-BE49-F238E27FC236}">
                <a16:creationId xmlns:a16="http://schemas.microsoft.com/office/drawing/2014/main" id="{2727EA34-5123-413A-95C9-9769C85AF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319" b="98841" l="5067" r="96800">
                        <a14:foregroundMark x1="42933" y1="2319" x2="17333" y2="28696"/>
                        <a14:foregroundMark x1="17333" y1="28696" x2="14133" y2="70145"/>
                        <a14:foregroundMark x1="14133" y1="70145" x2="46933" y2="68406"/>
                        <a14:foregroundMark x1="46933" y1="68406" x2="75200" y2="69855"/>
                        <a14:foregroundMark x1="75200" y1="69855" x2="80800" y2="47826"/>
                        <a14:foregroundMark x1="10400" y1="64058" x2="28000" y2="91014"/>
                        <a14:foregroundMark x1="28000" y1="91014" x2="28000" y2="91014"/>
                        <a14:foregroundMark x1="25333" y1="84928" x2="32800" y2="93623"/>
                        <a14:foregroundMark x1="19467" y1="75362" x2="5067" y2="70725"/>
                        <a14:foregroundMark x1="15733" y1="90145" x2="32000" y2="99420"/>
                        <a14:foregroundMark x1="92267" y1="79710" x2="96267" y2="91014"/>
                        <a14:foregroundMark x1="95200" y1="75942" x2="96800" y2="67536"/>
                        <a14:backgroundMark x1="14133" y1="2899" x2="1600" y2="11884"/>
                        <a14:backgroundMark x1="2667" y1="15072" x2="267" y2="28406"/>
                        <a14:backgroundMark x1="77867" y1="870" x2="96800" y2="13333"/>
                        <a14:backgroundMark x1="800" y1="45797" x2="14933" y2="10435"/>
                        <a14:backgroundMark x1="14933" y1="10435" x2="2133" y2="13333"/>
                      </a14:backgroundRemoval>
                    </a14:imgEffect>
                  </a14:imgLayer>
                </a14:imgProps>
              </a:ext>
              <a:ext uri="{28A0092B-C50C-407E-A947-70E740481C1C}">
                <a14:useLocalDpi xmlns:a14="http://schemas.microsoft.com/office/drawing/2010/main" val="0"/>
              </a:ext>
            </a:extLst>
          </a:blip>
          <a:stretch>
            <a:fillRect/>
          </a:stretch>
        </p:blipFill>
        <p:spPr>
          <a:xfrm>
            <a:off x="4965804" y="3013977"/>
            <a:ext cx="1748948" cy="1609032"/>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9B3AB247-F53E-4DD5-9D3D-6EF334A92F4C}"/>
              </a:ext>
            </a:extLst>
          </p:cNvPr>
          <p:cNvPicPr>
            <a:picLocks noChangeAspect="1"/>
          </p:cNvPicPr>
          <p:nvPr/>
        </p:nvPicPr>
        <p:blipFill rotWithShape="1">
          <a:blip r:embed="rId10">
            <a:extLst>
              <a:ext uri="{28A0092B-C50C-407E-A947-70E740481C1C}">
                <a14:useLocalDpi xmlns:a14="http://schemas.microsoft.com/office/drawing/2010/main" val="0"/>
              </a:ext>
            </a:extLst>
          </a:blip>
          <a:srcRect l="2981" t="5659" r="2210" b="4101"/>
          <a:stretch/>
        </p:blipFill>
        <p:spPr>
          <a:xfrm>
            <a:off x="523669" y="1455583"/>
            <a:ext cx="2440511" cy="1659215"/>
          </a:xfrm>
          <a:prstGeom prst="rect">
            <a:avLst/>
          </a:prstGeom>
        </p:spPr>
      </p:pic>
      <p:sp>
        <p:nvSpPr>
          <p:cNvPr id="13" name="TextBox 12">
            <a:extLst>
              <a:ext uri="{FF2B5EF4-FFF2-40B4-BE49-F238E27FC236}">
                <a16:creationId xmlns:a16="http://schemas.microsoft.com/office/drawing/2014/main" id="{E0FC66B3-CAD5-4974-863D-ED913AF4C83C}"/>
              </a:ext>
            </a:extLst>
          </p:cNvPr>
          <p:cNvSpPr txBox="1"/>
          <p:nvPr/>
        </p:nvSpPr>
        <p:spPr>
          <a:xfrm>
            <a:off x="7038433" y="3818493"/>
            <a:ext cx="234296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breathe deeply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C590580-BDEB-45BE-BE58-134FBE456651}"/>
              </a:ext>
            </a:extLst>
          </p:cNvPr>
          <p:cNvSpPr txBox="1"/>
          <p:nvPr/>
        </p:nvSpPr>
        <p:spPr>
          <a:xfrm>
            <a:off x="6250082" y="2764476"/>
            <a:ext cx="296046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throw &amp; catch a ball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410969-0AC1-4EFD-963B-DBD35ED757D7}"/>
              </a:ext>
            </a:extLst>
          </p:cNvPr>
          <p:cNvSpPr txBox="1"/>
          <p:nvPr/>
        </p:nvSpPr>
        <p:spPr>
          <a:xfrm>
            <a:off x="2757378" y="3223627"/>
            <a:ext cx="21416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listen to music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725FCAF-1043-4701-8F7B-1E0C5AE07451}"/>
              </a:ext>
            </a:extLst>
          </p:cNvPr>
          <p:cNvSpPr txBox="1"/>
          <p:nvPr/>
        </p:nvSpPr>
        <p:spPr>
          <a:xfrm>
            <a:off x="2766984" y="4421300"/>
            <a:ext cx="128753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do yoga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B6FB3E6-56F3-4059-8CC1-97318C8DA155}"/>
              </a:ext>
            </a:extLst>
          </p:cNvPr>
          <p:cNvSpPr txBox="1"/>
          <p:nvPr/>
        </p:nvSpPr>
        <p:spPr>
          <a:xfrm>
            <a:off x="133961" y="2887713"/>
            <a:ext cx="244051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talk to someone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7F8421A-A87B-43E6-8FAE-C333F3CA120D}"/>
              </a:ext>
            </a:extLst>
          </p:cNvPr>
          <p:cNvSpPr txBox="1"/>
          <p:nvPr/>
        </p:nvSpPr>
        <p:spPr>
          <a:xfrm>
            <a:off x="5648451" y="4530328"/>
            <a:ext cx="9049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smile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577A77B3-2872-4BD4-975D-B63236EA863A}"/>
              </a:ext>
            </a:extLst>
          </p:cNvPr>
          <p:cNvPicPr>
            <a:picLocks noChangeAspect="1"/>
          </p:cNvPicPr>
          <p:nvPr/>
        </p:nvPicPr>
        <p:blipFill>
          <a:blip r:embed="rId11"/>
          <a:stretch>
            <a:fillRect/>
          </a:stretch>
        </p:blipFill>
        <p:spPr>
          <a:xfrm>
            <a:off x="0" y="5296222"/>
            <a:ext cx="5232042" cy="646232"/>
          </a:xfrm>
          <a:prstGeom prst="rect">
            <a:avLst/>
          </a:prstGeom>
        </p:spPr>
      </p:pic>
    </p:spTree>
    <p:extLst>
      <p:ext uri="{BB962C8B-B14F-4D97-AF65-F5344CB8AC3E}">
        <p14:creationId xmlns:p14="http://schemas.microsoft.com/office/powerpoint/2010/main" val="214948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4D108D-E38F-4A40-9607-D26CE583DED7}"/>
              </a:ext>
            </a:extLst>
          </p:cNvPr>
          <p:cNvSpPr/>
          <p:nvPr/>
        </p:nvSpPr>
        <p:spPr>
          <a:xfrm>
            <a:off x="1425488" y="367718"/>
            <a:ext cx="5839612" cy="923330"/>
          </a:xfrm>
          <a:prstGeom prst="rect">
            <a:avLst/>
          </a:prstGeom>
          <a:noFill/>
        </p:spPr>
        <p:txBody>
          <a:bodyPr wrap="none" lIns="91440" tIns="45720" rIns="91440" bIns="45720">
            <a:prstTxWarp prst="textWave2">
              <a:avLst/>
            </a:prstTxWarp>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Gill Sans"/>
              </a:rPr>
              <a:t>Breathing Exercises</a:t>
            </a:r>
          </a:p>
        </p:txBody>
      </p:sp>
      <p:sp>
        <p:nvSpPr>
          <p:cNvPr id="3" name="Rectangle: Rounded Corners 2">
            <a:extLst>
              <a:ext uri="{FF2B5EF4-FFF2-40B4-BE49-F238E27FC236}">
                <a16:creationId xmlns:a16="http://schemas.microsoft.com/office/drawing/2014/main" id="{EDFB846E-15D1-44F3-9E73-D8BA6DC23502}"/>
              </a:ext>
            </a:extLst>
          </p:cNvPr>
          <p:cNvSpPr/>
          <p:nvPr/>
        </p:nvSpPr>
        <p:spPr>
          <a:xfrm>
            <a:off x="103419" y="1287206"/>
            <a:ext cx="4103465" cy="16985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Counting breaths </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Focus on your breathing by counting the number of ‘in’ breaths and ‘out’ breaths. “I am breathing in 1, I am breathing out 1, I am breathing in 2, I am breathing out 2…”. Continue until you reach number 10.</a:t>
            </a:r>
          </a:p>
        </p:txBody>
      </p:sp>
      <p:pic>
        <p:nvPicPr>
          <p:cNvPr id="5" name="Picture 4" descr="Text&#10;&#10;Description automatically generated">
            <a:extLst>
              <a:ext uri="{FF2B5EF4-FFF2-40B4-BE49-F238E27FC236}">
                <a16:creationId xmlns:a16="http://schemas.microsoft.com/office/drawing/2014/main" id="{661F2BCD-195C-406D-9A48-471E7A4D7D80}"/>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3499" r="8105" b="2558"/>
          <a:stretch/>
        </p:blipFill>
        <p:spPr>
          <a:xfrm>
            <a:off x="317396" y="3201173"/>
            <a:ext cx="1534075" cy="1259747"/>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Icon&#10;&#10;Description automatically generated">
            <a:extLst>
              <a:ext uri="{FF2B5EF4-FFF2-40B4-BE49-F238E27FC236}">
                <a16:creationId xmlns:a16="http://schemas.microsoft.com/office/drawing/2014/main" id="{18211288-F4C4-4821-91CE-2D72B471D118}"/>
              </a:ext>
            </a:extLst>
          </p:cNvPr>
          <p:cNvPicPr>
            <a:picLocks noChangeAspect="1"/>
          </p:cNvPicPr>
          <p:nvPr/>
        </p:nvPicPr>
        <p:blipFill rotWithShape="1">
          <a:blip r:embed="rId3">
            <a:extLst>
              <a:ext uri="{28A0092B-C50C-407E-A947-70E740481C1C}">
                <a14:useLocalDpi xmlns:a14="http://schemas.microsoft.com/office/drawing/2010/main" val="0"/>
              </a:ext>
            </a:extLst>
          </a:blip>
          <a:srcRect l="18355" t="19359" r="18700" b="18418"/>
          <a:stretch/>
        </p:blipFill>
        <p:spPr>
          <a:xfrm>
            <a:off x="2585261" y="3387084"/>
            <a:ext cx="1254468" cy="1240091"/>
          </a:xfrm>
          <a:prstGeom prst="rect">
            <a:avLst/>
          </a:prstGeom>
        </p:spPr>
      </p:pic>
      <p:sp>
        <p:nvSpPr>
          <p:cNvPr id="12" name="Rectangle: Rounded Corners 11">
            <a:extLst>
              <a:ext uri="{FF2B5EF4-FFF2-40B4-BE49-F238E27FC236}">
                <a16:creationId xmlns:a16="http://schemas.microsoft.com/office/drawing/2014/main" id="{87EDFFFB-D9AB-4CDA-9683-40937B2CECCF}"/>
              </a:ext>
            </a:extLst>
          </p:cNvPr>
          <p:cNvSpPr/>
          <p:nvPr/>
        </p:nvSpPr>
        <p:spPr>
          <a:xfrm>
            <a:off x="4470514" y="1436232"/>
            <a:ext cx="4572000" cy="29166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Colour breathing </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Sit or stand in a comfortable position. Close your eyes. Imagine your favourite colour, or a colour which helps you to feel calm. Now take a breath in and imagine that you are breathing in your colour. As you breathe out, imagine blowing a bubble made of your colour. You can repeat this for a few minutes and see if you can take longer, slower, deeper breaths (both in and out) and blow larger imaginary bubbles.</a:t>
            </a:r>
          </a:p>
        </p:txBody>
      </p:sp>
      <p:pic>
        <p:nvPicPr>
          <p:cNvPr id="9" name="Picture 8" descr="Logo&#10;&#10;Description automatically generated">
            <a:extLst>
              <a:ext uri="{FF2B5EF4-FFF2-40B4-BE49-F238E27FC236}">
                <a16:creationId xmlns:a16="http://schemas.microsoft.com/office/drawing/2014/main" id="{289C2089-42A2-4534-8900-E931893386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7000" b="70100" l="8600" r="93100">
                        <a14:foregroundMark x1="27100" y1="44900" x2="7300" y2="59200"/>
                        <a14:foregroundMark x1="7300" y1="59200" x2="18000" y2="37300"/>
                        <a14:foregroundMark x1="18000" y1="37300" x2="37500" y2="27700"/>
                        <a14:foregroundMark x1="37500" y1="27700" x2="61000" y2="27100"/>
                        <a14:foregroundMark x1="61000" y1="27100" x2="80300" y2="39500"/>
                        <a14:foregroundMark x1="80300" y1="39500" x2="89100" y2="58900"/>
                        <a14:foregroundMark x1="89100" y1="58900" x2="69000" y2="68300"/>
                        <a14:foregroundMark x1="69000" y1="68300" x2="65000" y2="66600"/>
                        <a14:foregroundMark x1="8600" y1="69100" x2="12800" y2="46000"/>
                        <a14:foregroundMark x1="9600" y1="68000" x2="31600" y2="70100"/>
                        <a14:foregroundMark x1="31600" y1="70100" x2="30300" y2="67300"/>
                        <a14:foregroundMark x1="93100" y1="68000" x2="65700" y2="68000"/>
                        <a14:foregroundMark x1="88500" y1="50200" x2="89500" y2="60300"/>
                        <a14:foregroundMark x1="88800" y1="51200" x2="92400" y2="62400"/>
                      </a14:backgroundRemoval>
                    </a14:imgEffect>
                  </a14:imgLayer>
                </a14:imgProps>
              </a:ext>
              <a:ext uri="{28A0092B-C50C-407E-A947-70E740481C1C}">
                <a14:useLocalDpi xmlns:a14="http://schemas.microsoft.com/office/drawing/2010/main" val="0"/>
              </a:ext>
            </a:extLst>
          </a:blip>
          <a:srcRect l="5580" t="22077" r="5361" b="28149"/>
          <a:stretch/>
        </p:blipFill>
        <p:spPr>
          <a:xfrm>
            <a:off x="4463412" y="948174"/>
            <a:ext cx="1529309" cy="854718"/>
          </a:xfrm>
          <a:prstGeom prst="rect">
            <a:avLst/>
          </a:prstGeom>
        </p:spPr>
      </p:pic>
      <p:sp>
        <p:nvSpPr>
          <p:cNvPr id="13" name="Rectangle: Rounded Corners 12">
            <a:extLst>
              <a:ext uri="{FF2B5EF4-FFF2-40B4-BE49-F238E27FC236}">
                <a16:creationId xmlns:a16="http://schemas.microsoft.com/office/drawing/2014/main" id="{7371C429-B702-4AFC-919D-65985DDD58DE}"/>
              </a:ext>
            </a:extLst>
          </p:cNvPr>
          <p:cNvSpPr/>
          <p:nvPr/>
        </p:nvSpPr>
        <p:spPr>
          <a:xfrm>
            <a:off x="317396" y="4676381"/>
            <a:ext cx="3974994" cy="20947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Birthday cake breathing </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Sit in a chair and place your hands on your tummies. Make your left hand into a fist and imagine that this is a cake. Breathe in, pretending to smell the cake. Breathe out, pretending to blow out the candle. Continue this for a few minutes.</a:t>
            </a:r>
          </a:p>
        </p:txBody>
      </p:sp>
      <p:sp>
        <p:nvSpPr>
          <p:cNvPr id="14" name="Rectangle: Rounded Corners 13">
            <a:extLst>
              <a:ext uri="{FF2B5EF4-FFF2-40B4-BE49-F238E27FC236}">
                <a16:creationId xmlns:a16="http://schemas.microsoft.com/office/drawing/2014/main" id="{79116DBD-83C2-4517-9302-5875D4A57C56}"/>
              </a:ext>
            </a:extLst>
          </p:cNvPr>
          <p:cNvSpPr/>
          <p:nvPr/>
        </p:nvSpPr>
        <p:spPr>
          <a:xfrm>
            <a:off x="4345294" y="4538767"/>
            <a:ext cx="3974994" cy="22323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Slimy Hands</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Imagine that you have a ball of slime in the palm of each hand. Squeeze the slime as hard as you can as you breathe in. Then breathe out and open your hands, imagining that the slime has spread across your hands. Repeat this a few times.</a:t>
            </a:r>
          </a:p>
        </p:txBody>
      </p:sp>
      <p:pic>
        <p:nvPicPr>
          <p:cNvPr id="11" name="Picture 10" descr="A picture containing indoor, decorated, colorful&#10;&#10;Description automatically generated">
            <a:extLst>
              <a:ext uri="{FF2B5EF4-FFF2-40B4-BE49-F238E27FC236}">
                <a16:creationId xmlns:a16="http://schemas.microsoft.com/office/drawing/2014/main" id="{0A23F2FA-D138-4C4E-938F-5CFF6C57423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925" b="48887" l="8283" r="31547">
                        <a14:foregroundMark x1="19245" y1="22173" x2="23082" y2="34461"/>
                        <a14:foregroundMark x1="23082" y1="34461" x2="18575" y2="29564"/>
                        <a14:foregroundMark x1="19793" y1="42832" x2="19488" y2="42476"/>
                        <a14:foregroundMark x1="24726" y1="44969" x2="24726" y2="37934"/>
                        <a14:foregroundMark x1="8831" y1="26002" x2="8343" y2="38112"/>
                        <a14:foregroundMark x1="8343" y1="38112" x2="10962" y2="27427"/>
                        <a14:foregroundMark x1="20706" y1="21549" x2="19488" y2="20392"/>
                        <a14:foregroundMark x1="22838" y1="24666" x2="19488" y2="19234"/>
                        <a14:foregroundMark x1="24726" y1="11576" x2="31547" y2="17809"/>
                        <a14:foregroundMark x1="31547" y1="17809" x2="28685" y2="19234"/>
                        <a14:foregroundMark x1="23386" y1="12556" x2="28685" y2="12556"/>
                        <a14:foregroundMark x1="28989" y1="11843" x2="23264" y2="12021"/>
                        <a14:foregroundMark x1="24543" y1="10597" x2="26857" y2="12199"/>
                        <a14:foregroundMark x1="26188" y1="9439" x2="25091" y2="10864"/>
                        <a14:foregroundMark x1="26188" y1="8103" x2="26188" y2="8103"/>
                        <a14:foregroundMark x1="14677" y1="19412" x2="14677" y2="19412"/>
                        <a14:foregroundMark x1="15225" y1="19234" x2="14677" y2="20036"/>
                        <a14:foregroundMark x1="17357" y1="19412" x2="23203" y2="27070"/>
                        <a14:foregroundMark x1="23203" y1="27070" x2="23386" y2="26625"/>
                        <a14:foregroundMark x1="23752" y1="46572" x2="24178" y2="46572"/>
                        <a14:foregroundMark x1="23752" y1="47729" x2="25091" y2="48887"/>
                        <a14:foregroundMark x1="23264" y1="25289" x2="22838" y2="27783"/>
                        <a14:foregroundMark x1="19245" y1="20570" x2="19915" y2="19768"/>
                      </a14:backgroundRemoval>
                    </a14:imgEffect>
                  </a14:imgLayer>
                </a14:imgProps>
              </a:ext>
              <a:ext uri="{28A0092B-C50C-407E-A947-70E740481C1C}">
                <a14:useLocalDpi xmlns:a14="http://schemas.microsoft.com/office/drawing/2010/main" val="0"/>
              </a:ext>
            </a:extLst>
          </a:blip>
          <a:srcRect l="7273" t="6529" r="67934" b="49970"/>
          <a:stretch/>
        </p:blipFill>
        <p:spPr>
          <a:xfrm>
            <a:off x="7748178" y="3814794"/>
            <a:ext cx="1395822" cy="1674987"/>
          </a:xfrm>
          <a:prstGeom prst="rect">
            <a:avLst/>
          </a:prstGeom>
        </p:spPr>
      </p:pic>
    </p:spTree>
    <p:extLst>
      <p:ext uri="{BB962C8B-B14F-4D97-AF65-F5344CB8AC3E}">
        <p14:creationId xmlns:p14="http://schemas.microsoft.com/office/powerpoint/2010/main" val="103840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 LEGO, different&#10;&#10;Description automatically generated">
            <a:extLst>
              <a:ext uri="{FF2B5EF4-FFF2-40B4-BE49-F238E27FC236}">
                <a16:creationId xmlns:a16="http://schemas.microsoft.com/office/drawing/2014/main" id="{0DE827E1-C8FD-4B7E-9B52-5322A8096348}"/>
              </a:ext>
            </a:extLst>
          </p:cNvPr>
          <p:cNvPicPr>
            <a:picLocks noChangeAspect="1"/>
          </p:cNvPicPr>
          <p:nvPr/>
        </p:nvPicPr>
        <p:blipFill rotWithShape="1">
          <a:blip r:embed="rId2">
            <a:extLst>
              <a:ext uri="{28A0092B-C50C-407E-A947-70E740481C1C}">
                <a14:useLocalDpi xmlns:a14="http://schemas.microsoft.com/office/drawing/2010/main" val="0"/>
              </a:ext>
            </a:extLst>
          </a:blip>
          <a:srcRect l="39428" t="5593" r="36303" b="71383"/>
          <a:stretch/>
        </p:blipFill>
        <p:spPr>
          <a:xfrm>
            <a:off x="5856693" y="771754"/>
            <a:ext cx="1700575" cy="1152456"/>
          </a:xfrm>
          <a:prstGeom prst="rect">
            <a:avLst/>
          </a:prstGeom>
        </p:spPr>
      </p:pic>
      <p:sp>
        <p:nvSpPr>
          <p:cNvPr id="3" name="Rectangle: Rounded Corners 2">
            <a:extLst>
              <a:ext uri="{FF2B5EF4-FFF2-40B4-BE49-F238E27FC236}">
                <a16:creationId xmlns:a16="http://schemas.microsoft.com/office/drawing/2014/main" id="{BEB0CDC1-DE28-4BFE-BD71-8AD7E584B83F}"/>
              </a:ext>
            </a:extLst>
          </p:cNvPr>
          <p:cNvSpPr/>
          <p:nvPr/>
        </p:nvSpPr>
        <p:spPr>
          <a:xfrm>
            <a:off x="199168" y="816159"/>
            <a:ext cx="2060384" cy="38679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C00000"/>
                </a:solidFill>
                <a:effectLst/>
                <a:latin typeface="Gill Sans"/>
                <a:ea typeface="PMingLiU"/>
                <a:cs typeface="Times New Roman"/>
              </a:rPr>
              <a:t>Mountain Pose</a:t>
            </a:r>
          </a:p>
          <a:p>
            <a:pPr>
              <a:lnSpc>
                <a:spcPct val="107000"/>
              </a:lnSpc>
              <a:spcAft>
                <a:spcPts val="800"/>
              </a:spcAft>
            </a:pPr>
            <a:r>
              <a:rPr lang="en-GB" sz="1400" dirty="0">
                <a:solidFill>
                  <a:srgbClr val="C00000"/>
                </a:solidFill>
                <a:effectLst/>
                <a:latin typeface="Gill Sans"/>
                <a:ea typeface="PMingLiU"/>
                <a:cs typeface="Times New Roman"/>
              </a:rPr>
              <a:t>Stand tall and balance your weight on both feet.</a:t>
            </a:r>
          </a:p>
          <a:p>
            <a:pPr>
              <a:lnSpc>
                <a:spcPct val="107000"/>
              </a:lnSpc>
              <a:spcAft>
                <a:spcPts val="800"/>
              </a:spcAft>
            </a:pPr>
            <a:r>
              <a:rPr lang="en-GB" sz="1400" dirty="0">
                <a:solidFill>
                  <a:srgbClr val="C00000"/>
                </a:solidFill>
                <a:effectLst/>
                <a:latin typeface="Gill Sans"/>
                <a:ea typeface="PMingLiU"/>
                <a:cs typeface="Times New Roman"/>
              </a:rPr>
              <a:t>Make your thighs firm and pull your tummy in and up.</a:t>
            </a:r>
          </a:p>
          <a:p>
            <a:pPr>
              <a:lnSpc>
                <a:spcPct val="107000"/>
              </a:lnSpc>
              <a:spcAft>
                <a:spcPts val="800"/>
              </a:spcAft>
            </a:pPr>
            <a:r>
              <a:rPr lang="en-GB" sz="1400" dirty="0">
                <a:solidFill>
                  <a:srgbClr val="C00000"/>
                </a:solidFill>
                <a:effectLst/>
                <a:latin typeface="Gill Sans"/>
                <a:ea typeface="PMingLiU"/>
                <a:cs typeface="Times New Roman"/>
              </a:rPr>
              <a:t>Push your shoulders back and hold your arms straight near your sides.</a:t>
            </a:r>
          </a:p>
          <a:p>
            <a:pPr>
              <a:lnSpc>
                <a:spcPct val="107000"/>
              </a:lnSpc>
              <a:spcAft>
                <a:spcPts val="800"/>
              </a:spcAft>
            </a:pPr>
            <a:r>
              <a:rPr lang="en-GB" sz="1400" dirty="0">
                <a:solidFill>
                  <a:srgbClr val="C00000"/>
                </a:solidFill>
                <a:effectLst/>
                <a:latin typeface="Gill Sans"/>
                <a:ea typeface="PMingLiU"/>
                <a:cs typeface="Times New Roman"/>
              </a:rPr>
              <a:t>Breathe deeply and hold the pose for at least two long breaths.</a:t>
            </a:r>
          </a:p>
        </p:txBody>
      </p:sp>
      <p:sp>
        <p:nvSpPr>
          <p:cNvPr id="4" name="Rectangle: Rounded Corners 3">
            <a:extLst>
              <a:ext uri="{FF2B5EF4-FFF2-40B4-BE49-F238E27FC236}">
                <a16:creationId xmlns:a16="http://schemas.microsoft.com/office/drawing/2014/main" id="{FFFAB3F9-DF94-4D44-8C52-898478769C7B}"/>
              </a:ext>
            </a:extLst>
          </p:cNvPr>
          <p:cNvSpPr/>
          <p:nvPr/>
        </p:nvSpPr>
        <p:spPr>
          <a:xfrm>
            <a:off x="4718266" y="1915704"/>
            <a:ext cx="2060384" cy="368405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C00000"/>
                </a:solidFill>
                <a:effectLst/>
                <a:latin typeface="Gill Sans"/>
                <a:ea typeface="PMingLiU"/>
                <a:cs typeface="Times New Roman"/>
              </a:rPr>
              <a:t>Downward-facing Dog</a:t>
            </a:r>
          </a:p>
          <a:p>
            <a:pPr>
              <a:lnSpc>
                <a:spcPct val="107000"/>
              </a:lnSpc>
              <a:spcAft>
                <a:spcPts val="800"/>
              </a:spcAft>
            </a:pPr>
            <a:r>
              <a:rPr lang="en-GB" sz="1400" dirty="0">
                <a:solidFill>
                  <a:srgbClr val="C00000"/>
                </a:solidFill>
                <a:effectLst/>
                <a:latin typeface="Gill Sans"/>
                <a:ea typeface="PMingLiU"/>
                <a:cs typeface="Times New Roman"/>
              </a:rPr>
              <a:t>Start on your hands and knees with toes tucked under.</a:t>
            </a:r>
          </a:p>
          <a:p>
            <a:pPr>
              <a:lnSpc>
                <a:spcPct val="107000"/>
              </a:lnSpc>
              <a:spcAft>
                <a:spcPts val="800"/>
              </a:spcAft>
            </a:pPr>
            <a:r>
              <a:rPr lang="en-GB" sz="1400" dirty="0">
                <a:solidFill>
                  <a:srgbClr val="C00000"/>
                </a:solidFill>
                <a:effectLst/>
                <a:latin typeface="Gill Sans"/>
                <a:ea typeface="PMingLiU"/>
                <a:cs typeface="Times New Roman"/>
              </a:rPr>
              <a:t>Breathe out, straighten your legs and lift your hips up to the sky.</a:t>
            </a:r>
          </a:p>
          <a:p>
            <a:pPr>
              <a:lnSpc>
                <a:spcPct val="107000"/>
              </a:lnSpc>
              <a:spcAft>
                <a:spcPts val="800"/>
              </a:spcAft>
            </a:pPr>
            <a:r>
              <a:rPr lang="en-GB" sz="1400" dirty="0">
                <a:solidFill>
                  <a:srgbClr val="C00000"/>
                </a:solidFill>
                <a:effectLst/>
                <a:latin typeface="Gill Sans"/>
                <a:ea typeface="PMingLiU"/>
                <a:cs typeface="Times New Roman"/>
              </a:rPr>
              <a:t>Let your head hang down and breathe.</a:t>
            </a:r>
          </a:p>
          <a:p>
            <a:pPr>
              <a:lnSpc>
                <a:spcPct val="107000"/>
              </a:lnSpc>
              <a:spcAft>
                <a:spcPts val="800"/>
              </a:spcAft>
            </a:pPr>
            <a:r>
              <a:rPr lang="en-GB" sz="1400" dirty="0">
                <a:solidFill>
                  <a:srgbClr val="C00000"/>
                </a:solidFill>
                <a:effectLst/>
                <a:latin typeface="Gill Sans"/>
                <a:ea typeface="PMingLiU"/>
                <a:cs typeface="Times New Roman"/>
              </a:rPr>
              <a:t>To release, breathe out and bring your knees back down.</a:t>
            </a:r>
          </a:p>
        </p:txBody>
      </p:sp>
      <p:sp>
        <p:nvSpPr>
          <p:cNvPr id="5" name="Rectangle: Rounded Corners 4">
            <a:extLst>
              <a:ext uri="{FF2B5EF4-FFF2-40B4-BE49-F238E27FC236}">
                <a16:creationId xmlns:a16="http://schemas.microsoft.com/office/drawing/2014/main" id="{1ED8FF92-EB65-4A02-9962-FE5C5FB67393}"/>
              </a:ext>
            </a:extLst>
          </p:cNvPr>
          <p:cNvSpPr/>
          <p:nvPr/>
        </p:nvSpPr>
        <p:spPr>
          <a:xfrm>
            <a:off x="6977816" y="3362876"/>
            <a:ext cx="2060384" cy="24724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C00000"/>
                </a:solidFill>
                <a:effectLst/>
                <a:latin typeface="Gill Sans"/>
                <a:ea typeface="PMingLiU"/>
                <a:cs typeface="Times New Roman"/>
              </a:rPr>
              <a:t>Child’s Pose</a:t>
            </a:r>
          </a:p>
          <a:p>
            <a:pPr>
              <a:lnSpc>
                <a:spcPct val="107000"/>
              </a:lnSpc>
              <a:spcAft>
                <a:spcPts val="800"/>
              </a:spcAft>
            </a:pPr>
            <a:r>
              <a:rPr lang="en-GB" sz="1400" dirty="0">
                <a:solidFill>
                  <a:srgbClr val="C00000"/>
                </a:solidFill>
                <a:effectLst/>
                <a:latin typeface="Gill Sans"/>
                <a:ea typeface="PMingLiU"/>
                <a:cs typeface="Times New Roman"/>
              </a:rPr>
              <a:t>Kneel down with your toes out behind you.</a:t>
            </a:r>
          </a:p>
          <a:p>
            <a:pPr>
              <a:lnSpc>
                <a:spcPct val="107000"/>
              </a:lnSpc>
              <a:spcAft>
                <a:spcPts val="800"/>
              </a:spcAft>
            </a:pPr>
            <a:r>
              <a:rPr lang="en-GB" sz="1400" dirty="0">
                <a:solidFill>
                  <a:srgbClr val="C00000"/>
                </a:solidFill>
                <a:effectLst/>
                <a:latin typeface="Gill Sans"/>
                <a:ea typeface="PMingLiU"/>
                <a:cs typeface="Times New Roman"/>
              </a:rPr>
              <a:t>Stretch your arms on the floor in front.</a:t>
            </a:r>
          </a:p>
          <a:p>
            <a:pPr>
              <a:lnSpc>
                <a:spcPct val="107000"/>
              </a:lnSpc>
              <a:spcAft>
                <a:spcPts val="800"/>
              </a:spcAft>
            </a:pPr>
            <a:r>
              <a:rPr lang="en-GB" sz="1400" dirty="0">
                <a:solidFill>
                  <a:srgbClr val="C00000"/>
                </a:solidFill>
                <a:effectLst/>
                <a:latin typeface="Gill Sans"/>
                <a:ea typeface="PMingLiU"/>
                <a:cs typeface="Times New Roman"/>
              </a:rPr>
              <a:t>Try to put your forehead on the floor.</a:t>
            </a:r>
          </a:p>
          <a:p>
            <a:pPr>
              <a:lnSpc>
                <a:spcPct val="107000"/>
              </a:lnSpc>
              <a:spcAft>
                <a:spcPts val="800"/>
              </a:spcAft>
            </a:pPr>
            <a:r>
              <a:rPr lang="en-GB" sz="1400" dirty="0">
                <a:solidFill>
                  <a:srgbClr val="C00000"/>
                </a:solidFill>
                <a:effectLst/>
                <a:latin typeface="Gill Sans"/>
                <a:ea typeface="PMingLiU"/>
                <a:cs typeface="Times New Roman"/>
              </a:rPr>
              <a:t>Relax and breathe.</a:t>
            </a:r>
          </a:p>
        </p:txBody>
      </p:sp>
      <p:sp>
        <p:nvSpPr>
          <p:cNvPr id="6" name="Rectangle: Rounded Corners 5">
            <a:extLst>
              <a:ext uri="{FF2B5EF4-FFF2-40B4-BE49-F238E27FC236}">
                <a16:creationId xmlns:a16="http://schemas.microsoft.com/office/drawing/2014/main" id="{C2467C42-700D-40E1-8A1E-69921A9B3333}"/>
              </a:ext>
            </a:extLst>
          </p:cNvPr>
          <p:cNvSpPr/>
          <p:nvPr/>
        </p:nvSpPr>
        <p:spPr>
          <a:xfrm>
            <a:off x="2458717" y="544107"/>
            <a:ext cx="2060384" cy="54410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C00000"/>
                </a:solidFill>
                <a:effectLst/>
                <a:latin typeface="Gill Sans"/>
                <a:ea typeface="PMingLiU"/>
                <a:cs typeface="Times New Roman"/>
              </a:rPr>
              <a:t>Tree Pose</a:t>
            </a:r>
          </a:p>
          <a:p>
            <a:pPr>
              <a:lnSpc>
                <a:spcPct val="107000"/>
              </a:lnSpc>
              <a:spcAft>
                <a:spcPts val="800"/>
              </a:spcAft>
            </a:pPr>
            <a:r>
              <a:rPr lang="en-GB" sz="1400" dirty="0">
                <a:solidFill>
                  <a:srgbClr val="C00000"/>
                </a:solidFill>
                <a:effectLst/>
                <a:latin typeface="Gill Sans"/>
                <a:ea typeface="PMingLiU"/>
                <a:cs typeface="Times New Roman"/>
              </a:rPr>
              <a:t>Start in mountain pose.</a:t>
            </a:r>
          </a:p>
          <a:p>
            <a:pPr>
              <a:lnSpc>
                <a:spcPct val="107000"/>
              </a:lnSpc>
              <a:spcAft>
                <a:spcPts val="800"/>
              </a:spcAft>
            </a:pPr>
            <a:r>
              <a:rPr lang="en-GB" sz="1400" dirty="0">
                <a:solidFill>
                  <a:srgbClr val="C00000"/>
                </a:solidFill>
                <a:effectLst/>
                <a:latin typeface="Gill Sans"/>
                <a:ea typeface="PMingLiU"/>
                <a:cs typeface="Times New Roman"/>
              </a:rPr>
              <a:t>Lift your left foot, turn the knee out and rest your foot on the inside of your leg below your right knee.</a:t>
            </a:r>
          </a:p>
          <a:p>
            <a:pPr>
              <a:lnSpc>
                <a:spcPct val="107000"/>
              </a:lnSpc>
              <a:spcAft>
                <a:spcPts val="800"/>
              </a:spcAft>
            </a:pPr>
            <a:r>
              <a:rPr lang="en-GB" sz="1400" dirty="0">
                <a:solidFill>
                  <a:srgbClr val="C00000"/>
                </a:solidFill>
                <a:effectLst/>
                <a:latin typeface="Gill Sans"/>
                <a:ea typeface="PMingLiU"/>
                <a:cs typeface="Times New Roman"/>
              </a:rPr>
              <a:t>Press your hands together at your chest then lift them slowly up above your head.</a:t>
            </a:r>
          </a:p>
          <a:p>
            <a:pPr>
              <a:lnSpc>
                <a:spcPct val="107000"/>
              </a:lnSpc>
              <a:spcAft>
                <a:spcPts val="800"/>
              </a:spcAft>
            </a:pPr>
            <a:r>
              <a:rPr lang="en-GB" sz="1400" dirty="0">
                <a:solidFill>
                  <a:srgbClr val="C00000"/>
                </a:solidFill>
                <a:effectLst/>
                <a:latin typeface="Gill Sans"/>
                <a:ea typeface="PMingLiU"/>
                <a:cs typeface="Times New Roman"/>
              </a:rPr>
              <a:t>Try to look up at your hands.</a:t>
            </a:r>
          </a:p>
          <a:p>
            <a:pPr>
              <a:lnSpc>
                <a:spcPct val="107000"/>
              </a:lnSpc>
              <a:spcAft>
                <a:spcPts val="800"/>
              </a:spcAft>
            </a:pPr>
            <a:r>
              <a:rPr lang="en-GB" sz="1400" dirty="0">
                <a:solidFill>
                  <a:srgbClr val="C00000"/>
                </a:solidFill>
                <a:effectLst/>
                <a:latin typeface="Gill Sans"/>
                <a:ea typeface="PMingLiU"/>
                <a:cs typeface="Times New Roman"/>
              </a:rPr>
              <a:t>Bring your hands down and lower your foot to the ground.</a:t>
            </a:r>
          </a:p>
          <a:p>
            <a:pPr>
              <a:lnSpc>
                <a:spcPct val="107000"/>
              </a:lnSpc>
              <a:spcAft>
                <a:spcPts val="800"/>
              </a:spcAft>
            </a:pPr>
            <a:r>
              <a:rPr lang="en-GB" sz="1400" dirty="0">
                <a:solidFill>
                  <a:srgbClr val="C00000"/>
                </a:solidFill>
                <a:effectLst/>
                <a:latin typeface="Gill Sans"/>
                <a:ea typeface="PMingLiU"/>
                <a:cs typeface="Times New Roman"/>
              </a:rPr>
              <a:t>Repeat with your right foot.</a:t>
            </a:r>
          </a:p>
        </p:txBody>
      </p:sp>
      <p:pic>
        <p:nvPicPr>
          <p:cNvPr id="10" name="Picture 9" descr="A picture containing toy, LEGO, different&#10;&#10;Description automatically generated">
            <a:extLst>
              <a:ext uri="{FF2B5EF4-FFF2-40B4-BE49-F238E27FC236}">
                <a16:creationId xmlns:a16="http://schemas.microsoft.com/office/drawing/2014/main" id="{05E4A841-2EF5-45F5-87BD-640361E462CA}"/>
              </a:ext>
            </a:extLst>
          </p:cNvPr>
          <p:cNvPicPr>
            <a:picLocks noChangeAspect="1"/>
          </p:cNvPicPr>
          <p:nvPr/>
        </p:nvPicPr>
        <p:blipFill rotWithShape="1">
          <a:blip r:embed="rId2">
            <a:extLst>
              <a:ext uri="{28A0092B-C50C-407E-A947-70E740481C1C}">
                <a14:useLocalDpi xmlns:a14="http://schemas.microsoft.com/office/drawing/2010/main" val="0"/>
              </a:ext>
            </a:extLst>
          </a:blip>
          <a:srcRect l="9058" t="81497" r="70183" b="6377"/>
          <a:stretch/>
        </p:blipFill>
        <p:spPr>
          <a:xfrm>
            <a:off x="7225856" y="2611901"/>
            <a:ext cx="1564304" cy="652735"/>
          </a:xfrm>
          <a:prstGeom prst="rect">
            <a:avLst/>
          </a:prstGeom>
        </p:spPr>
      </p:pic>
      <p:pic>
        <p:nvPicPr>
          <p:cNvPr id="12" name="Picture 11" descr="A picture containing toy, LEGO, different&#10;&#10;Description automatically generated">
            <a:extLst>
              <a:ext uri="{FF2B5EF4-FFF2-40B4-BE49-F238E27FC236}">
                <a16:creationId xmlns:a16="http://schemas.microsoft.com/office/drawing/2014/main" id="{931FC2F9-547F-4AC3-8C14-FC05B3F84E88}"/>
              </a:ext>
            </a:extLst>
          </p:cNvPr>
          <p:cNvPicPr>
            <a:picLocks noChangeAspect="1"/>
          </p:cNvPicPr>
          <p:nvPr/>
        </p:nvPicPr>
        <p:blipFill rotWithShape="1">
          <a:blip r:embed="rId2">
            <a:extLst>
              <a:ext uri="{28A0092B-C50C-407E-A947-70E740481C1C}">
                <a14:useLocalDpi xmlns:a14="http://schemas.microsoft.com/office/drawing/2010/main" val="0"/>
              </a:ext>
            </a:extLst>
          </a:blip>
          <a:srcRect l="33695" t="31120" r="34414" b="27394"/>
          <a:stretch/>
        </p:blipFill>
        <p:spPr>
          <a:xfrm>
            <a:off x="571464" y="4744551"/>
            <a:ext cx="1620073" cy="1505445"/>
          </a:xfrm>
          <a:prstGeom prst="rect">
            <a:avLst/>
          </a:prstGeom>
        </p:spPr>
      </p:pic>
      <p:sp>
        <p:nvSpPr>
          <p:cNvPr id="2" name="Rectangle 1">
            <a:extLst>
              <a:ext uri="{FF2B5EF4-FFF2-40B4-BE49-F238E27FC236}">
                <a16:creationId xmlns:a16="http://schemas.microsoft.com/office/drawing/2014/main" id="{EBFAC3FC-3421-462B-9386-D39C862CC3DC}"/>
              </a:ext>
            </a:extLst>
          </p:cNvPr>
          <p:cNvSpPr/>
          <p:nvPr/>
        </p:nvSpPr>
        <p:spPr>
          <a:xfrm>
            <a:off x="4624901" y="84063"/>
            <a:ext cx="2021707" cy="1107996"/>
          </a:xfrm>
          <a:prstGeom prst="rect">
            <a:avLst/>
          </a:prstGeom>
          <a:noFill/>
        </p:spPr>
        <p:txBody>
          <a:bodyPr wrap="none" lIns="91440" tIns="45720" rIns="91440" bIns="45720">
            <a:prstTxWarp prst="textStop">
              <a:avLst/>
            </a:prstTxWarp>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Book Antiqua" panose="02040602050305030304" pitchFamily="18" charset="0"/>
              </a:rPr>
              <a:t>yoga</a:t>
            </a:r>
          </a:p>
        </p:txBody>
      </p:sp>
    </p:spTree>
    <p:extLst>
      <p:ext uri="{BB962C8B-B14F-4D97-AF65-F5344CB8AC3E}">
        <p14:creationId xmlns:p14="http://schemas.microsoft.com/office/powerpoint/2010/main" val="348007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48A3-3E9C-4D9C-8027-5C88FEB45B8C}"/>
              </a:ext>
            </a:extLst>
          </p:cNvPr>
          <p:cNvSpPr>
            <a:spLocks noGrp="1"/>
          </p:cNvSpPr>
          <p:nvPr>
            <p:ph type="ctrTitle"/>
          </p:nvPr>
        </p:nvSpPr>
        <p:spPr>
          <a:xfrm>
            <a:off x="355053" y="491095"/>
            <a:ext cx="7532464" cy="970933"/>
          </a:xfrm>
        </p:spPr>
        <p:txBody>
          <a:bodyPr>
            <a:noAutofit/>
          </a:bodyPr>
          <a:lstStyle/>
          <a:p>
            <a:r>
              <a:rPr lang="en-GB" sz="4800" b="1" dirty="0">
                <a:solidFill>
                  <a:srgbClr val="0F6AB1"/>
                </a:solidFill>
                <a:latin typeface="Gill Sans"/>
                <a:ea typeface="Gill Sans"/>
                <a:cs typeface="Gill Sans"/>
                <a:sym typeface="Gill Sans"/>
              </a:rPr>
              <a:t>COVID-19 Coping Toolbox</a:t>
            </a:r>
            <a:endParaRPr lang="en-GB" sz="4800" b="1" dirty="0">
              <a:solidFill>
                <a:srgbClr val="0F6AB1"/>
              </a:solidFill>
            </a:endParaRPr>
          </a:p>
        </p:txBody>
      </p:sp>
      <p:pic>
        <p:nvPicPr>
          <p:cNvPr id="6" name="Picture 5" descr="A picture containing light, dark&#10;&#10;Description automatically generated">
            <a:extLst>
              <a:ext uri="{FF2B5EF4-FFF2-40B4-BE49-F238E27FC236}">
                <a16:creationId xmlns:a16="http://schemas.microsoft.com/office/drawing/2014/main" id="{07FE97A7-BB34-45DD-859F-5E0C53239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330" y="1619094"/>
            <a:ext cx="5599756" cy="2799878"/>
          </a:xfrm>
          <a:prstGeom prst="rect">
            <a:avLst/>
          </a:prstGeom>
        </p:spPr>
      </p:pic>
      <p:sp>
        <p:nvSpPr>
          <p:cNvPr id="7" name="Rectangle: Folded Corner 6">
            <a:extLst>
              <a:ext uri="{FF2B5EF4-FFF2-40B4-BE49-F238E27FC236}">
                <a16:creationId xmlns:a16="http://schemas.microsoft.com/office/drawing/2014/main" id="{874CFDFF-D03A-4F0B-8BD2-DD69BE8A22B6}"/>
              </a:ext>
            </a:extLst>
          </p:cNvPr>
          <p:cNvSpPr/>
          <p:nvPr/>
        </p:nvSpPr>
        <p:spPr>
          <a:xfrm rot="880204">
            <a:off x="495694" y="3052141"/>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accent6">
                    <a:lumMod val="75000"/>
                  </a:schemeClr>
                </a:solidFill>
                <a:latin typeface="Lucida Handwriting" panose="03010101010101010101" pitchFamily="66" charset="0"/>
              </a:rPr>
              <a:t>Independence</a:t>
            </a:r>
          </a:p>
        </p:txBody>
      </p:sp>
      <p:sp>
        <p:nvSpPr>
          <p:cNvPr id="8" name="Rectangle: Folded Corner 7">
            <a:extLst>
              <a:ext uri="{FF2B5EF4-FFF2-40B4-BE49-F238E27FC236}">
                <a16:creationId xmlns:a16="http://schemas.microsoft.com/office/drawing/2014/main" id="{B104AE06-0494-400E-A3D4-D19DC2339988}"/>
              </a:ext>
            </a:extLst>
          </p:cNvPr>
          <p:cNvSpPr/>
          <p:nvPr/>
        </p:nvSpPr>
        <p:spPr>
          <a:xfrm rot="20798438">
            <a:off x="2346986" y="4166375"/>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accent6">
                    <a:lumMod val="75000"/>
                  </a:schemeClr>
                </a:solidFill>
                <a:latin typeface="Lucida Handwriting" panose="03010101010101010101" pitchFamily="66" charset="0"/>
              </a:rPr>
              <a:t>Dealing with change and uncertainty</a:t>
            </a:r>
          </a:p>
        </p:txBody>
      </p:sp>
      <p:sp>
        <p:nvSpPr>
          <p:cNvPr id="9" name="Rectangle: Folded Corner 8">
            <a:extLst>
              <a:ext uri="{FF2B5EF4-FFF2-40B4-BE49-F238E27FC236}">
                <a16:creationId xmlns:a16="http://schemas.microsoft.com/office/drawing/2014/main" id="{0C494851-F1F6-486A-96F3-9F54D6C079D2}"/>
              </a:ext>
            </a:extLst>
          </p:cNvPr>
          <p:cNvSpPr/>
          <p:nvPr/>
        </p:nvSpPr>
        <p:spPr>
          <a:xfrm rot="20722020">
            <a:off x="1141110" y="1129161"/>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accent6">
                    <a:lumMod val="75000"/>
                  </a:schemeClr>
                </a:solidFill>
                <a:latin typeface="Lucida Handwriting" panose="03010101010101010101" pitchFamily="66" charset="0"/>
              </a:rPr>
              <a:t>Online learning skills</a:t>
            </a:r>
          </a:p>
        </p:txBody>
      </p:sp>
      <p:sp>
        <p:nvSpPr>
          <p:cNvPr id="10" name="Rectangle: Folded Corner 9">
            <a:extLst>
              <a:ext uri="{FF2B5EF4-FFF2-40B4-BE49-F238E27FC236}">
                <a16:creationId xmlns:a16="http://schemas.microsoft.com/office/drawing/2014/main" id="{5A33CADF-F761-44DF-9733-0D4CA0350341}"/>
              </a:ext>
            </a:extLst>
          </p:cNvPr>
          <p:cNvSpPr/>
          <p:nvPr/>
        </p:nvSpPr>
        <p:spPr>
          <a:xfrm rot="721045">
            <a:off x="5970050" y="1037200"/>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accent6">
                    <a:lumMod val="75000"/>
                  </a:schemeClr>
                </a:solidFill>
                <a:latin typeface="Lucida Handwriting" panose="03010101010101010101" pitchFamily="66" charset="0"/>
              </a:rPr>
              <a:t>Imagination</a:t>
            </a:r>
          </a:p>
        </p:txBody>
      </p:sp>
      <p:sp>
        <p:nvSpPr>
          <p:cNvPr id="11" name="Rectangle: Folded Corner 10">
            <a:extLst>
              <a:ext uri="{FF2B5EF4-FFF2-40B4-BE49-F238E27FC236}">
                <a16:creationId xmlns:a16="http://schemas.microsoft.com/office/drawing/2014/main" id="{580FE0EF-E199-42B6-85B5-A021DB1B3F89}"/>
              </a:ext>
            </a:extLst>
          </p:cNvPr>
          <p:cNvSpPr/>
          <p:nvPr/>
        </p:nvSpPr>
        <p:spPr>
          <a:xfrm rot="780641">
            <a:off x="4494068" y="3866932"/>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accent6">
                    <a:lumMod val="75000"/>
                  </a:schemeClr>
                </a:solidFill>
                <a:latin typeface="Lucida Handwriting" panose="03010101010101010101" pitchFamily="66" charset="0"/>
              </a:rPr>
              <a:t>Caring for others</a:t>
            </a:r>
          </a:p>
        </p:txBody>
      </p:sp>
      <p:sp>
        <p:nvSpPr>
          <p:cNvPr id="12" name="Rectangle: Folded Corner 11">
            <a:extLst>
              <a:ext uri="{FF2B5EF4-FFF2-40B4-BE49-F238E27FC236}">
                <a16:creationId xmlns:a16="http://schemas.microsoft.com/office/drawing/2014/main" id="{4B930634-8E93-4A2B-A59D-A6E1D97F7B21}"/>
              </a:ext>
            </a:extLst>
          </p:cNvPr>
          <p:cNvSpPr/>
          <p:nvPr/>
        </p:nvSpPr>
        <p:spPr>
          <a:xfrm rot="20173505">
            <a:off x="6566534" y="3132861"/>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accent6">
                    <a:lumMod val="75000"/>
                  </a:schemeClr>
                </a:solidFill>
                <a:latin typeface="Lucida Handwriting" panose="03010101010101010101" pitchFamily="66" charset="0"/>
              </a:rPr>
              <a:t>Resilience</a:t>
            </a:r>
          </a:p>
        </p:txBody>
      </p:sp>
    </p:spTree>
    <p:extLst>
      <p:ext uri="{BB962C8B-B14F-4D97-AF65-F5344CB8AC3E}">
        <p14:creationId xmlns:p14="http://schemas.microsoft.com/office/powerpoint/2010/main" val="116129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 name="Group 1">
            <a:extLst>
              <a:ext uri="{FF2B5EF4-FFF2-40B4-BE49-F238E27FC236}">
                <a16:creationId xmlns:a16="http://schemas.microsoft.com/office/drawing/2014/main" id="{99D17F23-C0A0-A745-8543-AEAF9C931549}"/>
              </a:ext>
            </a:extLst>
          </p:cNvPr>
          <p:cNvGrpSpPr/>
          <p:nvPr/>
        </p:nvGrpSpPr>
        <p:grpSpPr>
          <a:xfrm>
            <a:off x="3382513" y="1182019"/>
            <a:ext cx="4388626" cy="1855906"/>
            <a:chOff x="3335250" y="174125"/>
            <a:chExt cx="4388626" cy="2272861"/>
          </a:xfrm>
        </p:grpSpPr>
        <p:sp>
          <p:nvSpPr>
            <p:cNvPr id="267" name="Google Shape;267;gb435bdfc54_0_3"/>
            <p:cNvSpPr/>
            <p:nvPr/>
          </p:nvSpPr>
          <p:spPr>
            <a:xfrm>
              <a:off x="3335250" y="174125"/>
              <a:ext cx="4380000" cy="2272861"/>
            </a:xfrm>
            <a:prstGeom prst="wedgeRoundRectCallout">
              <a:avLst>
                <a:gd name="adj1" fmla="val -62020"/>
                <a:gd name="adj2" fmla="val -9173"/>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8" name="Google Shape;268;gb435bdfc54_0_3"/>
            <p:cNvSpPr txBox="1"/>
            <p:nvPr/>
          </p:nvSpPr>
          <p:spPr>
            <a:xfrm>
              <a:off x="3511276" y="459602"/>
              <a:ext cx="4212600" cy="1700011"/>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000000"/>
                </a:buClr>
                <a:buSzPts val="3500"/>
                <a:buFont typeface="Arial"/>
                <a:buNone/>
                <a:tabLst/>
                <a:defRPr/>
              </a:pPr>
              <a:r>
                <a:rPr kumimoji="0" lang="en-GB" sz="2800" b="0" i="0" u="none" strike="noStrike" kern="1200" cap="none" spc="0" normalizeH="0" baseline="0" noProof="0" dirty="0">
                  <a:ln>
                    <a:noFill/>
                  </a:ln>
                  <a:solidFill>
                    <a:srgbClr val="5B9BD5">
                      <a:lumMod val="75000"/>
                    </a:srgbClr>
                  </a:solidFill>
                  <a:effectLst/>
                  <a:uLnTx/>
                  <a:uFillTx/>
                  <a:latin typeface="Gill Sans"/>
                  <a:ea typeface="Gill Sans"/>
                  <a:cs typeface="Gill Sans"/>
                  <a:sym typeface="Gill Sans"/>
                </a:rPr>
                <a:t>Buddy says…. “Breathe deeply and remember how many amazing skills you have!”</a:t>
              </a:r>
              <a:endParaRPr kumimoji="0" sz="2800" b="0" i="0" u="none" strike="noStrike" kern="1200" cap="none" spc="0" normalizeH="0" baseline="0" noProof="0" dirty="0">
                <a:ln>
                  <a:noFill/>
                </a:ln>
                <a:solidFill>
                  <a:srgbClr val="5B9BD5">
                    <a:lumMod val="75000"/>
                  </a:srgbClr>
                </a:solidFill>
                <a:effectLst/>
                <a:uLnTx/>
                <a:uFillTx/>
                <a:latin typeface="Gill Sans"/>
                <a:ea typeface="Gill Sans"/>
                <a:cs typeface="Gill Sans"/>
                <a:sym typeface="Gill Sans"/>
              </a:endParaRPr>
            </a:p>
          </p:txBody>
        </p:sp>
      </p:grpSp>
      <p:pic>
        <p:nvPicPr>
          <p:cNvPr id="7" name="Picture 6">
            <a:extLst>
              <a:ext uri="{FF2B5EF4-FFF2-40B4-BE49-F238E27FC236}">
                <a16:creationId xmlns:a16="http://schemas.microsoft.com/office/drawing/2014/main" id="{B0A6F6BC-54BC-428D-80D3-B926B815E199}"/>
              </a:ext>
            </a:extLst>
          </p:cNvPr>
          <p:cNvPicPr>
            <a:picLocks noChangeAspect="1"/>
          </p:cNvPicPr>
          <p:nvPr/>
        </p:nvPicPr>
        <p:blipFill>
          <a:blip r:embed="rId3"/>
          <a:stretch>
            <a:fillRect/>
          </a:stretch>
        </p:blipFill>
        <p:spPr>
          <a:xfrm>
            <a:off x="616680" y="1402467"/>
            <a:ext cx="2146628" cy="2143115"/>
          </a:xfrm>
          <a:prstGeom prst="rect">
            <a:avLst/>
          </a:prstGeom>
        </p:spPr>
      </p:pic>
    </p:spTree>
    <p:extLst>
      <p:ext uri="{BB962C8B-B14F-4D97-AF65-F5344CB8AC3E}">
        <p14:creationId xmlns:p14="http://schemas.microsoft.com/office/powerpoint/2010/main" val="200096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f9cfb55a7_0_0"/>
          <p:cNvSpPr txBox="1">
            <a:spLocks noGrp="1"/>
          </p:cNvSpPr>
          <p:nvPr>
            <p:ph type="title" idx="4294967295"/>
          </p:nvPr>
        </p:nvSpPr>
        <p:spPr>
          <a:xfrm>
            <a:off x="0" y="265795"/>
            <a:ext cx="8078788" cy="16573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75" name="Google Shape;275;gaf9cfb55a7_0_0"/>
          <p:cNvSpPr txBox="1">
            <a:spLocks noGrp="1"/>
          </p:cNvSpPr>
          <p:nvPr>
            <p:ph type="subTitle" idx="4294967295"/>
          </p:nvPr>
        </p:nvSpPr>
        <p:spPr>
          <a:xfrm>
            <a:off x="838994" y="1510525"/>
            <a:ext cx="6400800" cy="1346200"/>
          </a:xfrm>
          <a:prstGeom prst="rect">
            <a:avLst/>
          </a:prstGeom>
          <a:noFill/>
          <a:ln>
            <a:noFill/>
          </a:ln>
        </p:spPr>
        <p:txBody>
          <a:bodyPr spcFirstLastPara="1" wrap="square" lIns="91425" tIns="45700" rIns="91425" bIns="45700" anchor="t" anchorCtr="0">
            <a:noAutofit/>
          </a:bodyPr>
          <a:lstStyle/>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Have a go at trying to do something relaxing everyday:</a:t>
            </a:r>
          </a:p>
          <a:p>
            <a:pPr marL="6350" lvl="0" indent="0" algn="l" rtl="0">
              <a:lnSpc>
                <a:spcPct val="85000"/>
              </a:lnSpc>
              <a:spcBef>
                <a:spcPts val="1300"/>
              </a:spcBef>
              <a:spcAft>
                <a:spcPts val="0"/>
              </a:spcAft>
              <a:buClr>
                <a:schemeClr val="accent5">
                  <a:lumMod val="50000"/>
                </a:schemeClr>
              </a:buClr>
              <a:buSzPct val="100000"/>
              <a:buNone/>
            </a:pPr>
            <a:r>
              <a:rPr lang="en-GB" dirty="0">
                <a:solidFill>
                  <a:schemeClr val="accent5">
                    <a:lumMod val="50000"/>
                  </a:schemeClr>
                </a:solidFill>
                <a:latin typeface="Gill Sans"/>
                <a:ea typeface="Gill Sans"/>
                <a:cs typeface="Gill Sans"/>
                <a:sym typeface="Gill Sans"/>
              </a:rPr>
              <a:t>​</a:t>
            </a:r>
            <a:r>
              <a:rPr lang="en-GB" b="0" i="0" u="sng" strike="noStrike" dirty="0">
                <a:solidFill>
                  <a:srgbClr val="0563C1"/>
                </a:solidFill>
                <a:effectLst/>
                <a:latin typeface="Calibri" panose="020F0502020204030204" pitchFamily="34" charset="0"/>
                <a:hlinkClick r:id="rId3"/>
              </a:rPr>
              <a:t>https://www.mentallyhealthyschools.org.uk/media/2026/mindfulness-calendar-daily-5-minute-activities.pdf</a:t>
            </a:r>
            <a:endParaRPr lang="en-GB" dirty="0">
              <a:solidFill>
                <a:schemeClr val="accent5">
                  <a:lumMod val="50000"/>
                </a:schemeClr>
              </a:solidFill>
              <a:latin typeface="Gill Sans"/>
              <a:ea typeface="Gill Sans"/>
              <a:cs typeface="Gill Sans"/>
              <a:sym typeface="Gill Sans"/>
            </a:endParaRPr>
          </a:p>
          <a:p>
            <a:pPr marL="6350" lvl="0" indent="0" algn="l" rtl="0">
              <a:lnSpc>
                <a:spcPct val="85000"/>
              </a:lnSpc>
              <a:spcBef>
                <a:spcPts val="1300"/>
              </a:spcBef>
              <a:spcAft>
                <a:spcPts val="0"/>
              </a:spcAft>
              <a:buClr>
                <a:schemeClr val="accent5">
                  <a:lumMod val="50000"/>
                </a:schemeClr>
              </a:buClr>
              <a:buSzPct val="100000"/>
              <a:buNone/>
            </a:pPr>
            <a:endParaRPr lang="en-GB" dirty="0">
              <a:solidFill>
                <a:schemeClr val="accent5">
                  <a:lumMod val="50000"/>
                </a:schemeClr>
              </a:solidFill>
              <a:latin typeface="Gill Sans"/>
              <a:ea typeface="Gill Sans"/>
              <a:cs typeface="Gill Sans"/>
              <a:sym typeface="Gill Sans"/>
            </a:endParaRPr>
          </a:p>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Have a go at these calming activity ideas: </a:t>
            </a:r>
            <a:r>
              <a:rPr lang="en-GB" dirty="0">
                <a:solidFill>
                  <a:schemeClr val="accent5">
                    <a:lumMod val="50000"/>
                  </a:schemeClr>
                </a:solidFill>
                <a:latin typeface="Gill Sans"/>
                <a:ea typeface="Gill Sans"/>
                <a:cs typeface="Gill Sans"/>
                <a:sym typeface="Gill Sans"/>
                <a:hlinkClick r:id="rId4"/>
              </a:rPr>
              <a:t>https://www.childline.org.uk/toolbox/calm-zone/</a:t>
            </a:r>
            <a:endParaRPr lang="en-GB" dirty="0">
              <a:solidFill>
                <a:schemeClr val="accent5">
                  <a:lumMod val="50000"/>
                </a:schemeClr>
              </a:solidFill>
              <a:latin typeface="Gill Sans"/>
              <a:ea typeface="Gill Sans"/>
              <a:cs typeface="Gill Sans"/>
              <a:sym typeface="Gill Sans"/>
            </a:endParaRPr>
          </a:p>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6755309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95EA52-A198-4DF9-A0CE-26F8C18FD6B2}">
  <ds:schemaRefs>
    <ds:schemaRef ds:uri="http://schemas.microsoft.com/sharepoint/v3/contenttype/forms"/>
  </ds:schemaRefs>
</ds:datastoreItem>
</file>

<file path=customXml/itemProps2.xml><?xml version="1.0" encoding="utf-8"?>
<ds:datastoreItem xmlns:ds="http://schemas.openxmlformats.org/officeDocument/2006/customXml" ds:itemID="{2371D73B-BA69-43BB-91E6-3A1EB53FE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083105-C073-4B46-83A9-995FAFD2EB9D}">
  <ds:schemaRefs>
    <ds:schemaRef ds:uri="http://schemas.microsoft.com/office/2006/metadata/properties"/>
    <ds:schemaRef ds:uri="http://schemas.microsoft.com/office/2006/documentManagement/types"/>
    <ds:schemaRef ds:uri="b93c365d-0385-4382-9509-99218ab90b25"/>
    <ds:schemaRef ds:uri="http://schemas.openxmlformats.org/package/2006/metadata/core-properties"/>
    <ds:schemaRef ds:uri="http://purl.org/dc/terms/"/>
    <ds:schemaRef ds:uri="http://purl.org/dc/elements/1.1/"/>
    <ds:schemaRef ds:uri="218bb72c-f808-4789-b960-2e9e3d60d59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628</Words>
  <Application>Microsoft Office PowerPoint</Application>
  <PresentationFormat>On-screen Show (4:3)</PresentationFormat>
  <Paragraphs>75</Paragraphs>
  <Slides>11</Slides>
  <Notes>2</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11</vt:i4>
      </vt:variant>
    </vt:vector>
  </HeadingPairs>
  <TitlesOfParts>
    <vt:vector size="27" baseType="lpstr">
      <vt:lpstr>Gill Sans</vt:lpstr>
      <vt:lpstr>Arial</vt:lpstr>
      <vt:lpstr>Book Antiqua</vt:lpstr>
      <vt:lpstr>Calibri</vt:lpstr>
      <vt:lpstr>Calibri Light</vt:lpstr>
      <vt:lpstr>Gill Sans MT</vt:lpstr>
      <vt:lpstr>Lucida Handwriting</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Feeling Cool</vt:lpstr>
      <vt:lpstr>PowerPoint Presentation</vt:lpstr>
      <vt:lpstr>Main Activity </vt:lpstr>
      <vt:lpstr>Main Activity </vt:lpstr>
      <vt:lpstr>PowerPoint Presentation</vt:lpstr>
      <vt:lpstr>PowerPoint Presentation</vt:lpstr>
      <vt:lpstr>COVID-19 Coping Toolbox</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16</cp:revision>
  <dcterms:created xsi:type="dcterms:W3CDTF">2021-08-04T15:56:35Z</dcterms:created>
  <dcterms:modified xsi:type="dcterms:W3CDTF">2022-01-11T21:49:27Z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