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9" r:id="rId5"/>
    <p:sldId id="263" r:id="rId6"/>
    <p:sldId id="268" r:id="rId7"/>
    <p:sldId id="270" r:id="rId8"/>
    <p:sldId id="274" r:id="rId9"/>
    <p:sldId id="269" r:id="rId10"/>
    <p:sldId id="275" r:id="rId11"/>
    <p:sldId id="273" r:id="rId12"/>
    <p:sldId id="272" r:id="rId13"/>
    <p:sldId id="271" r:id="rId14"/>
    <p:sldId id="276" r:id="rId15"/>
    <p:sldId id="277" r:id="rId16"/>
    <p:sldId id="278" r:id="rId17"/>
    <p:sldId id="279" r:id="rId18"/>
    <p:sldId id="280" r:id="rId19"/>
    <p:sldId id="281" r:id="rId20"/>
    <p:sldId id="283" r:id="rId21"/>
    <p:sldId id="284" r:id="rId22"/>
    <p:sldId id="282" r:id="rId23"/>
    <p:sldId id="286" r:id="rId24"/>
    <p:sldId id="285" r:id="rId25"/>
    <p:sldId id="287"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3922F6F6-73B1-7D49-B10D-30D7EB852FBC}">
          <p14:sldIdLst>
            <p14:sldId id="259"/>
          </p14:sldIdLst>
        </p14:section>
        <p14:section name="Content Slides" id="{C77907C9-D306-0940-9A76-0E774ECBA9C0}">
          <p14:sldIdLst>
            <p14:sldId id="263"/>
            <p14:sldId id="268"/>
            <p14:sldId id="270"/>
            <p14:sldId id="274"/>
            <p14:sldId id="269"/>
            <p14:sldId id="275"/>
            <p14:sldId id="273"/>
            <p14:sldId id="272"/>
            <p14:sldId id="271"/>
            <p14:sldId id="276"/>
            <p14:sldId id="277"/>
            <p14:sldId id="278"/>
            <p14:sldId id="279"/>
            <p14:sldId id="280"/>
            <p14:sldId id="281"/>
            <p14:sldId id="283"/>
            <p14:sldId id="284"/>
            <p14:sldId id="282"/>
            <p14:sldId id="286"/>
            <p14:sldId id="285"/>
            <p14:sldId id="287"/>
          </p14:sldIdLst>
        </p14:section>
        <p14:section name="End Slides" id="{9A767726-6834-4044-A717-B98B79D368B7}">
          <p14:sldIdLst>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9"/>
    <p:restoredTop sz="84490" autoAdjust="0"/>
  </p:normalViewPr>
  <p:slideViewPr>
    <p:cSldViewPr snapToGrid="0">
      <p:cViewPr>
        <p:scale>
          <a:sx n="50" d="100"/>
          <a:sy n="50" d="100"/>
        </p:scale>
        <p:origin x="74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Nottingham" userId="9b0bd6ce-53c6-43b6-8406-b4239f34bcc2" providerId="ADAL" clId="{56127197-5B4A-423B-8F3D-B5586C0D54E5}"/>
    <pc:docChg chg="undo custSel addSld delSld modSld sldOrd modSection">
      <pc:chgData name="Sue Nottingham" userId="9b0bd6ce-53c6-43b6-8406-b4239f34bcc2" providerId="ADAL" clId="{56127197-5B4A-423B-8F3D-B5586C0D54E5}" dt="2024-02-28T10:16:13.453" v="1932"/>
      <pc:docMkLst>
        <pc:docMk/>
      </pc:docMkLst>
      <pc:sldChg chg="add del">
        <pc:chgData name="Sue Nottingham" userId="9b0bd6ce-53c6-43b6-8406-b4239f34bcc2" providerId="ADAL" clId="{56127197-5B4A-423B-8F3D-B5586C0D54E5}" dt="2024-02-27T18:12:33.014" v="22" actId="47"/>
        <pc:sldMkLst>
          <pc:docMk/>
          <pc:sldMk cId="2129451866" sldId="256"/>
        </pc:sldMkLst>
      </pc:sldChg>
      <pc:sldChg chg="add del">
        <pc:chgData name="Sue Nottingham" userId="9b0bd6ce-53c6-43b6-8406-b4239f34bcc2" providerId="ADAL" clId="{56127197-5B4A-423B-8F3D-B5586C0D54E5}" dt="2024-02-27T18:12:34.067" v="23" actId="47"/>
        <pc:sldMkLst>
          <pc:docMk/>
          <pc:sldMk cId="1421904467" sldId="257"/>
        </pc:sldMkLst>
      </pc:sldChg>
      <pc:sldChg chg="modSp del mod">
        <pc:chgData name="Sue Nottingham" userId="9b0bd6ce-53c6-43b6-8406-b4239f34bcc2" providerId="ADAL" clId="{56127197-5B4A-423B-8F3D-B5586C0D54E5}" dt="2024-02-27T18:12:51.458" v="24" actId="47"/>
        <pc:sldMkLst>
          <pc:docMk/>
          <pc:sldMk cId="3597618339" sldId="258"/>
        </pc:sldMkLst>
        <pc:spChg chg="mod">
          <ac:chgData name="Sue Nottingham" userId="9b0bd6ce-53c6-43b6-8406-b4239f34bcc2" providerId="ADAL" clId="{56127197-5B4A-423B-8F3D-B5586C0D54E5}" dt="2024-02-27T18:12:06.375" v="12"/>
          <ac:spMkLst>
            <pc:docMk/>
            <pc:sldMk cId="3597618339" sldId="258"/>
            <ac:spMk id="6" creationId="{639DB98C-34F7-48CB-9212-524104386D9C}"/>
          </ac:spMkLst>
        </pc:spChg>
      </pc:sldChg>
      <pc:sldChg chg="modSp add del mod">
        <pc:chgData name="Sue Nottingham" userId="9b0bd6ce-53c6-43b6-8406-b4239f34bcc2" providerId="ADAL" clId="{56127197-5B4A-423B-8F3D-B5586C0D54E5}" dt="2024-02-28T10:08:51.054" v="1622" actId="2711"/>
        <pc:sldMkLst>
          <pc:docMk/>
          <pc:sldMk cId="2280204407" sldId="259"/>
        </pc:sldMkLst>
        <pc:spChg chg="mod">
          <ac:chgData name="Sue Nottingham" userId="9b0bd6ce-53c6-43b6-8406-b4239f34bcc2" providerId="ADAL" clId="{56127197-5B4A-423B-8F3D-B5586C0D54E5}" dt="2024-02-28T10:08:51.054" v="1622" actId="2711"/>
          <ac:spMkLst>
            <pc:docMk/>
            <pc:sldMk cId="2280204407" sldId="259"/>
            <ac:spMk id="6" creationId="{E9790DBD-8DB4-5BF7-B24B-691A6C8B51FA}"/>
          </ac:spMkLst>
        </pc:spChg>
      </pc:sldChg>
      <pc:sldChg chg="add del">
        <pc:chgData name="Sue Nottingham" userId="9b0bd6ce-53c6-43b6-8406-b4239f34bcc2" providerId="ADAL" clId="{56127197-5B4A-423B-8F3D-B5586C0D54E5}" dt="2024-02-27T18:12:53.569" v="25" actId="47"/>
        <pc:sldMkLst>
          <pc:docMk/>
          <pc:sldMk cId="2686921564" sldId="260"/>
        </pc:sldMkLst>
      </pc:sldChg>
      <pc:sldChg chg="add del">
        <pc:chgData name="Sue Nottingham" userId="9b0bd6ce-53c6-43b6-8406-b4239f34bcc2" providerId="ADAL" clId="{56127197-5B4A-423B-8F3D-B5586C0D54E5}" dt="2024-02-27T18:12:54.228" v="26" actId="47"/>
        <pc:sldMkLst>
          <pc:docMk/>
          <pc:sldMk cId="1829539008" sldId="261"/>
        </pc:sldMkLst>
      </pc:sldChg>
      <pc:sldChg chg="del">
        <pc:chgData name="Sue Nottingham" userId="9b0bd6ce-53c6-43b6-8406-b4239f34bcc2" providerId="ADAL" clId="{56127197-5B4A-423B-8F3D-B5586C0D54E5}" dt="2024-02-27T18:12:57.019" v="27" actId="47"/>
        <pc:sldMkLst>
          <pc:docMk/>
          <pc:sldMk cId="545731882" sldId="262"/>
        </pc:sldMkLst>
      </pc:sldChg>
      <pc:sldChg chg="addSp delSp modSp add del mod modAnim">
        <pc:chgData name="Sue Nottingham" userId="9b0bd6ce-53c6-43b6-8406-b4239f34bcc2" providerId="ADAL" clId="{56127197-5B4A-423B-8F3D-B5586C0D54E5}" dt="2024-02-28T10:08:42.442" v="1621" actId="2711"/>
        <pc:sldMkLst>
          <pc:docMk/>
          <pc:sldMk cId="1778272738" sldId="263"/>
        </pc:sldMkLst>
        <pc:spChg chg="add mod">
          <ac:chgData name="Sue Nottingham" userId="9b0bd6ce-53c6-43b6-8406-b4239f34bcc2" providerId="ADAL" clId="{56127197-5B4A-423B-8F3D-B5586C0D54E5}" dt="2024-02-27T18:15:09.805" v="48" actId="20577"/>
          <ac:spMkLst>
            <pc:docMk/>
            <pc:sldMk cId="1778272738" sldId="263"/>
            <ac:spMk id="2" creationId="{A0F49B4A-3D83-464C-8BDB-286075848CDB}"/>
          </ac:spMkLst>
        </pc:spChg>
        <pc:spChg chg="mod">
          <ac:chgData name="Sue Nottingham" userId="9b0bd6ce-53c6-43b6-8406-b4239f34bcc2" providerId="ADAL" clId="{56127197-5B4A-423B-8F3D-B5586C0D54E5}" dt="2024-02-28T10:08:42.442" v="1621" actId="2711"/>
          <ac:spMkLst>
            <pc:docMk/>
            <pc:sldMk cId="1778272738" sldId="263"/>
            <ac:spMk id="4" creationId="{B1C2E4F9-C89B-917A-106C-DD2AD618DCD3}"/>
          </ac:spMkLst>
        </pc:spChg>
        <pc:spChg chg="del mod">
          <ac:chgData name="Sue Nottingham" userId="9b0bd6ce-53c6-43b6-8406-b4239f34bcc2" providerId="ADAL" clId="{56127197-5B4A-423B-8F3D-B5586C0D54E5}" dt="2024-02-27T18:14:30.119" v="42" actId="478"/>
          <ac:spMkLst>
            <pc:docMk/>
            <pc:sldMk cId="1778272738" sldId="263"/>
            <ac:spMk id="8" creationId="{03229492-E01A-7F14-E6A3-5C8E3F105E7B}"/>
          </ac:spMkLst>
        </pc:spChg>
      </pc:sldChg>
      <pc:sldChg chg="add del">
        <pc:chgData name="Sue Nottingham" userId="9b0bd6ce-53c6-43b6-8406-b4239f34bcc2" providerId="ADAL" clId="{56127197-5B4A-423B-8F3D-B5586C0D54E5}" dt="2024-02-27T18:12:59.205" v="28" actId="47"/>
        <pc:sldMkLst>
          <pc:docMk/>
          <pc:sldMk cId="2569746509" sldId="264"/>
        </pc:sldMkLst>
      </pc:sldChg>
      <pc:sldChg chg="add del">
        <pc:chgData name="Sue Nottingham" userId="9b0bd6ce-53c6-43b6-8406-b4239f34bcc2" providerId="ADAL" clId="{56127197-5B4A-423B-8F3D-B5586C0D54E5}" dt="2024-02-27T18:13:00.732" v="29" actId="47"/>
        <pc:sldMkLst>
          <pc:docMk/>
          <pc:sldMk cId="3770610147" sldId="265"/>
        </pc:sldMkLst>
      </pc:sldChg>
      <pc:sldChg chg="del">
        <pc:chgData name="Sue Nottingham" userId="9b0bd6ce-53c6-43b6-8406-b4239f34bcc2" providerId="ADAL" clId="{56127197-5B4A-423B-8F3D-B5586C0D54E5}" dt="2024-02-27T18:13:01.590" v="30" actId="47"/>
        <pc:sldMkLst>
          <pc:docMk/>
          <pc:sldMk cId="3032700597" sldId="266"/>
        </pc:sldMkLst>
      </pc:sldChg>
      <pc:sldChg chg="add del">
        <pc:chgData name="Sue Nottingham" userId="9b0bd6ce-53c6-43b6-8406-b4239f34bcc2" providerId="ADAL" clId="{56127197-5B4A-423B-8F3D-B5586C0D54E5}" dt="2024-02-27T18:12:07.308" v="13" actId="47"/>
        <pc:sldMkLst>
          <pc:docMk/>
          <pc:sldMk cId="2182126827" sldId="267"/>
        </pc:sldMkLst>
      </pc:sldChg>
      <pc:sldChg chg="addSp delSp modSp add mod modAnim">
        <pc:chgData name="Sue Nottingham" userId="9b0bd6ce-53c6-43b6-8406-b4239f34bcc2" providerId="ADAL" clId="{56127197-5B4A-423B-8F3D-B5586C0D54E5}" dt="2024-02-27T18:20:18.365" v="228" actId="1076"/>
        <pc:sldMkLst>
          <pc:docMk/>
          <pc:sldMk cId="990077774" sldId="268"/>
        </pc:sldMkLst>
        <pc:spChg chg="add mod">
          <ac:chgData name="Sue Nottingham" userId="9b0bd6ce-53c6-43b6-8406-b4239f34bcc2" providerId="ADAL" clId="{56127197-5B4A-423B-8F3D-B5586C0D54E5}" dt="2024-02-27T18:16:49.034" v="58"/>
          <ac:spMkLst>
            <pc:docMk/>
            <pc:sldMk cId="990077774" sldId="268"/>
            <ac:spMk id="2" creationId="{730E2553-11DB-5BD4-D9FD-443C8417864F}"/>
          </ac:spMkLst>
        </pc:spChg>
        <pc:spChg chg="add mod">
          <ac:chgData name="Sue Nottingham" userId="9b0bd6ce-53c6-43b6-8406-b4239f34bcc2" providerId="ADAL" clId="{56127197-5B4A-423B-8F3D-B5586C0D54E5}" dt="2024-02-27T18:18:36.745" v="103" actId="1076"/>
          <ac:spMkLst>
            <pc:docMk/>
            <pc:sldMk cId="990077774" sldId="268"/>
            <ac:spMk id="3" creationId="{2FB1B9DC-4530-595A-5FF0-2053C7191232}"/>
          </ac:spMkLst>
        </pc:spChg>
        <pc:spChg chg="mod">
          <ac:chgData name="Sue Nottingham" userId="9b0bd6ce-53c6-43b6-8406-b4239f34bcc2" providerId="ADAL" clId="{56127197-5B4A-423B-8F3D-B5586C0D54E5}" dt="2024-02-27T18:16:11.273" v="56" actId="14100"/>
          <ac:spMkLst>
            <pc:docMk/>
            <pc:sldMk cId="990077774" sldId="268"/>
            <ac:spMk id="4" creationId="{849C9854-8181-860E-9735-DB95703BE96C}"/>
          </ac:spMkLst>
        </pc:spChg>
        <pc:spChg chg="add mod">
          <ac:chgData name="Sue Nottingham" userId="9b0bd6ce-53c6-43b6-8406-b4239f34bcc2" providerId="ADAL" clId="{56127197-5B4A-423B-8F3D-B5586C0D54E5}" dt="2024-02-27T18:16:49.034" v="58"/>
          <ac:spMkLst>
            <pc:docMk/>
            <pc:sldMk cId="990077774" sldId="268"/>
            <ac:spMk id="6" creationId="{51C9F4EB-2A46-0B88-43B5-89E791043DDA}"/>
          </ac:spMkLst>
        </pc:spChg>
        <pc:spChg chg="add mod">
          <ac:chgData name="Sue Nottingham" userId="9b0bd6ce-53c6-43b6-8406-b4239f34bcc2" providerId="ADAL" clId="{56127197-5B4A-423B-8F3D-B5586C0D54E5}" dt="2024-02-27T18:18:49.790" v="134" actId="20577"/>
          <ac:spMkLst>
            <pc:docMk/>
            <pc:sldMk cId="990077774" sldId="268"/>
            <ac:spMk id="7" creationId="{6C1AE055-4E13-FA11-6DB4-C6590B002D02}"/>
          </ac:spMkLst>
        </pc:spChg>
        <pc:spChg chg="del">
          <ac:chgData name="Sue Nottingham" userId="9b0bd6ce-53c6-43b6-8406-b4239f34bcc2" providerId="ADAL" clId="{56127197-5B4A-423B-8F3D-B5586C0D54E5}" dt="2024-02-27T18:16:47.339" v="57" actId="478"/>
          <ac:spMkLst>
            <pc:docMk/>
            <pc:sldMk cId="990077774" sldId="268"/>
            <ac:spMk id="8" creationId="{DE065522-51D9-7F5C-77EB-E8636521C323}"/>
          </ac:spMkLst>
        </pc:spChg>
        <pc:spChg chg="add mod">
          <ac:chgData name="Sue Nottingham" userId="9b0bd6ce-53c6-43b6-8406-b4239f34bcc2" providerId="ADAL" clId="{56127197-5B4A-423B-8F3D-B5586C0D54E5}" dt="2024-02-27T18:19:03.003" v="155" actId="20577"/>
          <ac:spMkLst>
            <pc:docMk/>
            <pc:sldMk cId="990077774" sldId="268"/>
            <ac:spMk id="9" creationId="{3D5EC9D6-8818-5A2A-CD4C-972683E1DB78}"/>
          </ac:spMkLst>
        </pc:spChg>
        <pc:spChg chg="add mod">
          <ac:chgData name="Sue Nottingham" userId="9b0bd6ce-53c6-43b6-8406-b4239f34bcc2" providerId="ADAL" clId="{56127197-5B4A-423B-8F3D-B5586C0D54E5}" dt="2024-02-27T18:20:15.106" v="227" actId="1076"/>
          <ac:spMkLst>
            <pc:docMk/>
            <pc:sldMk cId="990077774" sldId="268"/>
            <ac:spMk id="10" creationId="{75719C65-667D-D335-579A-4D536F009D9E}"/>
          </ac:spMkLst>
        </pc:spChg>
        <pc:spChg chg="add mod">
          <ac:chgData name="Sue Nottingham" userId="9b0bd6ce-53c6-43b6-8406-b4239f34bcc2" providerId="ADAL" clId="{56127197-5B4A-423B-8F3D-B5586C0D54E5}" dt="2024-02-27T18:18:22.342" v="101" actId="14100"/>
          <ac:spMkLst>
            <pc:docMk/>
            <pc:sldMk cId="990077774" sldId="268"/>
            <ac:spMk id="11" creationId="{340FD942-08FC-DF86-B2DC-EC71441EFDDA}"/>
          </ac:spMkLst>
        </pc:spChg>
        <pc:spChg chg="add mod">
          <ac:chgData name="Sue Nottingham" userId="9b0bd6ce-53c6-43b6-8406-b4239f34bcc2" providerId="ADAL" clId="{56127197-5B4A-423B-8F3D-B5586C0D54E5}" dt="2024-02-27T18:20:18.365" v="228" actId="1076"/>
          <ac:spMkLst>
            <pc:docMk/>
            <pc:sldMk cId="990077774" sldId="268"/>
            <ac:spMk id="12" creationId="{DFAE7E11-EB67-07ED-1517-1EE64FF72142}"/>
          </ac:spMkLst>
        </pc:spChg>
        <pc:spChg chg="add mod">
          <ac:chgData name="Sue Nottingham" userId="9b0bd6ce-53c6-43b6-8406-b4239f34bcc2" providerId="ADAL" clId="{56127197-5B4A-423B-8F3D-B5586C0D54E5}" dt="2024-02-27T18:16:49.034" v="58"/>
          <ac:spMkLst>
            <pc:docMk/>
            <pc:sldMk cId="990077774" sldId="268"/>
            <ac:spMk id="13" creationId="{4E5C548C-875A-5C75-3587-5B15E56A1344}"/>
          </ac:spMkLst>
        </pc:spChg>
        <pc:spChg chg="add mod">
          <ac:chgData name="Sue Nottingham" userId="9b0bd6ce-53c6-43b6-8406-b4239f34bcc2" providerId="ADAL" clId="{56127197-5B4A-423B-8F3D-B5586C0D54E5}" dt="2024-02-27T18:16:49.034" v="58"/>
          <ac:spMkLst>
            <pc:docMk/>
            <pc:sldMk cId="990077774" sldId="268"/>
            <ac:spMk id="14" creationId="{2920343D-28B9-65BC-7133-F27376F818C6}"/>
          </ac:spMkLst>
        </pc:spChg>
        <pc:spChg chg="add mod">
          <ac:chgData name="Sue Nottingham" userId="9b0bd6ce-53c6-43b6-8406-b4239f34bcc2" providerId="ADAL" clId="{56127197-5B4A-423B-8F3D-B5586C0D54E5}" dt="2024-02-27T18:16:49.034" v="58"/>
          <ac:spMkLst>
            <pc:docMk/>
            <pc:sldMk cId="990077774" sldId="268"/>
            <ac:spMk id="15" creationId="{03E6604A-5156-0E54-2C3B-34C11C294618}"/>
          </ac:spMkLst>
        </pc:spChg>
        <pc:picChg chg="mod">
          <ac:chgData name="Sue Nottingham" userId="9b0bd6ce-53c6-43b6-8406-b4239f34bcc2" providerId="ADAL" clId="{56127197-5B4A-423B-8F3D-B5586C0D54E5}" dt="2024-02-27T18:18:33.217" v="102" actId="1076"/>
          <ac:picMkLst>
            <pc:docMk/>
            <pc:sldMk cId="990077774" sldId="268"/>
            <ac:picMk id="5" creationId="{4FA60E8E-E1A1-A545-EE88-BFFEE33EEC10}"/>
          </ac:picMkLst>
        </pc:picChg>
      </pc:sldChg>
      <pc:sldChg chg="addSp delSp modSp add mod">
        <pc:chgData name="Sue Nottingham" userId="9b0bd6ce-53c6-43b6-8406-b4239f34bcc2" providerId="ADAL" clId="{56127197-5B4A-423B-8F3D-B5586C0D54E5}" dt="2024-02-27T18:31:17.114" v="327" actId="1076"/>
        <pc:sldMkLst>
          <pc:docMk/>
          <pc:sldMk cId="2986996450" sldId="269"/>
        </pc:sldMkLst>
        <pc:spChg chg="add">
          <ac:chgData name="Sue Nottingham" userId="9b0bd6ce-53c6-43b6-8406-b4239f34bcc2" providerId="ADAL" clId="{56127197-5B4A-423B-8F3D-B5586C0D54E5}" dt="2024-02-27T18:27:24.147" v="309"/>
          <ac:spMkLst>
            <pc:docMk/>
            <pc:sldMk cId="2986996450" sldId="269"/>
            <ac:spMk id="2" creationId="{BED0F736-E51A-E801-9783-0A30E6BC6DA1}"/>
          </ac:spMkLst>
        </pc:spChg>
        <pc:spChg chg="add del mod">
          <ac:chgData name="Sue Nottingham" userId="9b0bd6ce-53c6-43b6-8406-b4239f34bcc2" providerId="ADAL" clId="{56127197-5B4A-423B-8F3D-B5586C0D54E5}" dt="2024-02-27T18:27:49.663" v="311" actId="478"/>
          <ac:spMkLst>
            <pc:docMk/>
            <pc:sldMk cId="2986996450" sldId="269"/>
            <ac:spMk id="3" creationId="{C950785D-5D87-01D8-D8A3-DFA38DE018D6}"/>
          </ac:spMkLst>
        </pc:spChg>
        <pc:spChg chg="mod">
          <ac:chgData name="Sue Nottingham" userId="9b0bd6ce-53c6-43b6-8406-b4239f34bcc2" providerId="ADAL" clId="{56127197-5B4A-423B-8F3D-B5586C0D54E5}" dt="2024-02-27T18:26:19.052" v="307" actId="14100"/>
          <ac:spMkLst>
            <pc:docMk/>
            <pc:sldMk cId="2986996450" sldId="269"/>
            <ac:spMk id="4" creationId="{274C7D7B-43EF-D522-99E9-8C9F47F67DD7}"/>
          </ac:spMkLst>
        </pc:spChg>
        <pc:spChg chg="add del mod">
          <ac:chgData name="Sue Nottingham" userId="9b0bd6ce-53c6-43b6-8406-b4239f34bcc2" providerId="ADAL" clId="{56127197-5B4A-423B-8F3D-B5586C0D54E5}" dt="2024-02-27T18:28:07.575" v="313" actId="478"/>
          <ac:spMkLst>
            <pc:docMk/>
            <pc:sldMk cId="2986996450" sldId="269"/>
            <ac:spMk id="6" creationId="{456C1F4E-1EE6-6FE3-092B-38BA016CFABE}"/>
          </ac:spMkLst>
        </pc:spChg>
        <pc:spChg chg="del">
          <ac:chgData name="Sue Nottingham" userId="9b0bd6ce-53c6-43b6-8406-b4239f34bcc2" providerId="ADAL" clId="{56127197-5B4A-423B-8F3D-B5586C0D54E5}" dt="2024-02-27T18:27:19.540" v="308" actId="478"/>
          <ac:spMkLst>
            <pc:docMk/>
            <pc:sldMk cId="2986996450" sldId="269"/>
            <ac:spMk id="8" creationId="{5F029470-2999-D2A9-6794-8560D17D5B08}"/>
          </ac:spMkLst>
        </pc:spChg>
        <pc:picChg chg="add del mod">
          <ac:chgData name="Sue Nottingham" userId="9b0bd6ce-53c6-43b6-8406-b4239f34bcc2" providerId="ADAL" clId="{56127197-5B4A-423B-8F3D-B5586C0D54E5}" dt="2024-02-27T18:29:48.539" v="318" actId="478"/>
          <ac:picMkLst>
            <pc:docMk/>
            <pc:sldMk cId="2986996450" sldId="269"/>
            <ac:picMk id="1032" creationId="{3834EEC0-7E50-1EB9-BDE8-30EE39560558}"/>
          </ac:picMkLst>
        </pc:picChg>
        <pc:picChg chg="add mod">
          <ac:chgData name="Sue Nottingham" userId="9b0bd6ce-53c6-43b6-8406-b4239f34bcc2" providerId="ADAL" clId="{56127197-5B4A-423B-8F3D-B5586C0D54E5}" dt="2024-02-27T18:29:52.826" v="320" actId="1076"/>
          <ac:picMkLst>
            <pc:docMk/>
            <pc:sldMk cId="2986996450" sldId="269"/>
            <ac:picMk id="1034" creationId="{B00D987A-9947-93C7-11CF-ADEE76491D36}"/>
          </ac:picMkLst>
        </pc:picChg>
        <pc:picChg chg="add">
          <ac:chgData name="Sue Nottingham" userId="9b0bd6ce-53c6-43b6-8406-b4239f34bcc2" providerId="ADAL" clId="{56127197-5B4A-423B-8F3D-B5586C0D54E5}" dt="2024-02-27T18:30:01.835" v="321"/>
          <ac:picMkLst>
            <pc:docMk/>
            <pc:sldMk cId="2986996450" sldId="269"/>
            <ac:picMk id="1036" creationId="{251FE2A7-B0DD-C12A-1BF9-71F5A3CDB904}"/>
          </ac:picMkLst>
        </pc:picChg>
        <pc:picChg chg="add mod">
          <ac:chgData name="Sue Nottingham" userId="9b0bd6ce-53c6-43b6-8406-b4239f34bcc2" providerId="ADAL" clId="{56127197-5B4A-423B-8F3D-B5586C0D54E5}" dt="2024-02-27T18:30:29.482" v="323" actId="1076"/>
          <ac:picMkLst>
            <pc:docMk/>
            <pc:sldMk cId="2986996450" sldId="269"/>
            <ac:picMk id="1038" creationId="{73AFB79B-BB14-1423-80E5-BCDF70ED503A}"/>
          </ac:picMkLst>
        </pc:picChg>
        <pc:picChg chg="add mod">
          <ac:chgData name="Sue Nottingham" userId="9b0bd6ce-53c6-43b6-8406-b4239f34bcc2" providerId="ADAL" clId="{56127197-5B4A-423B-8F3D-B5586C0D54E5}" dt="2024-02-27T18:30:51.194" v="325" actId="1076"/>
          <ac:picMkLst>
            <pc:docMk/>
            <pc:sldMk cId="2986996450" sldId="269"/>
            <ac:picMk id="1040" creationId="{77DB28F2-AEC5-DB93-7428-E653DE7EADFA}"/>
          </ac:picMkLst>
        </pc:picChg>
        <pc:picChg chg="add mod">
          <ac:chgData name="Sue Nottingham" userId="9b0bd6ce-53c6-43b6-8406-b4239f34bcc2" providerId="ADAL" clId="{56127197-5B4A-423B-8F3D-B5586C0D54E5}" dt="2024-02-27T18:31:17.114" v="327" actId="1076"/>
          <ac:picMkLst>
            <pc:docMk/>
            <pc:sldMk cId="2986996450" sldId="269"/>
            <ac:picMk id="1042" creationId="{4A6026BD-515E-5F84-48EC-D16DDDEE4170}"/>
          </ac:picMkLst>
        </pc:picChg>
      </pc:sldChg>
      <pc:sldChg chg="addSp delSp modSp add mod">
        <pc:chgData name="Sue Nottingham" userId="9b0bd6ce-53c6-43b6-8406-b4239f34bcc2" providerId="ADAL" clId="{56127197-5B4A-423B-8F3D-B5586C0D54E5}" dt="2024-02-27T18:21:27.158" v="235"/>
        <pc:sldMkLst>
          <pc:docMk/>
          <pc:sldMk cId="2033391235" sldId="270"/>
        </pc:sldMkLst>
        <pc:spChg chg="mod">
          <ac:chgData name="Sue Nottingham" userId="9b0bd6ce-53c6-43b6-8406-b4239f34bcc2" providerId="ADAL" clId="{56127197-5B4A-423B-8F3D-B5586C0D54E5}" dt="2024-02-27T18:21:08.708" v="233" actId="14100"/>
          <ac:spMkLst>
            <pc:docMk/>
            <pc:sldMk cId="2033391235" sldId="270"/>
            <ac:spMk id="4" creationId="{56EF9EB5-350A-E067-092B-566FA17AE584}"/>
          </ac:spMkLst>
        </pc:spChg>
        <pc:spChg chg="del">
          <ac:chgData name="Sue Nottingham" userId="9b0bd6ce-53c6-43b6-8406-b4239f34bcc2" providerId="ADAL" clId="{56127197-5B4A-423B-8F3D-B5586C0D54E5}" dt="2024-02-27T18:21:11.646" v="234" actId="478"/>
          <ac:spMkLst>
            <pc:docMk/>
            <pc:sldMk cId="2033391235" sldId="270"/>
            <ac:spMk id="8" creationId="{926014AD-71BC-0EF8-68B4-F76D65C3FD86}"/>
          </ac:spMkLst>
        </pc:spChg>
        <pc:spChg chg="add mod">
          <ac:chgData name="Sue Nottingham" userId="9b0bd6ce-53c6-43b6-8406-b4239f34bcc2" providerId="ADAL" clId="{56127197-5B4A-423B-8F3D-B5586C0D54E5}" dt="2024-02-27T18:21:27.158" v="235"/>
          <ac:spMkLst>
            <pc:docMk/>
            <pc:sldMk cId="2033391235" sldId="270"/>
            <ac:spMk id="15" creationId="{1D3334CD-55B3-BC14-E4AD-EA711AAF64AA}"/>
          </ac:spMkLst>
        </pc:spChg>
        <pc:spChg chg="add mod">
          <ac:chgData name="Sue Nottingham" userId="9b0bd6ce-53c6-43b6-8406-b4239f34bcc2" providerId="ADAL" clId="{56127197-5B4A-423B-8F3D-B5586C0D54E5}" dt="2024-02-27T18:21:27.158" v="235"/>
          <ac:spMkLst>
            <pc:docMk/>
            <pc:sldMk cId="2033391235" sldId="270"/>
            <ac:spMk id="19" creationId="{2D9EF016-5AB0-F2C4-7C78-8F3318D2047F}"/>
          </ac:spMkLst>
        </pc:spChg>
        <pc:spChg chg="add mod">
          <ac:chgData name="Sue Nottingham" userId="9b0bd6ce-53c6-43b6-8406-b4239f34bcc2" providerId="ADAL" clId="{56127197-5B4A-423B-8F3D-B5586C0D54E5}" dt="2024-02-27T18:21:27.158" v="235"/>
          <ac:spMkLst>
            <pc:docMk/>
            <pc:sldMk cId="2033391235" sldId="270"/>
            <ac:spMk id="26" creationId="{60555B7D-A682-0CB4-E991-C13625CDC925}"/>
          </ac:spMkLst>
        </pc:spChg>
        <pc:spChg chg="add mod">
          <ac:chgData name="Sue Nottingham" userId="9b0bd6ce-53c6-43b6-8406-b4239f34bcc2" providerId="ADAL" clId="{56127197-5B4A-423B-8F3D-B5586C0D54E5}" dt="2024-02-27T18:21:27.158" v="235"/>
          <ac:spMkLst>
            <pc:docMk/>
            <pc:sldMk cId="2033391235" sldId="270"/>
            <ac:spMk id="27" creationId="{E50753B0-E52A-E106-2DD6-265CF6442C0F}"/>
          </ac:spMkLst>
        </pc:spChg>
        <pc:spChg chg="add mod">
          <ac:chgData name="Sue Nottingham" userId="9b0bd6ce-53c6-43b6-8406-b4239f34bcc2" providerId="ADAL" clId="{56127197-5B4A-423B-8F3D-B5586C0D54E5}" dt="2024-02-27T18:21:27.158" v="235"/>
          <ac:spMkLst>
            <pc:docMk/>
            <pc:sldMk cId="2033391235" sldId="270"/>
            <ac:spMk id="28" creationId="{7ED75C39-2085-BBDB-E17D-DFB30D069BD7}"/>
          </ac:spMkLst>
        </pc:spChg>
        <pc:spChg chg="add mod">
          <ac:chgData name="Sue Nottingham" userId="9b0bd6ce-53c6-43b6-8406-b4239f34bcc2" providerId="ADAL" clId="{56127197-5B4A-423B-8F3D-B5586C0D54E5}" dt="2024-02-27T18:21:27.158" v="235"/>
          <ac:spMkLst>
            <pc:docMk/>
            <pc:sldMk cId="2033391235" sldId="270"/>
            <ac:spMk id="29" creationId="{57FC0823-A391-2DEE-5227-A9BF5E854ABA}"/>
          </ac:spMkLst>
        </pc:spChg>
        <pc:spChg chg="add mod">
          <ac:chgData name="Sue Nottingham" userId="9b0bd6ce-53c6-43b6-8406-b4239f34bcc2" providerId="ADAL" clId="{56127197-5B4A-423B-8F3D-B5586C0D54E5}" dt="2024-02-27T18:21:27.158" v="235"/>
          <ac:spMkLst>
            <pc:docMk/>
            <pc:sldMk cId="2033391235" sldId="270"/>
            <ac:spMk id="30" creationId="{6BF76E9C-3075-1E51-5D81-500984CA0FD8}"/>
          </ac:spMkLst>
        </pc:spChg>
        <pc:spChg chg="add mod">
          <ac:chgData name="Sue Nottingham" userId="9b0bd6ce-53c6-43b6-8406-b4239f34bcc2" providerId="ADAL" clId="{56127197-5B4A-423B-8F3D-B5586C0D54E5}" dt="2024-02-27T18:21:27.158" v="235"/>
          <ac:spMkLst>
            <pc:docMk/>
            <pc:sldMk cId="2033391235" sldId="270"/>
            <ac:spMk id="31" creationId="{737864E7-7F26-1547-0C07-ACFC0E42E988}"/>
          </ac:spMkLst>
        </pc:spChg>
      </pc:sldChg>
      <pc:sldChg chg="addSp delSp modSp add mod">
        <pc:chgData name="Sue Nottingham" userId="9b0bd6ce-53c6-43b6-8406-b4239f34bcc2" providerId="ADAL" clId="{56127197-5B4A-423B-8F3D-B5586C0D54E5}" dt="2024-02-28T10:07:59.730" v="1620" actId="2711"/>
        <pc:sldMkLst>
          <pc:docMk/>
          <pc:sldMk cId="2560668924" sldId="271"/>
        </pc:sldMkLst>
        <pc:spChg chg="add mod">
          <ac:chgData name="Sue Nottingham" userId="9b0bd6ce-53c6-43b6-8406-b4239f34bcc2" providerId="ADAL" clId="{56127197-5B4A-423B-8F3D-B5586C0D54E5}" dt="2024-02-28T09:14:45.967" v="822" actId="14100"/>
          <ac:spMkLst>
            <pc:docMk/>
            <pc:sldMk cId="2560668924" sldId="271"/>
            <ac:spMk id="2" creationId="{A5A91B13-DC67-34D2-DC20-21ACB29054AB}"/>
          </ac:spMkLst>
        </pc:spChg>
        <pc:spChg chg="mod">
          <ac:chgData name="Sue Nottingham" userId="9b0bd6ce-53c6-43b6-8406-b4239f34bcc2" providerId="ADAL" clId="{56127197-5B4A-423B-8F3D-B5586C0D54E5}" dt="2024-02-28T10:07:59.730" v="1620" actId="2711"/>
          <ac:spMkLst>
            <pc:docMk/>
            <pc:sldMk cId="2560668924" sldId="271"/>
            <ac:spMk id="4" creationId="{04D45A0A-275E-B389-88DE-84CB30F22940}"/>
          </ac:spMkLst>
        </pc:spChg>
        <pc:spChg chg="del">
          <ac:chgData name="Sue Nottingham" userId="9b0bd6ce-53c6-43b6-8406-b4239f34bcc2" providerId="ADAL" clId="{56127197-5B4A-423B-8F3D-B5586C0D54E5}" dt="2024-02-28T09:06:05.866" v="797" actId="478"/>
          <ac:spMkLst>
            <pc:docMk/>
            <pc:sldMk cId="2560668924" sldId="271"/>
            <ac:spMk id="8" creationId="{1002A253-B490-1407-90AB-E5D878414504}"/>
          </ac:spMkLst>
        </pc:spChg>
        <pc:picChg chg="add mod">
          <ac:chgData name="Sue Nottingham" userId="9b0bd6ce-53c6-43b6-8406-b4239f34bcc2" providerId="ADAL" clId="{56127197-5B4A-423B-8F3D-B5586C0D54E5}" dt="2024-02-28T09:14:48.489" v="823" actId="14100"/>
          <ac:picMkLst>
            <pc:docMk/>
            <pc:sldMk cId="2560668924" sldId="271"/>
            <ac:picMk id="5122" creationId="{CB7D2CDE-9719-4531-17DD-EB239D46DCCC}"/>
          </ac:picMkLst>
        </pc:picChg>
        <pc:picChg chg="add mod">
          <ac:chgData name="Sue Nottingham" userId="9b0bd6ce-53c6-43b6-8406-b4239f34bcc2" providerId="ADAL" clId="{56127197-5B4A-423B-8F3D-B5586C0D54E5}" dt="2024-02-28T09:14:57.125" v="827" actId="14100"/>
          <ac:picMkLst>
            <pc:docMk/>
            <pc:sldMk cId="2560668924" sldId="271"/>
            <ac:picMk id="5124" creationId="{A6D933C6-009B-A41B-C2BB-1589203D0645}"/>
          </ac:picMkLst>
        </pc:picChg>
        <pc:picChg chg="add del">
          <ac:chgData name="Sue Nottingham" userId="9b0bd6ce-53c6-43b6-8406-b4239f34bcc2" providerId="ADAL" clId="{56127197-5B4A-423B-8F3D-B5586C0D54E5}" dt="2024-02-28T09:10:54.658" v="808" actId="478"/>
          <ac:picMkLst>
            <pc:docMk/>
            <pc:sldMk cId="2560668924" sldId="271"/>
            <ac:picMk id="5126" creationId="{1702DBFC-A12D-61E4-CC3F-CEC9CB7BA04A}"/>
          </ac:picMkLst>
        </pc:picChg>
        <pc:picChg chg="add del mod">
          <ac:chgData name="Sue Nottingham" userId="9b0bd6ce-53c6-43b6-8406-b4239f34bcc2" providerId="ADAL" clId="{56127197-5B4A-423B-8F3D-B5586C0D54E5}" dt="2024-02-28T09:14:35.756" v="821" actId="478"/>
          <ac:picMkLst>
            <pc:docMk/>
            <pc:sldMk cId="2560668924" sldId="271"/>
            <ac:picMk id="5128" creationId="{EA44E12A-87BE-0CD4-8E8C-30DAA0518895}"/>
          </ac:picMkLst>
        </pc:picChg>
      </pc:sldChg>
      <pc:sldChg chg="addSp delSp modSp add mod">
        <pc:chgData name="Sue Nottingham" userId="9b0bd6ce-53c6-43b6-8406-b4239f34bcc2" providerId="ADAL" clId="{56127197-5B4A-423B-8F3D-B5586C0D54E5}" dt="2024-02-28T09:05:08.159" v="793" actId="20577"/>
        <pc:sldMkLst>
          <pc:docMk/>
          <pc:sldMk cId="3382117584" sldId="272"/>
        </pc:sldMkLst>
        <pc:spChg chg="add mod">
          <ac:chgData name="Sue Nottingham" userId="9b0bd6ce-53c6-43b6-8406-b4239f34bcc2" providerId="ADAL" clId="{56127197-5B4A-423B-8F3D-B5586C0D54E5}" dt="2024-02-28T09:05:08.159" v="793" actId="20577"/>
          <ac:spMkLst>
            <pc:docMk/>
            <pc:sldMk cId="3382117584" sldId="272"/>
            <ac:spMk id="3" creationId="{37B5B679-8460-A88B-2D61-4691683FF307}"/>
          </ac:spMkLst>
        </pc:spChg>
        <pc:spChg chg="mod">
          <ac:chgData name="Sue Nottingham" userId="9b0bd6ce-53c6-43b6-8406-b4239f34bcc2" providerId="ADAL" clId="{56127197-5B4A-423B-8F3D-B5586C0D54E5}" dt="2024-02-28T08:45:12.527" v="382" actId="20577"/>
          <ac:spMkLst>
            <pc:docMk/>
            <pc:sldMk cId="3382117584" sldId="272"/>
            <ac:spMk id="4" creationId="{5AB6C77D-3433-92A2-7D99-DBF0C24B9F7A}"/>
          </ac:spMkLst>
        </pc:spChg>
        <pc:spChg chg="del">
          <ac:chgData name="Sue Nottingham" userId="9b0bd6ce-53c6-43b6-8406-b4239f34bcc2" providerId="ADAL" clId="{56127197-5B4A-423B-8F3D-B5586C0D54E5}" dt="2024-02-28T08:47:18.600" v="504" actId="478"/>
          <ac:spMkLst>
            <pc:docMk/>
            <pc:sldMk cId="3382117584" sldId="272"/>
            <ac:spMk id="8" creationId="{815D42B1-3B79-97D2-C304-EB3EDC6B6721}"/>
          </ac:spMkLst>
        </pc:spChg>
        <pc:picChg chg="add del mod">
          <ac:chgData name="Sue Nottingham" userId="9b0bd6ce-53c6-43b6-8406-b4239f34bcc2" providerId="ADAL" clId="{56127197-5B4A-423B-8F3D-B5586C0D54E5}" dt="2024-02-28T09:00:29.549" v="718" actId="478"/>
          <ac:picMkLst>
            <pc:docMk/>
            <pc:sldMk cId="3382117584" sldId="272"/>
            <ac:picMk id="4098" creationId="{1B89E3D3-5578-87F5-86A8-357A287AD429}"/>
          </ac:picMkLst>
        </pc:picChg>
        <pc:picChg chg="add mod">
          <ac:chgData name="Sue Nottingham" userId="9b0bd6ce-53c6-43b6-8406-b4239f34bcc2" providerId="ADAL" clId="{56127197-5B4A-423B-8F3D-B5586C0D54E5}" dt="2024-02-28T09:04:29.872" v="737" actId="1076"/>
          <ac:picMkLst>
            <pc:docMk/>
            <pc:sldMk cId="3382117584" sldId="272"/>
            <ac:picMk id="4100" creationId="{5F3A6A28-9E06-D43A-A1BD-DE3346C50A09}"/>
          </ac:picMkLst>
        </pc:picChg>
        <pc:picChg chg="add del mod">
          <ac:chgData name="Sue Nottingham" userId="9b0bd6ce-53c6-43b6-8406-b4239f34bcc2" providerId="ADAL" clId="{56127197-5B4A-423B-8F3D-B5586C0D54E5}" dt="2024-02-28T09:01:39.464" v="726" actId="478"/>
          <ac:picMkLst>
            <pc:docMk/>
            <pc:sldMk cId="3382117584" sldId="272"/>
            <ac:picMk id="4102" creationId="{7D3C11F9-2481-C469-160C-27DA2EC478A8}"/>
          </ac:picMkLst>
        </pc:picChg>
        <pc:picChg chg="add mod">
          <ac:chgData name="Sue Nottingham" userId="9b0bd6ce-53c6-43b6-8406-b4239f34bcc2" providerId="ADAL" clId="{56127197-5B4A-423B-8F3D-B5586C0D54E5}" dt="2024-02-28T09:04:32.342" v="738" actId="1076"/>
          <ac:picMkLst>
            <pc:docMk/>
            <pc:sldMk cId="3382117584" sldId="272"/>
            <ac:picMk id="4104" creationId="{E505CF07-B8AC-49C9-AC79-2A01055651B2}"/>
          </ac:picMkLst>
        </pc:picChg>
        <pc:picChg chg="add mod">
          <ac:chgData name="Sue Nottingham" userId="9b0bd6ce-53c6-43b6-8406-b4239f34bcc2" providerId="ADAL" clId="{56127197-5B4A-423B-8F3D-B5586C0D54E5}" dt="2024-02-28T09:04:23.750" v="734" actId="1076"/>
          <ac:picMkLst>
            <pc:docMk/>
            <pc:sldMk cId="3382117584" sldId="272"/>
            <ac:picMk id="4106" creationId="{A03B536D-A3D6-253C-A0C4-F07E9B5A5A88}"/>
          </ac:picMkLst>
        </pc:picChg>
      </pc:sldChg>
      <pc:sldChg chg="addSp delSp modSp add mod modAnim modNotesTx">
        <pc:chgData name="Sue Nottingham" userId="9b0bd6ce-53c6-43b6-8406-b4239f34bcc2" providerId="ADAL" clId="{56127197-5B4A-423B-8F3D-B5586C0D54E5}" dt="2024-02-28T08:52:31.745" v="701"/>
        <pc:sldMkLst>
          <pc:docMk/>
          <pc:sldMk cId="3818142285" sldId="273"/>
        </pc:sldMkLst>
        <pc:spChg chg="add mod">
          <ac:chgData name="Sue Nottingham" userId="9b0bd6ce-53c6-43b6-8406-b4239f34bcc2" providerId="ADAL" clId="{56127197-5B4A-423B-8F3D-B5586C0D54E5}" dt="2024-02-28T08:46:31.462" v="503" actId="20577"/>
          <ac:spMkLst>
            <pc:docMk/>
            <pc:sldMk cId="3818142285" sldId="273"/>
            <ac:spMk id="2" creationId="{A5A91B13-DC67-34D2-DC20-21ACB29054AB}"/>
          </ac:spMkLst>
        </pc:spChg>
        <pc:spChg chg="mod">
          <ac:chgData name="Sue Nottingham" userId="9b0bd6ce-53c6-43b6-8406-b4239f34bcc2" providerId="ADAL" clId="{56127197-5B4A-423B-8F3D-B5586C0D54E5}" dt="2024-02-27T18:33:25.235" v="336" actId="121"/>
          <ac:spMkLst>
            <pc:docMk/>
            <pc:sldMk cId="3818142285" sldId="273"/>
            <ac:spMk id="4" creationId="{611D0A2A-30A6-F3F2-5109-F86D2E52C1B4}"/>
          </ac:spMkLst>
        </pc:spChg>
        <pc:spChg chg="del">
          <ac:chgData name="Sue Nottingham" userId="9b0bd6ce-53c6-43b6-8406-b4239f34bcc2" providerId="ADAL" clId="{56127197-5B4A-423B-8F3D-B5586C0D54E5}" dt="2024-02-27T18:33:57.047" v="338" actId="478"/>
          <ac:spMkLst>
            <pc:docMk/>
            <pc:sldMk cId="3818142285" sldId="273"/>
            <ac:spMk id="8" creationId="{FFD7C894-3E91-3C70-C5C2-6281569EF9A2}"/>
          </ac:spMkLst>
        </pc:spChg>
        <pc:picChg chg="mod">
          <ac:chgData name="Sue Nottingham" userId="9b0bd6ce-53c6-43b6-8406-b4239f34bcc2" providerId="ADAL" clId="{56127197-5B4A-423B-8F3D-B5586C0D54E5}" dt="2024-02-28T08:49:50.270" v="684" actId="1076"/>
          <ac:picMkLst>
            <pc:docMk/>
            <pc:sldMk cId="3818142285" sldId="273"/>
            <ac:picMk id="5" creationId="{2198BCFC-7D3B-C606-CE08-D6C8F4753A2B}"/>
          </ac:picMkLst>
        </pc:picChg>
        <pc:picChg chg="add del">
          <ac:chgData name="Sue Nottingham" userId="9b0bd6ce-53c6-43b6-8406-b4239f34bcc2" providerId="ADAL" clId="{56127197-5B4A-423B-8F3D-B5586C0D54E5}" dt="2024-02-28T08:49:56.509" v="686" actId="478"/>
          <ac:picMkLst>
            <pc:docMk/>
            <pc:sldMk cId="3818142285" sldId="273"/>
            <ac:picMk id="2050" creationId="{659A266A-E4F8-84DA-D57A-B80D076AD9EC}"/>
          </ac:picMkLst>
        </pc:picChg>
        <pc:picChg chg="add mod">
          <ac:chgData name="Sue Nottingham" userId="9b0bd6ce-53c6-43b6-8406-b4239f34bcc2" providerId="ADAL" clId="{56127197-5B4A-423B-8F3D-B5586C0D54E5}" dt="2024-02-28T08:51:43.554" v="698" actId="1076"/>
          <ac:picMkLst>
            <pc:docMk/>
            <pc:sldMk cId="3818142285" sldId="273"/>
            <ac:picMk id="2052" creationId="{19165547-6FB1-0AC4-D65F-A5A3D21C1673}"/>
          </ac:picMkLst>
        </pc:picChg>
        <pc:picChg chg="add mod">
          <ac:chgData name="Sue Nottingham" userId="9b0bd6ce-53c6-43b6-8406-b4239f34bcc2" providerId="ADAL" clId="{56127197-5B4A-423B-8F3D-B5586C0D54E5}" dt="2024-02-28T08:51:29.464" v="697" actId="1076"/>
          <ac:picMkLst>
            <pc:docMk/>
            <pc:sldMk cId="3818142285" sldId="273"/>
            <ac:picMk id="2054" creationId="{8D0ED766-AFF2-C70B-61F7-609A77660456}"/>
          </ac:picMkLst>
        </pc:picChg>
        <pc:picChg chg="add mod">
          <ac:chgData name="Sue Nottingham" userId="9b0bd6ce-53c6-43b6-8406-b4239f34bcc2" providerId="ADAL" clId="{56127197-5B4A-423B-8F3D-B5586C0D54E5}" dt="2024-02-28T08:51:22.503" v="696" actId="14100"/>
          <ac:picMkLst>
            <pc:docMk/>
            <pc:sldMk cId="3818142285" sldId="273"/>
            <ac:picMk id="2056" creationId="{09A440D2-6A1A-FFC0-009E-09854B6E8A3C}"/>
          </ac:picMkLst>
        </pc:picChg>
      </pc:sldChg>
      <pc:sldChg chg="addSp delSp modSp add mod">
        <pc:chgData name="Sue Nottingham" userId="9b0bd6ce-53c6-43b6-8406-b4239f34bcc2" providerId="ADAL" clId="{56127197-5B4A-423B-8F3D-B5586C0D54E5}" dt="2024-02-28T08:54:03.966" v="708" actId="1076"/>
        <pc:sldMkLst>
          <pc:docMk/>
          <pc:sldMk cId="427679136" sldId="274"/>
        </pc:sldMkLst>
        <pc:spChg chg="add mod">
          <ac:chgData name="Sue Nottingham" userId="9b0bd6ce-53c6-43b6-8406-b4239f34bcc2" providerId="ADAL" clId="{56127197-5B4A-423B-8F3D-B5586C0D54E5}" dt="2024-02-28T08:54:03.966" v="708" actId="1076"/>
          <ac:spMkLst>
            <pc:docMk/>
            <pc:sldMk cId="427679136" sldId="274"/>
            <ac:spMk id="9" creationId="{F23FF599-3387-429A-9FE5-BB2F34B3EABB}"/>
          </ac:spMkLst>
        </pc:spChg>
        <pc:spChg chg="del">
          <ac:chgData name="Sue Nottingham" userId="9b0bd6ce-53c6-43b6-8406-b4239f34bcc2" providerId="ADAL" clId="{56127197-5B4A-423B-8F3D-B5586C0D54E5}" dt="2024-02-27T18:24:47.660" v="247" actId="478"/>
          <ac:spMkLst>
            <pc:docMk/>
            <pc:sldMk cId="427679136" sldId="274"/>
            <ac:spMk id="15" creationId="{629D8535-7978-8ED3-1DD5-C77FC915423E}"/>
          </ac:spMkLst>
        </pc:spChg>
        <pc:spChg chg="del">
          <ac:chgData name="Sue Nottingham" userId="9b0bd6ce-53c6-43b6-8406-b4239f34bcc2" providerId="ADAL" clId="{56127197-5B4A-423B-8F3D-B5586C0D54E5}" dt="2024-02-27T18:24:47.660" v="247" actId="478"/>
          <ac:spMkLst>
            <pc:docMk/>
            <pc:sldMk cId="427679136" sldId="274"/>
            <ac:spMk id="19" creationId="{05516CDB-8228-9FFB-5AE2-D934A0218986}"/>
          </ac:spMkLst>
        </pc:spChg>
        <pc:spChg chg="del">
          <ac:chgData name="Sue Nottingham" userId="9b0bd6ce-53c6-43b6-8406-b4239f34bcc2" providerId="ADAL" clId="{56127197-5B4A-423B-8F3D-B5586C0D54E5}" dt="2024-02-27T18:24:43.723" v="246" actId="478"/>
          <ac:spMkLst>
            <pc:docMk/>
            <pc:sldMk cId="427679136" sldId="274"/>
            <ac:spMk id="26" creationId="{0A76EEA0-F111-B16D-5C6D-F58C0FAF0F69}"/>
          </ac:spMkLst>
        </pc:spChg>
        <pc:spChg chg="del">
          <ac:chgData name="Sue Nottingham" userId="9b0bd6ce-53c6-43b6-8406-b4239f34bcc2" providerId="ADAL" clId="{56127197-5B4A-423B-8F3D-B5586C0D54E5}" dt="2024-02-27T18:24:47.660" v="247" actId="478"/>
          <ac:spMkLst>
            <pc:docMk/>
            <pc:sldMk cId="427679136" sldId="274"/>
            <ac:spMk id="27" creationId="{A851AA22-C19F-171B-3D02-85DC6DB87A8E}"/>
          </ac:spMkLst>
        </pc:spChg>
        <pc:spChg chg="del">
          <ac:chgData name="Sue Nottingham" userId="9b0bd6ce-53c6-43b6-8406-b4239f34bcc2" providerId="ADAL" clId="{56127197-5B4A-423B-8F3D-B5586C0D54E5}" dt="2024-02-27T18:24:47.660" v="247" actId="478"/>
          <ac:spMkLst>
            <pc:docMk/>
            <pc:sldMk cId="427679136" sldId="274"/>
            <ac:spMk id="28" creationId="{A71AE434-03CD-5705-07ED-A150B4B3771E}"/>
          </ac:spMkLst>
        </pc:spChg>
        <pc:spChg chg="del mod">
          <ac:chgData name="Sue Nottingham" userId="9b0bd6ce-53c6-43b6-8406-b4239f34bcc2" providerId="ADAL" clId="{56127197-5B4A-423B-8F3D-B5586C0D54E5}" dt="2024-02-27T18:24:47.660" v="247" actId="478"/>
          <ac:spMkLst>
            <pc:docMk/>
            <pc:sldMk cId="427679136" sldId="274"/>
            <ac:spMk id="29" creationId="{0BC45F13-F9B1-4D3F-FD2E-40DA66773785}"/>
          </ac:spMkLst>
        </pc:spChg>
        <pc:spChg chg="del">
          <ac:chgData name="Sue Nottingham" userId="9b0bd6ce-53c6-43b6-8406-b4239f34bcc2" providerId="ADAL" clId="{56127197-5B4A-423B-8F3D-B5586C0D54E5}" dt="2024-02-27T18:24:38.065" v="244" actId="478"/>
          <ac:spMkLst>
            <pc:docMk/>
            <pc:sldMk cId="427679136" sldId="274"/>
            <ac:spMk id="30" creationId="{6B5BAB87-DD44-3A62-0C19-0A07596A3C4E}"/>
          </ac:spMkLst>
        </pc:spChg>
        <pc:spChg chg="del">
          <ac:chgData name="Sue Nottingham" userId="9b0bd6ce-53c6-43b6-8406-b4239f34bcc2" providerId="ADAL" clId="{56127197-5B4A-423B-8F3D-B5586C0D54E5}" dt="2024-02-27T18:24:47.660" v="247" actId="478"/>
          <ac:spMkLst>
            <pc:docMk/>
            <pc:sldMk cId="427679136" sldId="274"/>
            <ac:spMk id="31" creationId="{1074EA2A-A7EA-100A-DD2B-0CEE43A7E368}"/>
          </ac:spMkLst>
        </pc:spChg>
        <pc:picChg chg="mod">
          <ac:chgData name="Sue Nottingham" userId="9b0bd6ce-53c6-43b6-8406-b4239f34bcc2" providerId="ADAL" clId="{56127197-5B4A-423B-8F3D-B5586C0D54E5}" dt="2024-02-27T18:24:35.861" v="243" actId="1076"/>
          <ac:picMkLst>
            <pc:docMk/>
            <pc:sldMk cId="427679136" sldId="274"/>
            <ac:picMk id="5" creationId="{180EB1C6-61E9-75BC-85D4-285386189380}"/>
          </ac:picMkLst>
        </pc:picChg>
      </pc:sldChg>
      <pc:sldChg chg="addSp delSp modSp add">
        <pc:chgData name="Sue Nottingham" userId="9b0bd6ce-53c6-43b6-8406-b4239f34bcc2" providerId="ADAL" clId="{56127197-5B4A-423B-8F3D-B5586C0D54E5}" dt="2024-02-28T08:58:40.076" v="717" actId="1076"/>
        <pc:sldMkLst>
          <pc:docMk/>
          <pc:sldMk cId="1029334411" sldId="275"/>
        </pc:sldMkLst>
        <pc:spChg chg="del">
          <ac:chgData name="Sue Nottingham" userId="9b0bd6ce-53c6-43b6-8406-b4239f34bcc2" providerId="ADAL" clId="{56127197-5B4A-423B-8F3D-B5586C0D54E5}" dt="2024-02-27T18:31:43.562" v="329" actId="478"/>
          <ac:spMkLst>
            <pc:docMk/>
            <pc:sldMk cId="1029334411" sldId="275"/>
            <ac:spMk id="2" creationId="{776EDF44-E9AE-2F54-C93F-6FA88FEC07E5}"/>
          </ac:spMkLst>
        </pc:spChg>
        <pc:spChg chg="add mod">
          <ac:chgData name="Sue Nottingham" userId="9b0bd6ce-53c6-43b6-8406-b4239f34bcc2" providerId="ADAL" clId="{56127197-5B4A-423B-8F3D-B5586C0D54E5}" dt="2024-02-27T18:31:44.409" v="330"/>
          <ac:spMkLst>
            <pc:docMk/>
            <pc:sldMk cId="1029334411" sldId="275"/>
            <ac:spMk id="3" creationId="{A5A91B13-DC67-34D2-DC20-21ACB29054AB}"/>
          </ac:spMkLst>
        </pc:spChg>
        <pc:picChg chg="add mod">
          <ac:chgData name="Sue Nottingham" userId="9b0bd6ce-53c6-43b6-8406-b4239f34bcc2" providerId="ADAL" clId="{56127197-5B4A-423B-8F3D-B5586C0D54E5}" dt="2024-02-27T18:32:07.043" v="332" actId="1076"/>
          <ac:picMkLst>
            <pc:docMk/>
            <pc:sldMk cId="1029334411" sldId="275"/>
            <ac:picMk id="6" creationId="{70FB9A04-2CAB-3979-76AC-1E375EE7E24D}"/>
          </ac:picMkLst>
        </pc:picChg>
        <pc:picChg chg="del">
          <ac:chgData name="Sue Nottingham" userId="9b0bd6ce-53c6-43b6-8406-b4239f34bcc2" providerId="ADAL" clId="{56127197-5B4A-423B-8F3D-B5586C0D54E5}" dt="2024-02-27T18:31:43.562" v="329" actId="478"/>
          <ac:picMkLst>
            <pc:docMk/>
            <pc:sldMk cId="1029334411" sldId="275"/>
            <ac:picMk id="1034" creationId="{E4B3267E-FE6B-477E-5ABF-B2F4F9E0772C}"/>
          </ac:picMkLst>
        </pc:picChg>
        <pc:picChg chg="del">
          <ac:chgData name="Sue Nottingham" userId="9b0bd6ce-53c6-43b6-8406-b4239f34bcc2" providerId="ADAL" clId="{56127197-5B4A-423B-8F3D-B5586C0D54E5}" dt="2024-02-27T18:31:43.562" v="329" actId="478"/>
          <ac:picMkLst>
            <pc:docMk/>
            <pc:sldMk cId="1029334411" sldId="275"/>
            <ac:picMk id="1036" creationId="{2F527AF5-9C58-4F9F-BAC8-46DE873A3B0E}"/>
          </ac:picMkLst>
        </pc:picChg>
        <pc:picChg chg="del">
          <ac:chgData name="Sue Nottingham" userId="9b0bd6ce-53c6-43b6-8406-b4239f34bcc2" providerId="ADAL" clId="{56127197-5B4A-423B-8F3D-B5586C0D54E5}" dt="2024-02-27T18:31:43.562" v="329" actId="478"/>
          <ac:picMkLst>
            <pc:docMk/>
            <pc:sldMk cId="1029334411" sldId="275"/>
            <ac:picMk id="1038" creationId="{843296CF-08E9-1531-41B6-31E98348A5F9}"/>
          </ac:picMkLst>
        </pc:picChg>
        <pc:picChg chg="del">
          <ac:chgData name="Sue Nottingham" userId="9b0bd6ce-53c6-43b6-8406-b4239f34bcc2" providerId="ADAL" clId="{56127197-5B4A-423B-8F3D-B5586C0D54E5}" dt="2024-02-27T18:31:43.562" v="329" actId="478"/>
          <ac:picMkLst>
            <pc:docMk/>
            <pc:sldMk cId="1029334411" sldId="275"/>
            <ac:picMk id="1040" creationId="{50F750CA-86BC-0723-9093-6B4A3A7E7113}"/>
          </ac:picMkLst>
        </pc:picChg>
        <pc:picChg chg="del">
          <ac:chgData name="Sue Nottingham" userId="9b0bd6ce-53c6-43b6-8406-b4239f34bcc2" providerId="ADAL" clId="{56127197-5B4A-423B-8F3D-B5586C0D54E5}" dt="2024-02-27T18:31:43.562" v="329" actId="478"/>
          <ac:picMkLst>
            <pc:docMk/>
            <pc:sldMk cId="1029334411" sldId="275"/>
            <ac:picMk id="1042" creationId="{15AD0BE4-154D-44F7-53E0-C908547E9F44}"/>
          </ac:picMkLst>
        </pc:picChg>
        <pc:picChg chg="add del mod">
          <ac:chgData name="Sue Nottingham" userId="9b0bd6ce-53c6-43b6-8406-b4239f34bcc2" providerId="ADAL" clId="{56127197-5B4A-423B-8F3D-B5586C0D54E5}" dt="2024-02-28T08:58:29.368" v="714" actId="478"/>
          <ac:picMkLst>
            <pc:docMk/>
            <pc:sldMk cId="1029334411" sldId="275"/>
            <ac:picMk id="3074" creationId="{EE2BA2BC-39AB-8840-2B3C-7957BB55DE2C}"/>
          </ac:picMkLst>
        </pc:picChg>
        <pc:picChg chg="add mod">
          <ac:chgData name="Sue Nottingham" userId="9b0bd6ce-53c6-43b6-8406-b4239f34bcc2" providerId="ADAL" clId="{56127197-5B4A-423B-8F3D-B5586C0D54E5}" dt="2024-02-28T08:58:40.076" v="717" actId="1076"/>
          <ac:picMkLst>
            <pc:docMk/>
            <pc:sldMk cId="1029334411" sldId="275"/>
            <ac:picMk id="3076" creationId="{2B195ABB-6C83-AF13-53B9-F0BA350B11BA}"/>
          </ac:picMkLst>
        </pc:picChg>
      </pc:sldChg>
      <pc:sldChg chg="addSp delSp modSp add mod">
        <pc:chgData name="Sue Nottingham" userId="9b0bd6ce-53c6-43b6-8406-b4239f34bcc2" providerId="ADAL" clId="{56127197-5B4A-423B-8F3D-B5586C0D54E5}" dt="2024-02-28T10:07:51.458" v="1619" actId="2711"/>
        <pc:sldMkLst>
          <pc:docMk/>
          <pc:sldMk cId="989383042" sldId="276"/>
        </pc:sldMkLst>
        <pc:spChg chg="del mod">
          <ac:chgData name="Sue Nottingham" userId="9b0bd6ce-53c6-43b6-8406-b4239f34bcc2" providerId="ADAL" clId="{56127197-5B4A-423B-8F3D-B5586C0D54E5}" dt="2024-02-28T09:14:26.998" v="819" actId="478"/>
          <ac:spMkLst>
            <pc:docMk/>
            <pc:sldMk cId="989383042" sldId="276"/>
            <ac:spMk id="2" creationId="{412DBAAB-87BB-C972-B0DC-99B7707E99A3}"/>
          </ac:spMkLst>
        </pc:spChg>
        <pc:spChg chg="mod">
          <ac:chgData name="Sue Nottingham" userId="9b0bd6ce-53c6-43b6-8406-b4239f34bcc2" providerId="ADAL" clId="{56127197-5B4A-423B-8F3D-B5586C0D54E5}" dt="2024-02-28T10:07:51.458" v="1619" actId="2711"/>
          <ac:spMkLst>
            <pc:docMk/>
            <pc:sldMk cId="989383042" sldId="276"/>
            <ac:spMk id="4" creationId="{C762A457-53E0-31EA-8BFB-EE69C0E0CBB4}"/>
          </ac:spMkLst>
        </pc:spChg>
        <pc:graphicFrameChg chg="add mod">
          <ac:chgData name="Sue Nottingham" userId="9b0bd6ce-53c6-43b6-8406-b4239f34bcc2" providerId="ADAL" clId="{56127197-5B4A-423B-8F3D-B5586C0D54E5}" dt="2024-02-28T09:24:35.827" v="983"/>
          <ac:graphicFrameMkLst>
            <pc:docMk/>
            <pc:sldMk cId="989383042" sldId="276"/>
            <ac:graphicFrameMk id="3" creationId="{0258E0F8-A751-796B-BF21-FFA3608C2FCC}"/>
          </ac:graphicFrameMkLst>
        </pc:graphicFrameChg>
        <pc:picChg chg="add del">
          <ac:chgData name="Sue Nottingham" userId="9b0bd6ce-53c6-43b6-8406-b4239f34bcc2" providerId="ADAL" clId="{56127197-5B4A-423B-8F3D-B5586C0D54E5}" dt="2024-02-28T09:14:24.084" v="818" actId="478"/>
          <ac:picMkLst>
            <pc:docMk/>
            <pc:sldMk cId="989383042" sldId="276"/>
            <ac:picMk id="5" creationId="{70390EFF-EB8D-0BA9-CE0E-CFD34AE0A513}"/>
          </ac:picMkLst>
        </pc:picChg>
        <pc:picChg chg="del">
          <ac:chgData name="Sue Nottingham" userId="9b0bd6ce-53c6-43b6-8406-b4239f34bcc2" providerId="ADAL" clId="{56127197-5B4A-423B-8F3D-B5586C0D54E5}" dt="2024-02-28T09:14:30.934" v="820" actId="478"/>
          <ac:picMkLst>
            <pc:docMk/>
            <pc:sldMk cId="989383042" sldId="276"/>
            <ac:picMk id="5122" creationId="{D7E076B0-A254-D130-C075-E842C8DCD6BB}"/>
          </ac:picMkLst>
        </pc:picChg>
        <pc:picChg chg="del">
          <ac:chgData name="Sue Nottingham" userId="9b0bd6ce-53c6-43b6-8406-b4239f34bcc2" providerId="ADAL" clId="{56127197-5B4A-423B-8F3D-B5586C0D54E5}" dt="2024-02-28T09:14:30.934" v="820" actId="478"/>
          <ac:picMkLst>
            <pc:docMk/>
            <pc:sldMk cId="989383042" sldId="276"/>
            <ac:picMk id="5124" creationId="{B72EBC48-853C-2009-1DD2-48DE58563115}"/>
          </ac:picMkLst>
        </pc:picChg>
        <pc:picChg chg="mod">
          <ac:chgData name="Sue Nottingham" userId="9b0bd6ce-53c6-43b6-8406-b4239f34bcc2" providerId="ADAL" clId="{56127197-5B4A-423B-8F3D-B5586C0D54E5}" dt="2024-02-28T09:22:21.472" v="922" actId="1076"/>
          <ac:picMkLst>
            <pc:docMk/>
            <pc:sldMk cId="989383042" sldId="276"/>
            <ac:picMk id="5128" creationId="{DAEBB765-EB73-D6E4-DE53-E870B65E0BFC}"/>
          </ac:picMkLst>
        </pc:picChg>
        <pc:picChg chg="add mod">
          <ac:chgData name="Sue Nottingham" userId="9b0bd6ce-53c6-43b6-8406-b4239f34bcc2" providerId="ADAL" clId="{56127197-5B4A-423B-8F3D-B5586C0D54E5}" dt="2024-02-28T09:20:29.719" v="916" actId="1076"/>
          <ac:picMkLst>
            <pc:docMk/>
            <pc:sldMk cId="989383042" sldId="276"/>
            <ac:picMk id="6146" creationId="{A0B42F9F-A891-A262-77EC-1C32A96F6605}"/>
          </ac:picMkLst>
        </pc:picChg>
        <pc:picChg chg="add mod">
          <ac:chgData name="Sue Nottingham" userId="9b0bd6ce-53c6-43b6-8406-b4239f34bcc2" providerId="ADAL" clId="{56127197-5B4A-423B-8F3D-B5586C0D54E5}" dt="2024-02-28T09:21:36.239" v="919" actId="1076"/>
          <ac:picMkLst>
            <pc:docMk/>
            <pc:sldMk cId="989383042" sldId="276"/>
            <ac:picMk id="6148" creationId="{4D188DE9-917B-B7E9-6D2B-4F796A8759EA}"/>
          </ac:picMkLst>
        </pc:picChg>
        <pc:picChg chg="add mod">
          <ac:chgData name="Sue Nottingham" userId="9b0bd6ce-53c6-43b6-8406-b4239f34bcc2" providerId="ADAL" clId="{56127197-5B4A-423B-8F3D-B5586C0D54E5}" dt="2024-02-28T09:22:32.199" v="926" actId="1076"/>
          <ac:picMkLst>
            <pc:docMk/>
            <pc:sldMk cId="989383042" sldId="276"/>
            <ac:picMk id="6150" creationId="{1BDFAF57-B2DE-42CC-4B48-4CEF77CCDE30}"/>
          </ac:picMkLst>
        </pc:picChg>
      </pc:sldChg>
      <pc:sldChg chg="addSp delSp modSp add mod">
        <pc:chgData name="Sue Nottingham" userId="9b0bd6ce-53c6-43b6-8406-b4239f34bcc2" providerId="ADAL" clId="{56127197-5B4A-423B-8F3D-B5586C0D54E5}" dt="2024-02-28T10:07:38.616" v="1618" actId="2711"/>
        <pc:sldMkLst>
          <pc:docMk/>
          <pc:sldMk cId="3819895606" sldId="277"/>
        </pc:sldMkLst>
        <pc:spChg chg="del">
          <ac:chgData name="Sue Nottingham" userId="9b0bd6ce-53c6-43b6-8406-b4239f34bcc2" providerId="ADAL" clId="{56127197-5B4A-423B-8F3D-B5586C0D54E5}" dt="2024-02-28T09:27:15.854" v="985" actId="478"/>
          <ac:spMkLst>
            <pc:docMk/>
            <pc:sldMk cId="3819895606" sldId="277"/>
            <ac:spMk id="2" creationId="{9123420A-DDA6-A53F-8ED7-87119582EEF9}"/>
          </ac:spMkLst>
        </pc:spChg>
        <pc:spChg chg="add mod">
          <ac:chgData name="Sue Nottingham" userId="9b0bd6ce-53c6-43b6-8406-b4239f34bcc2" providerId="ADAL" clId="{56127197-5B4A-423B-8F3D-B5586C0D54E5}" dt="2024-02-28T09:27:34.558" v="989"/>
          <ac:spMkLst>
            <pc:docMk/>
            <pc:sldMk cId="3819895606" sldId="277"/>
            <ac:spMk id="3" creationId="{A5A91B13-DC67-34D2-DC20-21ACB29054AB}"/>
          </ac:spMkLst>
        </pc:spChg>
        <pc:spChg chg="mod">
          <ac:chgData name="Sue Nottingham" userId="9b0bd6ce-53c6-43b6-8406-b4239f34bcc2" providerId="ADAL" clId="{56127197-5B4A-423B-8F3D-B5586C0D54E5}" dt="2024-02-28T10:07:38.616" v="1618" actId="2711"/>
          <ac:spMkLst>
            <pc:docMk/>
            <pc:sldMk cId="3819895606" sldId="277"/>
            <ac:spMk id="4" creationId="{DF2C89AF-5A84-E077-6F4A-6AAD2ABE09F2}"/>
          </ac:spMkLst>
        </pc:spChg>
        <pc:picChg chg="del">
          <ac:chgData name="Sue Nottingham" userId="9b0bd6ce-53c6-43b6-8406-b4239f34bcc2" providerId="ADAL" clId="{56127197-5B4A-423B-8F3D-B5586C0D54E5}" dt="2024-02-28T09:27:18.162" v="986" actId="478"/>
          <ac:picMkLst>
            <pc:docMk/>
            <pc:sldMk cId="3819895606" sldId="277"/>
            <ac:picMk id="5122" creationId="{6335727C-9FBC-0B0D-46C1-19D60DC60BDB}"/>
          </ac:picMkLst>
        </pc:picChg>
        <pc:picChg chg="del">
          <ac:chgData name="Sue Nottingham" userId="9b0bd6ce-53c6-43b6-8406-b4239f34bcc2" providerId="ADAL" clId="{56127197-5B4A-423B-8F3D-B5586C0D54E5}" dt="2024-02-28T09:27:19.883" v="987" actId="478"/>
          <ac:picMkLst>
            <pc:docMk/>
            <pc:sldMk cId="3819895606" sldId="277"/>
            <ac:picMk id="5124" creationId="{BE761333-8AA6-C18A-D80B-C79DF090C091}"/>
          </ac:picMkLst>
        </pc:picChg>
        <pc:picChg chg="del">
          <ac:chgData name="Sue Nottingham" userId="9b0bd6ce-53c6-43b6-8406-b4239f34bcc2" providerId="ADAL" clId="{56127197-5B4A-423B-8F3D-B5586C0D54E5}" dt="2024-02-28T09:27:21.754" v="988" actId="478"/>
          <ac:picMkLst>
            <pc:docMk/>
            <pc:sldMk cId="3819895606" sldId="277"/>
            <ac:picMk id="5128" creationId="{81B015CB-55B1-A537-C789-A5D41E15CCF5}"/>
          </ac:picMkLst>
        </pc:picChg>
        <pc:picChg chg="add del mod">
          <ac:chgData name="Sue Nottingham" userId="9b0bd6ce-53c6-43b6-8406-b4239f34bcc2" providerId="ADAL" clId="{56127197-5B4A-423B-8F3D-B5586C0D54E5}" dt="2024-02-28T09:29:11.745" v="993" actId="478"/>
          <ac:picMkLst>
            <pc:docMk/>
            <pc:sldMk cId="3819895606" sldId="277"/>
            <ac:picMk id="7170" creationId="{F9A24C65-6EAA-E274-96C0-3D5515C39063}"/>
          </ac:picMkLst>
        </pc:picChg>
        <pc:picChg chg="add mod">
          <ac:chgData name="Sue Nottingham" userId="9b0bd6ce-53c6-43b6-8406-b4239f34bcc2" providerId="ADAL" clId="{56127197-5B4A-423B-8F3D-B5586C0D54E5}" dt="2024-02-28T09:33:14.289" v="996" actId="1076"/>
          <ac:picMkLst>
            <pc:docMk/>
            <pc:sldMk cId="3819895606" sldId="277"/>
            <ac:picMk id="7172" creationId="{6E9A861C-0788-6523-BE9B-AC6DA5D5D69B}"/>
          </ac:picMkLst>
        </pc:picChg>
      </pc:sldChg>
      <pc:sldChg chg="addSp delSp modSp add mod modAnim modNotesTx">
        <pc:chgData name="Sue Nottingham" userId="9b0bd6ce-53c6-43b6-8406-b4239f34bcc2" providerId="ADAL" clId="{56127197-5B4A-423B-8F3D-B5586C0D54E5}" dt="2024-02-28T10:07:28.391" v="1617" actId="2711"/>
        <pc:sldMkLst>
          <pc:docMk/>
          <pc:sldMk cId="3715035970" sldId="278"/>
        </pc:sldMkLst>
        <pc:spChg chg="add mod">
          <ac:chgData name="Sue Nottingham" userId="9b0bd6ce-53c6-43b6-8406-b4239f34bcc2" providerId="ADAL" clId="{56127197-5B4A-423B-8F3D-B5586C0D54E5}" dt="2024-02-28T09:37:12.629" v="1104" actId="20577"/>
          <ac:spMkLst>
            <pc:docMk/>
            <pc:sldMk cId="3715035970" sldId="278"/>
            <ac:spMk id="2" creationId="{A5A91B13-DC67-34D2-DC20-21ACB29054AB}"/>
          </ac:spMkLst>
        </pc:spChg>
        <pc:spChg chg="del">
          <ac:chgData name="Sue Nottingham" userId="9b0bd6ce-53c6-43b6-8406-b4239f34bcc2" providerId="ADAL" clId="{56127197-5B4A-423B-8F3D-B5586C0D54E5}" dt="2024-02-28T09:34:10.770" v="1001" actId="478"/>
          <ac:spMkLst>
            <pc:docMk/>
            <pc:sldMk cId="3715035970" sldId="278"/>
            <ac:spMk id="3" creationId="{26284810-15DF-54BF-D383-1C9618985309}"/>
          </ac:spMkLst>
        </pc:spChg>
        <pc:spChg chg="mod">
          <ac:chgData name="Sue Nottingham" userId="9b0bd6ce-53c6-43b6-8406-b4239f34bcc2" providerId="ADAL" clId="{56127197-5B4A-423B-8F3D-B5586C0D54E5}" dt="2024-02-28T10:07:28.391" v="1617" actId="2711"/>
          <ac:spMkLst>
            <pc:docMk/>
            <pc:sldMk cId="3715035970" sldId="278"/>
            <ac:spMk id="4" creationId="{ECB6F2D5-17B2-19C5-03CB-ED91D7E18F53}"/>
          </ac:spMkLst>
        </pc:spChg>
        <pc:picChg chg="del">
          <ac:chgData name="Sue Nottingham" userId="9b0bd6ce-53c6-43b6-8406-b4239f34bcc2" providerId="ADAL" clId="{56127197-5B4A-423B-8F3D-B5586C0D54E5}" dt="2024-02-28T09:34:12.947" v="1002" actId="478"/>
          <ac:picMkLst>
            <pc:docMk/>
            <pc:sldMk cId="3715035970" sldId="278"/>
            <ac:picMk id="7172" creationId="{07E40DB7-B77E-3C82-8137-D2961C2863FA}"/>
          </ac:picMkLst>
        </pc:picChg>
      </pc:sldChg>
      <pc:sldChg chg="addSp delSp modSp add mod modAnim modNotesTx">
        <pc:chgData name="Sue Nottingham" userId="9b0bd6ce-53c6-43b6-8406-b4239f34bcc2" providerId="ADAL" clId="{56127197-5B4A-423B-8F3D-B5586C0D54E5}" dt="2024-02-28T10:07:18.949" v="1616" actId="2711"/>
        <pc:sldMkLst>
          <pc:docMk/>
          <pc:sldMk cId="647395927" sldId="279"/>
        </pc:sldMkLst>
        <pc:spChg chg="add mod">
          <ac:chgData name="Sue Nottingham" userId="9b0bd6ce-53c6-43b6-8406-b4239f34bcc2" providerId="ADAL" clId="{56127197-5B4A-423B-8F3D-B5586C0D54E5}" dt="2024-02-28T09:51:12.216" v="1302" actId="20577"/>
          <ac:spMkLst>
            <pc:docMk/>
            <pc:sldMk cId="647395927" sldId="279"/>
            <ac:spMk id="2" creationId="{A5A91B13-DC67-34D2-DC20-21ACB29054AB}"/>
          </ac:spMkLst>
        </pc:spChg>
        <pc:spChg chg="del">
          <ac:chgData name="Sue Nottingham" userId="9b0bd6ce-53c6-43b6-8406-b4239f34bcc2" providerId="ADAL" clId="{56127197-5B4A-423B-8F3D-B5586C0D54E5}" dt="2024-02-28T09:39:29.754" v="1115" actId="478"/>
          <ac:spMkLst>
            <pc:docMk/>
            <pc:sldMk cId="647395927" sldId="279"/>
            <ac:spMk id="3" creationId="{91BE9731-CC7E-BB5B-3AE0-62EA7724405C}"/>
          </ac:spMkLst>
        </pc:spChg>
        <pc:spChg chg="mod">
          <ac:chgData name="Sue Nottingham" userId="9b0bd6ce-53c6-43b6-8406-b4239f34bcc2" providerId="ADAL" clId="{56127197-5B4A-423B-8F3D-B5586C0D54E5}" dt="2024-02-28T10:07:18.949" v="1616" actId="2711"/>
          <ac:spMkLst>
            <pc:docMk/>
            <pc:sldMk cId="647395927" sldId="279"/>
            <ac:spMk id="4" creationId="{02E03ADF-86D4-8B3C-DAE8-FC9DA105AC89}"/>
          </ac:spMkLst>
        </pc:spChg>
        <pc:picChg chg="del">
          <ac:chgData name="Sue Nottingham" userId="9b0bd6ce-53c6-43b6-8406-b4239f34bcc2" providerId="ADAL" clId="{56127197-5B4A-423B-8F3D-B5586C0D54E5}" dt="2024-02-28T09:39:31.644" v="1116" actId="478"/>
          <ac:picMkLst>
            <pc:docMk/>
            <pc:sldMk cId="647395927" sldId="279"/>
            <ac:picMk id="7172" creationId="{EFF5AD07-A14E-B99B-F760-6FFA6FA1CC1E}"/>
          </ac:picMkLst>
        </pc:picChg>
      </pc:sldChg>
      <pc:sldChg chg="addSp delSp modSp add mod">
        <pc:chgData name="Sue Nottingham" userId="9b0bd6ce-53c6-43b6-8406-b4239f34bcc2" providerId="ADAL" clId="{56127197-5B4A-423B-8F3D-B5586C0D54E5}" dt="2024-02-28T10:07:08.912" v="1615" actId="2711"/>
        <pc:sldMkLst>
          <pc:docMk/>
          <pc:sldMk cId="1309086662" sldId="280"/>
        </pc:sldMkLst>
        <pc:spChg chg="add mod">
          <ac:chgData name="Sue Nottingham" userId="9b0bd6ce-53c6-43b6-8406-b4239f34bcc2" providerId="ADAL" clId="{56127197-5B4A-423B-8F3D-B5586C0D54E5}" dt="2024-02-28T09:54:44.985" v="1350" actId="20577"/>
          <ac:spMkLst>
            <pc:docMk/>
            <pc:sldMk cId="1309086662" sldId="280"/>
            <ac:spMk id="2" creationId="{A5A91B13-DC67-34D2-DC20-21ACB29054AB}"/>
          </ac:spMkLst>
        </pc:spChg>
        <pc:spChg chg="del">
          <ac:chgData name="Sue Nottingham" userId="9b0bd6ce-53c6-43b6-8406-b4239f34bcc2" providerId="ADAL" clId="{56127197-5B4A-423B-8F3D-B5586C0D54E5}" dt="2024-02-28T09:38:16.690" v="1107" actId="478"/>
          <ac:spMkLst>
            <pc:docMk/>
            <pc:sldMk cId="1309086662" sldId="280"/>
            <ac:spMk id="3" creationId="{70E95F0D-CB1A-7F16-8024-A8BDF9BC6630}"/>
          </ac:spMkLst>
        </pc:spChg>
        <pc:spChg chg="mod">
          <ac:chgData name="Sue Nottingham" userId="9b0bd6ce-53c6-43b6-8406-b4239f34bcc2" providerId="ADAL" clId="{56127197-5B4A-423B-8F3D-B5586C0D54E5}" dt="2024-02-28T10:07:08.912" v="1615" actId="2711"/>
          <ac:spMkLst>
            <pc:docMk/>
            <pc:sldMk cId="1309086662" sldId="280"/>
            <ac:spMk id="4" creationId="{D0AF334C-21CA-7717-FBC2-7DDC96483D28}"/>
          </ac:spMkLst>
        </pc:spChg>
        <pc:picChg chg="del">
          <ac:chgData name="Sue Nottingham" userId="9b0bd6ce-53c6-43b6-8406-b4239f34bcc2" providerId="ADAL" clId="{56127197-5B4A-423B-8F3D-B5586C0D54E5}" dt="2024-02-28T09:38:18.885" v="1108" actId="478"/>
          <ac:picMkLst>
            <pc:docMk/>
            <pc:sldMk cId="1309086662" sldId="280"/>
            <ac:picMk id="7172" creationId="{BEE2E2D5-9140-B935-CA48-6A614E842D4B}"/>
          </ac:picMkLst>
        </pc:picChg>
      </pc:sldChg>
      <pc:sldChg chg="addSp modSp add mod">
        <pc:chgData name="Sue Nottingham" userId="9b0bd6ce-53c6-43b6-8406-b4239f34bcc2" providerId="ADAL" clId="{56127197-5B4A-423B-8F3D-B5586C0D54E5}" dt="2024-02-28T09:58:08.710" v="1443" actId="14100"/>
        <pc:sldMkLst>
          <pc:docMk/>
          <pc:sldMk cId="1689281868" sldId="281"/>
        </pc:sldMkLst>
        <pc:spChg chg="add mod">
          <ac:chgData name="Sue Nottingham" userId="9b0bd6ce-53c6-43b6-8406-b4239f34bcc2" providerId="ADAL" clId="{56127197-5B4A-423B-8F3D-B5586C0D54E5}" dt="2024-02-28T09:56:24.130" v="1356" actId="2711"/>
          <ac:spMkLst>
            <pc:docMk/>
            <pc:sldMk cId="1689281868" sldId="281"/>
            <ac:spMk id="2" creationId="{4C669630-7FA8-457E-35AF-1457AA32C446}"/>
          </ac:spMkLst>
        </pc:spChg>
        <pc:spChg chg="add mod">
          <ac:chgData name="Sue Nottingham" userId="9b0bd6ce-53c6-43b6-8406-b4239f34bcc2" providerId="ADAL" clId="{56127197-5B4A-423B-8F3D-B5586C0D54E5}" dt="2024-02-28T09:56:05.602" v="1354"/>
          <ac:spMkLst>
            <pc:docMk/>
            <pc:sldMk cId="1689281868" sldId="281"/>
            <ac:spMk id="3" creationId="{72B1A060-E942-6DFF-0AFB-B95219180A8B}"/>
          </ac:spMkLst>
        </pc:spChg>
        <pc:spChg chg="mod">
          <ac:chgData name="Sue Nottingham" userId="9b0bd6ce-53c6-43b6-8406-b4239f34bcc2" providerId="ADAL" clId="{56127197-5B4A-423B-8F3D-B5586C0D54E5}" dt="2024-02-28T09:56:13.795" v="1355" actId="2711"/>
          <ac:spMkLst>
            <pc:docMk/>
            <pc:sldMk cId="1689281868" sldId="281"/>
            <ac:spMk id="4" creationId="{0BB1026A-1268-3EBA-8821-7BE95A1B1842}"/>
          </ac:spMkLst>
        </pc:spChg>
        <pc:spChg chg="add mod">
          <ac:chgData name="Sue Nottingham" userId="9b0bd6ce-53c6-43b6-8406-b4239f34bcc2" providerId="ADAL" clId="{56127197-5B4A-423B-8F3D-B5586C0D54E5}" dt="2024-02-28T09:56:05.602" v="1354"/>
          <ac:spMkLst>
            <pc:docMk/>
            <pc:sldMk cId="1689281868" sldId="281"/>
            <ac:spMk id="8" creationId="{6A154C8C-64A7-98B6-99F6-7EB420C45D7E}"/>
          </ac:spMkLst>
        </pc:spChg>
        <pc:spChg chg="add mod">
          <ac:chgData name="Sue Nottingham" userId="9b0bd6ce-53c6-43b6-8406-b4239f34bcc2" providerId="ADAL" clId="{56127197-5B4A-423B-8F3D-B5586C0D54E5}" dt="2024-02-28T09:56:59.106" v="1357" actId="1076"/>
          <ac:spMkLst>
            <pc:docMk/>
            <pc:sldMk cId="1689281868" sldId="281"/>
            <ac:spMk id="9" creationId="{BE908A5D-EAC3-B22B-BF12-8575BA292AA2}"/>
          </ac:spMkLst>
        </pc:spChg>
        <pc:spChg chg="add mod">
          <ac:chgData name="Sue Nottingham" userId="9b0bd6ce-53c6-43b6-8406-b4239f34bcc2" providerId="ADAL" clId="{56127197-5B4A-423B-8F3D-B5586C0D54E5}" dt="2024-02-28T09:56:05.602" v="1354"/>
          <ac:spMkLst>
            <pc:docMk/>
            <pc:sldMk cId="1689281868" sldId="281"/>
            <ac:spMk id="10" creationId="{CD15758F-E1C5-57C2-B620-86B74B5FE689}"/>
          </ac:spMkLst>
        </pc:spChg>
        <pc:spChg chg="add mod">
          <ac:chgData name="Sue Nottingham" userId="9b0bd6ce-53c6-43b6-8406-b4239f34bcc2" providerId="ADAL" clId="{56127197-5B4A-423B-8F3D-B5586C0D54E5}" dt="2024-02-28T09:57:32.403" v="1419" actId="113"/>
          <ac:spMkLst>
            <pc:docMk/>
            <pc:sldMk cId="1689281868" sldId="281"/>
            <ac:spMk id="11" creationId="{75357971-9CE2-D113-8B60-54CE16015928}"/>
          </ac:spMkLst>
        </pc:spChg>
        <pc:picChg chg="add mod">
          <ac:chgData name="Sue Nottingham" userId="9b0bd6ce-53c6-43b6-8406-b4239f34bcc2" providerId="ADAL" clId="{56127197-5B4A-423B-8F3D-B5586C0D54E5}" dt="2024-02-28T09:56:05.602" v="1354"/>
          <ac:picMkLst>
            <pc:docMk/>
            <pc:sldMk cId="1689281868" sldId="281"/>
            <ac:picMk id="6" creationId="{011FFC71-8D7D-A0DE-F326-765A1B94C4D7}"/>
          </ac:picMkLst>
        </pc:picChg>
        <pc:picChg chg="add mod">
          <ac:chgData name="Sue Nottingham" userId="9b0bd6ce-53c6-43b6-8406-b4239f34bcc2" providerId="ADAL" clId="{56127197-5B4A-423B-8F3D-B5586C0D54E5}" dt="2024-02-28T09:56:05.602" v="1354"/>
          <ac:picMkLst>
            <pc:docMk/>
            <pc:sldMk cId="1689281868" sldId="281"/>
            <ac:picMk id="7" creationId="{1275F9A9-881C-A930-376B-7751F9A07BD9}"/>
          </ac:picMkLst>
        </pc:picChg>
        <pc:cxnChg chg="add mod">
          <ac:chgData name="Sue Nottingham" userId="9b0bd6ce-53c6-43b6-8406-b4239f34bcc2" providerId="ADAL" clId="{56127197-5B4A-423B-8F3D-B5586C0D54E5}" dt="2024-02-28T09:58:08.710" v="1443" actId="14100"/>
          <ac:cxnSpMkLst>
            <pc:docMk/>
            <pc:sldMk cId="1689281868" sldId="281"/>
            <ac:cxnSpMk id="13" creationId="{AD0FC492-AA08-31B5-69E7-2FD0CB9EE9D1}"/>
          </ac:cxnSpMkLst>
        </pc:cxnChg>
      </pc:sldChg>
      <pc:sldChg chg="addSp modSp add mod">
        <pc:chgData name="Sue Nottingham" userId="9b0bd6ce-53c6-43b6-8406-b4239f34bcc2" providerId="ADAL" clId="{56127197-5B4A-423B-8F3D-B5586C0D54E5}" dt="2024-02-28T10:09:46.334" v="1627" actId="1076"/>
        <pc:sldMkLst>
          <pc:docMk/>
          <pc:sldMk cId="3537985846" sldId="282"/>
        </pc:sldMkLst>
        <pc:spChg chg="add mod">
          <ac:chgData name="Sue Nottingham" userId="9b0bd6ce-53c6-43b6-8406-b4239f34bcc2" providerId="ADAL" clId="{56127197-5B4A-423B-8F3D-B5586C0D54E5}" dt="2024-02-28T10:09:41.320" v="1626" actId="6549"/>
          <ac:spMkLst>
            <pc:docMk/>
            <pc:sldMk cId="3537985846" sldId="282"/>
            <ac:spMk id="2" creationId="{A5A91B13-DC67-34D2-DC20-21ACB29054AB}"/>
          </ac:spMkLst>
        </pc:spChg>
        <pc:spChg chg="mod">
          <ac:chgData name="Sue Nottingham" userId="9b0bd6ce-53c6-43b6-8406-b4239f34bcc2" providerId="ADAL" clId="{56127197-5B4A-423B-8F3D-B5586C0D54E5}" dt="2024-02-28T10:06:34.489" v="1613" actId="2711"/>
          <ac:spMkLst>
            <pc:docMk/>
            <pc:sldMk cId="3537985846" sldId="282"/>
            <ac:spMk id="4" creationId="{373C175B-3FC6-A1AF-F198-C3B54641B013}"/>
          </ac:spMkLst>
        </pc:spChg>
        <pc:spChg chg="add mod">
          <ac:chgData name="Sue Nottingham" userId="9b0bd6ce-53c6-43b6-8406-b4239f34bcc2" providerId="ADAL" clId="{56127197-5B4A-423B-8F3D-B5586C0D54E5}" dt="2024-02-28T10:09:46.334" v="1627" actId="1076"/>
          <ac:spMkLst>
            <pc:docMk/>
            <pc:sldMk cId="3537985846" sldId="282"/>
            <ac:spMk id="6" creationId="{3579442A-8E1A-3914-631A-D8FFF09B48F7}"/>
          </ac:spMkLst>
        </pc:spChg>
      </pc:sldChg>
      <pc:sldChg chg="addSp modSp add mod">
        <pc:chgData name="Sue Nottingham" userId="9b0bd6ce-53c6-43b6-8406-b4239f34bcc2" providerId="ADAL" clId="{56127197-5B4A-423B-8F3D-B5586C0D54E5}" dt="2024-02-28T09:59:20.533" v="1448" actId="1076"/>
        <pc:sldMkLst>
          <pc:docMk/>
          <pc:sldMk cId="1366761643" sldId="283"/>
        </pc:sldMkLst>
        <pc:spChg chg="add mod">
          <ac:chgData name="Sue Nottingham" userId="9b0bd6ce-53c6-43b6-8406-b4239f34bcc2" providerId="ADAL" clId="{56127197-5B4A-423B-8F3D-B5586C0D54E5}" dt="2024-02-28T09:59:20.533" v="1448" actId="1076"/>
          <ac:spMkLst>
            <pc:docMk/>
            <pc:sldMk cId="1366761643" sldId="283"/>
            <ac:spMk id="2" creationId="{A5A91B13-DC67-34D2-DC20-21ACB29054AB}"/>
          </ac:spMkLst>
        </pc:spChg>
        <pc:spChg chg="mod">
          <ac:chgData name="Sue Nottingham" userId="9b0bd6ce-53c6-43b6-8406-b4239f34bcc2" providerId="ADAL" clId="{56127197-5B4A-423B-8F3D-B5586C0D54E5}" dt="2024-02-28T09:58:48.051" v="1445" actId="2711"/>
          <ac:spMkLst>
            <pc:docMk/>
            <pc:sldMk cId="1366761643" sldId="283"/>
            <ac:spMk id="4" creationId="{F53DD480-3DE1-C169-540E-087A7F14E407}"/>
          </ac:spMkLst>
        </pc:spChg>
      </pc:sldChg>
      <pc:sldChg chg="addSp modSp add mod">
        <pc:chgData name="Sue Nottingham" userId="9b0bd6ce-53c6-43b6-8406-b4239f34bcc2" providerId="ADAL" clId="{56127197-5B4A-423B-8F3D-B5586C0D54E5}" dt="2024-02-28T10:06:45.330" v="1614" actId="2711"/>
        <pc:sldMkLst>
          <pc:docMk/>
          <pc:sldMk cId="1981814460" sldId="284"/>
        </pc:sldMkLst>
        <pc:spChg chg="add mod">
          <ac:chgData name="Sue Nottingham" userId="9b0bd6ce-53c6-43b6-8406-b4239f34bcc2" providerId="ADAL" clId="{56127197-5B4A-423B-8F3D-B5586C0D54E5}" dt="2024-02-28T10:01:34.930" v="1609" actId="6549"/>
          <ac:spMkLst>
            <pc:docMk/>
            <pc:sldMk cId="1981814460" sldId="284"/>
            <ac:spMk id="2" creationId="{A5A91B13-DC67-34D2-DC20-21ACB29054AB}"/>
          </ac:spMkLst>
        </pc:spChg>
        <pc:spChg chg="add mod">
          <ac:chgData name="Sue Nottingham" userId="9b0bd6ce-53c6-43b6-8406-b4239f34bcc2" providerId="ADAL" clId="{56127197-5B4A-423B-8F3D-B5586C0D54E5}" dt="2024-02-28T10:01:42.803" v="1610" actId="14100"/>
          <ac:spMkLst>
            <pc:docMk/>
            <pc:sldMk cId="1981814460" sldId="284"/>
            <ac:spMk id="3" creationId="{F01C3A61-E5DF-61B6-7065-8A4415C5FCBF}"/>
          </ac:spMkLst>
        </pc:spChg>
        <pc:spChg chg="mod">
          <ac:chgData name="Sue Nottingham" userId="9b0bd6ce-53c6-43b6-8406-b4239f34bcc2" providerId="ADAL" clId="{56127197-5B4A-423B-8F3D-B5586C0D54E5}" dt="2024-02-28T10:06:45.330" v="1614" actId="2711"/>
          <ac:spMkLst>
            <pc:docMk/>
            <pc:sldMk cId="1981814460" sldId="284"/>
            <ac:spMk id="4" creationId="{2B970B1F-BCA5-2A89-6193-5CC07D81FC9D}"/>
          </ac:spMkLst>
        </pc:spChg>
      </pc:sldChg>
      <pc:sldChg chg="addSp modSp add mod modNotesTx">
        <pc:chgData name="Sue Nottingham" userId="9b0bd6ce-53c6-43b6-8406-b4239f34bcc2" providerId="ADAL" clId="{56127197-5B4A-423B-8F3D-B5586C0D54E5}" dt="2024-02-28T10:15:11.149" v="1929" actId="20577"/>
        <pc:sldMkLst>
          <pc:docMk/>
          <pc:sldMk cId="2808745689" sldId="285"/>
        </pc:sldMkLst>
        <pc:spChg chg="add mod">
          <ac:chgData name="Sue Nottingham" userId="9b0bd6ce-53c6-43b6-8406-b4239f34bcc2" providerId="ADAL" clId="{56127197-5B4A-423B-8F3D-B5586C0D54E5}" dt="2024-02-28T10:14:42.941" v="1771"/>
          <ac:spMkLst>
            <pc:docMk/>
            <pc:sldMk cId="2808745689" sldId="285"/>
            <ac:spMk id="2" creationId="{A5A91B13-DC67-34D2-DC20-21ACB29054AB}"/>
          </ac:spMkLst>
        </pc:spChg>
        <pc:spChg chg="mod">
          <ac:chgData name="Sue Nottingham" userId="9b0bd6ce-53c6-43b6-8406-b4239f34bcc2" providerId="ADAL" clId="{56127197-5B4A-423B-8F3D-B5586C0D54E5}" dt="2024-02-28T10:14:30.038" v="1770" actId="2711"/>
          <ac:spMkLst>
            <pc:docMk/>
            <pc:sldMk cId="2808745689" sldId="285"/>
            <ac:spMk id="4" creationId="{F32CD2DB-61A6-9F7D-BEA2-1BA3DF679A08}"/>
          </ac:spMkLst>
        </pc:spChg>
      </pc:sldChg>
      <pc:sldChg chg="addSp modSp add mod ord">
        <pc:chgData name="Sue Nottingham" userId="9b0bd6ce-53c6-43b6-8406-b4239f34bcc2" providerId="ADAL" clId="{56127197-5B4A-423B-8F3D-B5586C0D54E5}" dt="2024-02-28T10:14:19.660" v="1768"/>
        <pc:sldMkLst>
          <pc:docMk/>
          <pc:sldMk cId="3324644084" sldId="286"/>
        </pc:sldMkLst>
        <pc:spChg chg="add mod">
          <ac:chgData name="Sue Nottingham" userId="9b0bd6ce-53c6-43b6-8406-b4239f34bcc2" providerId="ADAL" clId="{56127197-5B4A-423B-8F3D-B5586C0D54E5}" dt="2024-02-28T10:12:50.822" v="1766" actId="113"/>
          <ac:spMkLst>
            <pc:docMk/>
            <pc:sldMk cId="3324644084" sldId="286"/>
            <ac:spMk id="2" creationId="{DFFF80C5-D4FC-D702-AFBB-9ACCA69B6AB7}"/>
          </ac:spMkLst>
        </pc:spChg>
        <pc:spChg chg="mod">
          <ac:chgData name="Sue Nottingham" userId="9b0bd6ce-53c6-43b6-8406-b4239f34bcc2" providerId="ADAL" clId="{56127197-5B4A-423B-8F3D-B5586C0D54E5}" dt="2024-02-28T10:10:20.704" v="1630" actId="2711"/>
          <ac:spMkLst>
            <pc:docMk/>
            <pc:sldMk cId="3324644084" sldId="286"/>
            <ac:spMk id="4" creationId="{5B043CED-71AC-74F5-C193-4CC01B9F4DD3}"/>
          </ac:spMkLst>
        </pc:spChg>
        <pc:picChg chg="mod">
          <ac:chgData name="Sue Nottingham" userId="9b0bd6ce-53c6-43b6-8406-b4239f34bcc2" providerId="ADAL" clId="{56127197-5B4A-423B-8F3D-B5586C0D54E5}" dt="2024-02-28T10:10:36.636" v="1632" actId="1076"/>
          <ac:picMkLst>
            <pc:docMk/>
            <pc:sldMk cId="3324644084" sldId="286"/>
            <ac:picMk id="5" creationId="{337F78D1-178B-8E0E-DFD8-F89B72E6201D}"/>
          </ac:picMkLst>
        </pc:picChg>
      </pc:sldChg>
      <pc:sldChg chg="addSp delSp modSp add mod">
        <pc:chgData name="Sue Nottingham" userId="9b0bd6ce-53c6-43b6-8406-b4239f34bcc2" providerId="ADAL" clId="{56127197-5B4A-423B-8F3D-B5586C0D54E5}" dt="2024-02-28T10:16:13.453" v="1932"/>
        <pc:sldMkLst>
          <pc:docMk/>
          <pc:sldMk cId="207191333" sldId="287"/>
        </pc:sldMkLst>
        <pc:spChg chg="del">
          <ac:chgData name="Sue Nottingham" userId="9b0bd6ce-53c6-43b6-8406-b4239f34bcc2" providerId="ADAL" clId="{56127197-5B4A-423B-8F3D-B5586C0D54E5}" dt="2024-02-28T10:16:12.809" v="1931" actId="478"/>
          <ac:spMkLst>
            <pc:docMk/>
            <pc:sldMk cId="207191333" sldId="287"/>
            <ac:spMk id="2" creationId="{D10AB125-B677-2D18-0A25-2F6B6D0D1BE3}"/>
          </ac:spMkLst>
        </pc:spChg>
        <pc:spChg chg="add mod">
          <ac:chgData name="Sue Nottingham" userId="9b0bd6ce-53c6-43b6-8406-b4239f34bcc2" providerId="ADAL" clId="{56127197-5B4A-423B-8F3D-B5586C0D54E5}" dt="2024-02-28T10:16:13.453" v="1932"/>
          <ac:spMkLst>
            <pc:docMk/>
            <pc:sldMk cId="207191333" sldId="287"/>
            <ac:spMk id="3" creationId="{A5A91B13-DC67-34D2-DC20-21ACB29054A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0277-0510-4C52-9EEA-30AE0741FEC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A8264AC-27EE-4B92-A099-D6708DCD4121}">
      <dgm:prSet custT="1"/>
      <dgm:spPr/>
      <dgm:t>
        <a:bodyPr/>
        <a:lstStyle/>
        <a:p>
          <a:pPr>
            <a:lnSpc>
              <a:spcPct val="100000"/>
            </a:lnSpc>
            <a:defRPr cap="all"/>
          </a:pPr>
          <a:r>
            <a:rPr lang="en-US" sz="2400" dirty="0"/>
            <a:t>Internet searches</a:t>
          </a:r>
        </a:p>
      </dgm:t>
    </dgm:pt>
    <dgm:pt modelId="{B1976D8D-83D9-4447-B6A6-434DD9323874}" type="parTrans" cxnId="{BCE65BF2-69A7-4545-B0E7-7C7C8A4F8910}">
      <dgm:prSet/>
      <dgm:spPr/>
      <dgm:t>
        <a:bodyPr/>
        <a:lstStyle/>
        <a:p>
          <a:endParaRPr lang="en-US"/>
        </a:p>
      </dgm:t>
    </dgm:pt>
    <dgm:pt modelId="{97F5AE3B-875C-4CA5-8AD2-77AD0F8DC5D8}" type="sibTrans" cxnId="{BCE65BF2-69A7-4545-B0E7-7C7C8A4F8910}">
      <dgm:prSet/>
      <dgm:spPr/>
      <dgm:t>
        <a:bodyPr/>
        <a:lstStyle/>
        <a:p>
          <a:endParaRPr lang="en-US"/>
        </a:p>
      </dgm:t>
    </dgm:pt>
    <dgm:pt modelId="{FEA94440-AF89-4FA3-AB41-3E25EBD75DB3}">
      <dgm:prSet custT="1"/>
      <dgm:spPr/>
      <dgm:t>
        <a:bodyPr/>
        <a:lstStyle/>
        <a:p>
          <a:pPr>
            <a:lnSpc>
              <a:spcPct val="100000"/>
            </a:lnSpc>
            <a:defRPr cap="all"/>
          </a:pPr>
          <a:r>
            <a:rPr lang="en-US" sz="2400" dirty="0"/>
            <a:t>Libraries</a:t>
          </a:r>
        </a:p>
        <a:p>
          <a:pPr>
            <a:lnSpc>
              <a:spcPct val="100000"/>
            </a:lnSpc>
            <a:defRPr cap="all"/>
          </a:pPr>
          <a:r>
            <a:rPr lang="en-US" sz="2400" dirty="0"/>
            <a:t>and books </a:t>
          </a:r>
        </a:p>
        <a:p>
          <a:pPr>
            <a:lnSpc>
              <a:spcPct val="100000"/>
            </a:lnSpc>
            <a:defRPr cap="all"/>
          </a:pPr>
          <a:r>
            <a:rPr lang="en-US" sz="2400" dirty="0"/>
            <a:t>(may be online)</a:t>
          </a:r>
        </a:p>
      </dgm:t>
    </dgm:pt>
    <dgm:pt modelId="{3F085485-23BA-4B10-8DD1-58F39B1AACC5}" type="parTrans" cxnId="{102691FB-9AE8-40CD-A6EC-EC2EDD6B9406}">
      <dgm:prSet/>
      <dgm:spPr/>
      <dgm:t>
        <a:bodyPr/>
        <a:lstStyle/>
        <a:p>
          <a:endParaRPr lang="en-US"/>
        </a:p>
      </dgm:t>
    </dgm:pt>
    <dgm:pt modelId="{1E51DC9F-00EF-4425-B8D9-EA4DAB0F09A7}" type="sibTrans" cxnId="{102691FB-9AE8-40CD-A6EC-EC2EDD6B9406}">
      <dgm:prSet/>
      <dgm:spPr/>
      <dgm:t>
        <a:bodyPr/>
        <a:lstStyle/>
        <a:p>
          <a:endParaRPr lang="en-US"/>
        </a:p>
      </dgm:t>
    </dgm:pt>
    <dgm:pt modelId="{06BD41F7-A88B-46A8-8F14-E1C57A56B31F}">
      <dgm:prSet custT="1"/>
      <dgm:spPr/>
      <dgm:t>
        <a:bodyPr/>
        <a:lstStyle/>
        <a:p>
          <a:pPr>
            <a:lnSpc>
              <a:spcPct val="100000"/>
            </a:lnSpc>
            <a:defRPr cap="all"/>
          </a:pPr>
          <a:r>
            <a:rPr lang="en-US" sz="2400" dirty="0"/>
            <a:t>Newspapers or news outlets</a:t>
          </a:r>
        </a:p>
        <a:p>
          <a:pPr>
            <a:lnSpc>
              <a:spcPct val="100000"/>
            </a:lnSpc>
            <a:defRPr cap="all"/>
          </a:pPr>
          <a:r>
            <a:rPr lang="en-US" sz="2400" dirty="0" err="1"/>
            <a:t>eg.</a:t>
          </a:r>
          <a:r>
            <a:rPr lang="en-US" sz="2400" dirty="0"/>
            <a:t> the BBC</a:t>
          </a:r>
        </a:p>
      </dgm:t>
    </dgm:pt>
    <dgm:pt modelId="{88FABD4E-C938-4676-B124-F2892B1556B3}" type="parTrans" cxnId="{2209E8A0-CF9F-4324-9D38-0D977B602688}">
      <dgm:prSet/>
      <dgm:spPr/>
      <dgm:t>
        <a:bodyPr/>
        <a:lstStyle/>
        <a:p>
          <a:endParaRPr lang="en-US"/>
        </a:p>
      </dgm:t>
    </dgm:pt>
    <dgm:pt modelId="{B655FD4E-B2C7-4D6E-92B0-28E86FC35F9E}" type="sibTrans" cxnId="{2209E8A0-CF9F-4324-9D38-0D977B602688}">
      <dgm:prSet/>
      <dgm:spPr/>
      <dgm:t>
        <a:bodyPr/>
        <a:lstStyle/>
        <a:p>
          <a:endParaRPr lang="en-US"/>
        </a:p>
      </dgm:t>
    </dgm:pt>
    <dgm:pt modelId="{263063B6-8693-4278-8816-12D55A97B570}">
      <dgm:prSet custT="1"/>
      <dgm:spPr/>
      <dgm:t>
        <a:bodyPr/>
        <a:lstStyle/>
        <a:p>
          <a:pPr>
            <a:lnSpc>
              <a:spcPct val="100000"/>
            </a:lnSpc>
            <a:defRPr cap="all"/>
          </a:pPr>
          <a:r>
            <a:rPr lang="en-US" sz="2400" dirty="0"/>
            <a:t>Surveys </a:t>
          </a:r>
        </a:p>
        <a:p>
          <a:pPr>
            <a:lnSpc>
              <a:spcPct val="100000"/>
            </a:lnSpc>
            <a:defRPr cap="all"/>
          </a:pPr>
          <a:r>
            <a:rPr lang="en-US" sz="2400" dirty="0" err="1"/>
            <a:t>eg.</a:t>
          </a:r>
          <a:r>
            <a:rPr lang="en-US" sz="2400" dirty="0"/>
            <a:t> The Census</a:t>
          </a:r>
        </a:p>
      </dgm:t>
    </dgm:pt>
    <dgm:pt modelId="{E490FDFC-B302-4F7B-B483-E533F7F06A9F}" type="parTrans" cxnId="{EDBCE901-0A3B-4F4C-9AB3-DB436191D596}">
      <dgm:prSet/>
      <dgm:spPr/>
      <dgm:t>
        <a:bodyPr/>
        <a:lstStyle/>
        <a:p>
          <a:endParaRPr lang="en-US"/>
        </a:p>
      </dgm:t>
    </dgm:pt>
    <dgm:pt modelId="{62BAE42C-5CC6-4165-A956-00644DC9D4CE}" type="sibTrans" cxnId="{EDBCE901-0A3B-4F4C-9AB3-DB436191D596}">
      <dgm:prSet/>
      <dgm:spPr/>
      <dgm:t>
        <a:bodyPr/>
        <a:lstStyle/>
        <a:p>
          <a:endParaRPr lang="en-US"/>
        </a:p>
      </dgm:t>
    </dgm:pt>
    <dgm:pt modelId="{54771973-EACA-441B-9619-5A531E482153}" type="pres">
      <dgm:prSet presAssocID="{AF1B0277-0510-4C52-9EEA-30AE0741FECC}" presName="root" presStyleCnt="0">
        <dgm:presLayoutVars>
          <dgm:dir/>
          <dgm:resizeHandles val="exact"/>
        </dgm:presLayoutVars>
      </dgm:prSet>
      <dgm:spPr/>
    </dgm:pt>
    <dgm:pt modelId="{28A3D791-5F05-4341-880D-45D5CF041AEA}" type="pres">
      <dgm:prSet presAssocID="{9A8264AC-27EE-4B92-A099-D6708DCD4121}" presName="compNode" presStyleCnt="0"/>
      <dgm:spPr/>
    </dgm:pt>
    <dgm:pt modelId="{F02C96ED-83E4-45EA-8317-16B0366271F4}" type="pres">
      <dgm:prSet presAssocID="{9A8264AC-27EE-4B92-A099-D6708DCD4121}" presName="iconBgRect" presStyleLbl="bgShp" presStyleIdx="0" presStyleCnt="4"/>
      <dgm:spPr/>
    </dgm:pt>
    <dgm:pt modelId="{3AEBB3C5-0B85-4074-B888-596A56432143}" type="pres">
      <dgm:prSet presAssocID="{9A8264AC-27EE-4B92-A099-D6708DCD41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539F9371-CE98-4B3E-8F38-7E00A5049CD8}" type="pres">
      <dgm:prSet presAssocID="{9A8264AC-27EE-4B92-A099-D6708DCD4121}" presName="spaceRect" presStyleCnt="0"/>
      <dgm:spPr/>
    </dgm:pt>
    <dgm:pt modelId="{94FA3F6F-1E60-4400-9396-AE9F6D05E3ED}" type="pres">
      <dgm:prSet presAssocID="{9A8264AC-27EE-4B92-A099-D6708DCD4121}" presName="textRect" presStyleLbl="revTx" presStyleIdx="0" presStyleCnt="4">
        <dgm:presLayoutVars>
          <dgm:chMax val="1"/>
          <dgm:chPref val="1"/>
        </dgm:presLayoutVars>
      </dgm:prSet>
      <dgm:spPr/>
    </dgm:pt>
    <dgm:pt modelId="{88F38BCB-6800-41C0-AA8B-9F45D2088379}" type="pres">
      <dgm:prSet presAssocID="{97F5AE3B-875C-4CA5-8AD2-77AD0F8DC5D8}" presName="sibTrans" presStyleCnt="0"/>
      <dgm:spPr/>
    </dgm:pt>
    <dgm:pt modelId="{29051EDB-DB94-4163-A2B9-D2EB7D3CC3F7}" type="pres">
      <dgm:prSet presAssocID="{FEA94440-AF89-4FA3-AB41-3E25EBD75DB3}" presName="compNode" presStyleCnt="0"/>
      <dgm:spPr/>
    </dgm:pt>
    <dgm:pt modelId="{D9A14179-5713-4FB0-9C4B-D98D0E986A81}" type="pres">
      <dgm:prSet presAssocID="{FEA94440-AF89-4FA3-AB41-3E25EBD75DB3}" presName="iconBgRect" presStyleLbl="bgShp" presStyleIdx="1" presStyleCnt="4"/>
      <dgm:spPr/>
    </dgm:pt>
    <dgm:pt modelId="{B13DC0D9-0E4E-4974-9B9C-08880B5C6E2D}" type="pres">
      <dgm:prSet presAssocID="{FEA94440-AF89-4FA3-AB41-3E25EBD75D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A6960A4-3D61-4878-8EF4-BF06E952A3A8}" type="pres">
      <dgm:prSet presAssocID="{FEA94440-AF89-4FA3-AB41-3E25EBD75DB3}" presName="spaceRect" presStyleCnt="0"/>
      <dgm:spPr/>
    </dgm:pt>
    <dgm:pt modelId="{AB77E106-E13E-44F8-8EC8-B85268451E8C}" type="pres">
      <dgm:prSet presAssocID="{FEA94440-AF89-4FA3-AB41-3E25EBD75DB3}" presName="textRect" presStyleLbl="revTx" presStyleIdx="1" presStyleCnt="4">
        <dgm:presLayoutVars>
          <dgm:chMax val="1"/>
          <dgm:chPref val="1"/>
        </dgm:presLayoutVars>
      </dgm:prSet>
      <dgm:spPr/>
    </dgm:pt>
    <dgm:pt modelId="{226BCF3E-D826-4D15-BB38-510398771E0E}" type="pres">
      <dgm:prSet presAssocID="{1E51DC9F-00EF-4425-B8D9-EA4DAB0F09A7}" presName="sibTrans" presStyleCnt="0"/>
      <dgm:spPr/>
    </dgm:pt>
    <dgm:pt modelId="{46715DB4-C624-45BC-9FF3-5ED50891C9D0}" type="pres">
      <dgm:prSet presAssocID="{06BD41F7-A88B-46A8-8F14-E1C57A56B31F}" presName="compNode" presStyleCnt="0"/>
      <dgm:spPr/>
    </dgm:pt>
    <dgm:pt modelId="{B9CBC366-D6E5-4EE1-906D-ED09456FB04A}" type="pres">
      <dgm:prSet presAssocID="{06BD41F7-A88B-46A8-8F14-E1C57A56B31F}" presName="iconBgRect" presStyleLbl="bgShp" presStyleIdx="2" presStyleCnt="4"/>
      <dgm:spPr/>
    </dgm:pt>
    <dgm:pt modelId="{01C7247E-63BC-4920-B89C-42C2CE06E0D0}" type="pres">
      <dgm:prSet presAssocID="{06BD41F7-A88B-46A8-8F14-E1C57A56B31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B062C3B7-7D18-4BE4-A971-352E63246885}" type="pres">
      <dgm:prSet presAssocID="{06BD41F7-A88B-46A8-8F14-E1C57A56B31F}" presName="spaceRect" presStyleCnt="0"/>
      <dgm:spPr/>
    </dgm:pt>
    <dgm:pt modelId="{D565FA4D-9345-4D47-9CA6-6E92B764A8F2}" type="pres">
      <dgm:prSet presAssocID="{06BD41F7-A88B-46A8-8F14-E1C57A56B31F}" presName="textRect" presStyleLbl="revTx" presStyleIdx="2" presStyleCnt="4">
        <dgm:presLayoutVars>
          <dgm:chMax val="1"/>
          <dgm:chPref val="1"/>
        </dgm:presLayoutVars>
      </dgm:prSet>
      <dgm:spPr/>
    </dgm:pt>
    <dgm:pt modelId="{958D7EB2-BBBF-49DE-8BC3-6843F21E43E3}" type="pres">
      <dgm:prSet presAssocID="{B655FD4E-B2C7-4D6E-92B0-28E86FC35F9E}" presName="sibTrans" presStyleCnt="0"/>
      <dgm:spPr/>
    </dgm:pt>
    <dgm:pt modelId="{C90A39A5-1D8A-45A9-A637-3E7090D717F5}" type="pres">
      <dgm:prSet presAssocID="{263063B6-8693-4278-8816-12D55A97B570}" presName="compNode" presStyleCnt="0"/>
      <dgm:spPr/>
    </dgm:pt>
    <dgm:pt modelId="{21745F1B-E9CD-43CA-BD53-0D012D5946AB}" type="pres">
      <dgm:prSet presAssocID="{263063B6-8693-4278-8816-12D55A97B570}" presName="iconBgRect" presStyleLbl="bgShp" presStyleIdx="3" presStyleCnt="4"/>
      <dgm:spPr/>
    </dgm:pt>
    <dgm:pt modelId="{9E4BA234-A815-418B-BF5F-2BDB015C88F4}" type="pres">
      <dgm:prSet presAssocID="{263063B6-8693-4278-8816-12D55A97B57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36AF99DA-C687-4F14-8611-86FA8DE2BF00}" type="pres">
      <dgm:prSet presAssocID="{263063B6-8693-4278-8816-12D55A97B570}" presName="spaceRect" presStyleCnt="0"/>
      <dgm:spPr/>
    </dgm:pt>
    <dgm:pt modelId="{97D1A1E9-D498-4EBB-9091-8B9C875DF1F0}" type="pres">
      <dgm:prSet presAssocID="{263063B6-8693-4278-8816-12D55A97B570}" presName="textRect" presStyleLbl="revTx" presStyleIdx="3" presStyleCnt="4">
        <dgm:presLayoutVars>
          <dgm:chMax val="1"/>
          <dgm:chPref val="1"/>
        </dgm:presLayoutVars>
      </dgm:prSet>
      <dgm:spPr/>
    </dgm:pt>
  </dgm:ptLst>
  <dgm:cxnLst>
    <dgm:cxn modelId="{EDBCE901-0A3B-4F4C-9AB3-DB436191D596}" srcId="{AF1B0277-0510-4C52-9EEA-30AE0741FECC}" destId="{263063B6-8693-4278-8816-12D55A97B570}" srcOrd="3" destOrd="0" parTransId="{E490FDFC-B302-4F7B-B483-E533F7F06A9F}" sibTransId="{62BAE42C-5CC6-4165-A956-00644DC9D4CE}"/>
    <dgm:cxn modelId="{DC2D7761-8B62-B147-AA8B-585A4A1A9ED0}" type="presOf" srcId="{FEA94440-AF89-4FA3-AB41-3E25EBD75DB3}" destId="{AB77E106-E13E-44F8-8EC8-B85268451E8C}" srcOrd="0" destOrd="0" presId="urn:microsoft.com/office/officeart/2018/5/layout/IconCircleLabelList"/>
    <dgm:cxn modelId="{CEA4FC62-205B-634A-9A9B-F58018E32348}" type="presOf" srcId="{263063B6-8693-4278-8816-12D55A97B570}" destId="{97D1A1E9-D498-4EBB-9091-8B9C875DF1F0}" srcOrd="0" destOrd="0" presId="urn:microsoft.com/office/officeart/2018/5/layout/IconCircleLabelList"/>
    <dgm:cxn modelId="{AC649AA0-4142-F54A-8ACF-35009F85B91C}" type="presOf" srcId="{06BD41F7-A88B-46A8-8F14-E1C57A56B31F}" destId="{D565FA4D-9345-4D47-9CA6-6E92B764A8F2}" srcOrd="0" destOrd="0" presId="urn:microsoft.com/office/officeart/2018/5/layout/IconCircleLabelList"/>
    <dgm:cxn modelId="{2209E8A0-CF9F-4324-9D38-0D977B602688}" srcId="{AF1B0277-0510-4C52-9EEA-30AE0741FECC}" destId="{06BD41F7-A88B-46A8-8F14-E1C57A56B31F}" srcOrd="2" destOrd="0" parTransId="{88FABD4E-C938-4676-B124-F2892B1556B3}" sibTransId="{B655FD4E-B2C7-4D6E-92B0-28E86FC35F9E}"/>
    <dgm:cxn modelId="{3CC1F6AE-2A69-C147-9976-B32081E299D4}" type="presOf" srcId="{9A8264AC-27EE-4B92-A099-D6708DCD4121}" destId="{94FA3F6F-1E60-4400-9396-AE9F6D05E3ED}" srcOrd="0" destOrd="0" presId="urn:microsoft.com/office/officeart/2018/5/layout/IconCircleLabelList"/>
    <dgm:cxn modelId="{523B17CD-037A-9241-AB9F-00FB7D0ED000}" type="presOf" srcId="{AF1B0277-0510-4C52-9EEA-30AE0741FECC}" destId="{54771973-EACA-441B-9619-5A531E482153}" srcOrd="0" destOrd="0" presId="urn:microsoft.com/office/officeart/2018/5/layout/IconCircleLabelList"/>
    <dgm:cxn modelId="{BCE65BF2-69A7-4545-B0E7-7C7C8A4F8910}" srcId="{AF1B0277-0510-4C52-9EEA-30AE0741FECC}" destId="{9A8264AC-27EE-4B92-A099-D6708DCD4121}" srcOrd="0" destOrd="0" parTransId="{B1976D8D-83D9-4447-B6A6-434DD9323874}" sibTransId="{97F5AE3B-875C-4CA5-8AD2-77AD0F8DC5D8}"/>
    <dgm:cxn modelId="{102691FB-9AE8-40CD-A6EC-EC2EDD6B9406}" srcId="{AF1B0277-0510-4C52-9EEA-30AE0741FECC}" destId="{FEA94440-AF89-4FA3-AB41-3E25EBD75DB3}" srcOrd="1" destOrd="0" parTransId="{3F085485-23BA-4B10-8DD1-58F39B1AACC5}" sibTransId="{1E51DC9F-00EF-4425-B8D9-EA4DAB0F09A7}"/>
    <dgm:cxn modelId="{6758336B-0FA0-BD48-95CC-6DF5F56ABA67}" type="presParOf" srcId="{54771973-EACA-441B-9619-5A531E482153}" destId="{28A3D791-5F05-4341-880D-45D5CF041AEA}" srcOrd="0" destOrd="0" presId="urn:microsoft.com/office/officeart/2018/5/layout/IconCircleLabelList"/>
    <dgm:cxn modelId="{212B78AA-9B6F-2C46-8A4A-BDFEE9910FA1}" type="presParOf" srcId="{28A3D791-5F05-4341-880D-45D5CF041AEA}" destId="{F02C96ED-83E4-45EA-8317-16B0366271F4}" srcOrd="0" destOrd="0" presId="urn:microsoft.com/office/officeart/2018/5/layout/IconCircleLabelList"/>
    <dgm:cxn modelId="{FFC1FC15-7E70-7546-92A6-42486C6FF31C}" type="presParOf" srcId="{28A3D791-5F05-4341-880D-45D5CF041AEA}" destId="{3AEBB3C5-0B85-4074-B888-596A56432143}" srcOrd="1" destOrd="0" presId="urn:microsoft.com/office/officeart/2018/5/layout/IconCircleLabelList"/>
    <dgm:cxn modelId="{97519889-8B16-3D49-BD8C-32A2EE0B330D}" type="presParOf" srcId="{28A3D791-5F05-4341-880D-45D5CF041AEA}" destId="{539F9371-CE98-4B3E-8F38-7E00A5049CD8}" srcOrd="2" destOrd="0" presId="urn:microsoft.com/office/officeart/2018/5/layout/IconCircleLabelList"/>
    <dgm:cxn modelId="{A2A01973-AACC-2F43-A9EA-F840A1B2937B}" type="presParOf" srcId="{28A3D791-5F05-4341-880D-45D5CF041AEA}" destId="{94FA3F6F-1E60-4400-9396-AE9F6D05E3ED}" srcOrd="3" destOrd="0" presId="urn:microsoft.com/office/officeart/2018/5/layout/IconCircleLabelList"/>
    <dgm:cxn modelId="{CC7A46ED-D008-9143-B235-5DD0E8B626AF}" type="presParOf" srcId="{54771973-EACA-441B-9619-5A531E482153}" destId="{88F38BCB-6800-41C0-AA8B-9F45D2088379}" srcOrd="1" destOrd="0" presId="urn:microsoft.com/office/officeart/2018/5/layout/IconCircleLabelList"/>
    <dgm:cxn modelId="{81AACB4D-8A98-F541-9565-77034DA684EB}" type="presParOf" srcId="{54771973-EACA-441B-9619-5A531E482153}" destId="{29051EDB-DB94-4163-A2B9-D2EB7D3CC3F7}" srcOrd="2" destOrd="0" presId="urn:microsoft.com/office/officeart/2018/5/layout/IconCircleLabelList"/>
    <dgm:cxn modelId="{0A404C77-8511-5940-9231-85A7475FFC02}" type="presParOf" srcId="{29051EDB-DB94-4163-A2B9-D2EB7D3CC3F7}" destId="{D9A14179-5713-4FB0-9C4B-D98D0E986A81}" srcOrd="0" destOrd="0" presId="urn:microsoft.com/office/officeart/2018/5/layout/IconCircleLabelList"/>
    <dgm:cxn modelId="{9775DE54-ED26-AB4A-B470-0972BABC4498}" type="presParOf" srcId="{29051EDB-DB94-4163-A2B9-D2EB7D3CC3F7}" destId="{B13DC0D9-0E4E-4974-9B9C-08880B5C6E2D}" srcOrd="1" destOrd="0" presId="urn:microsoft.com/office/officeart/2018/5/layout/IconCircleLabelList"/>
    <dgm:cxn modelId="{8C046A32-DB1B-7C42-87FF-37357B407D6F}" type="presParOf" srcId="{29051EDB-DB94-4163-A2B9-D2EB7D3CC3F7}" destId="{FA6960A4-3D61-4878-8EF4-BF06E952A3A8}" srcOrd="2" destOrd="0" presId="urn:microsoft.com/office/officeart/2018/5/layout/IconCircleLabelList"/>
    <dgm:cxn modelId="{967C5F38-1B96-CF40-A11C-ED8BBE18F946}" type="presParOf" srcId="{29051EDB-DB94-4163-A2B9-D2EB7D3CC3F7}" destId="{AB77E106-E13E-44F8-8EC8-B85268451E8C}" srcOrd="3" destOrd="0" presId="urn:microsoft.com/office/officeart/2018/5/layout/IconCircleLabelList"/>
    <dgm:cxn modelId="{8FF113A9-BCA0-2D45-B85A-98D2AA8026AA}" type="presParOf" srcId="{54771973-EACA-441B-9619-5A531E482153}" destId="{226BCF3E-D826-4D15-BB38-510398771E0E}" srcOrd="3" destOrd="0" presId="urn:microsoft.com/office/officeart/2018/5/layout/IconCircleLabelList"/>
    <dgm:cxn modelId="{8CF44DF0-A816-684C-9EEC-D3723DFE66C6}" type="presParOf" srcId="{54771973-EACA-441B-9619-5A531E482153}" destId="{46715DB4-C624-45BC-9FF3-5ED50891C9D0}" srcOrd="4" destOrd="0" presId="urn:microsoft.com/office/officeart/2018/5/layout/IconCircleLabelList"/>
    <dgm:cxn modelId="{98BDB71D-ADAB-064D-A783-E3CE36658FB5}" type="presParOf" srcId="{46715DB4-C624-45BC-9FF3-5ED50891C9D0}" destId="{B9CBC366-D6E5-4EE1-906D-ED09456FB04A}" srcOrd="0" destOrd="0" presId="urn:microsoft.com/office/officeart/2018/5/layout/IconCircleLabelList"/>
    <dgm:cxn modelId="{117B0B96-9C00-CE46-BF8D-98635F26BB1F}" type="presParOf" srcId="{46715DB4-C624-45BC-9FF3-5ED50891C9D0}" destId="{01C7247E-63BC-4920-B89C-42C2CE06E0D0}" srcOrd="1" destOrd="0" presId="urn:microsoft.com/office/officeart/2018/5/layout/IconCircleLabelList"/>
    <dgm:cxn modelId="{17B61556-7D85-834D-8300-A63CE706EAB5}" type="presParOf" srcId="{46715DB4-C624-45BC-9FF3-5ED50891C9D0}" destId="{B062C3B7-7D18-4BE4-A971-352E63246885}" srcOrd="2" destOrd="0" presId="urn:microsoft.com/office/officeart/2018/5/layout/IconCircleLabelList"/>
    <dgm:cxn modelId="{15C373A4-5101-174F-B844-8C8771A73257}" type="presParOf" srcId="{46715DB4-C624-45BC-9FF3-5ED50891C9D0}" destId="{D565FA4D-9345-4D47-9CA6-6E92B764A8F2}" srcOrd="3" destOrd="0" presId="urn:microsoft.com/office/officeart/2018/5/layout/IconCircleLabelList"/>
    <dgm:cxn modelId="{CE3E0B68-3C00-894C-910C-18EEAE8F1848}" type="presParOf" srcId="{54771973-EACA-441B-9619-5A531E482153}" destId="{958D7EB2-BBBF-49DE-8BC3-6843F21E43E3}" srcOrd="5" destOrd="0" presId="urn:microsoft.com/office/officeart/2018/5/layout/IconCircleLabelList"/>
    <dgm:cxn modelId="{1471918D-A9C7-4947-AC03-B87CB55D321C}" type="presParOf" srcId="{54771973-EACA-441B-9619-5A531E482153}" destId="{C90A39A5-1D8A-45A9-A637-3E7090D717F5}" srcOrd="6" destOrd="0" presId="urn:microsoft.com/office/officeart/2018/5/layout/IconCircleLabelList"/>
    <dgm:cxn modelId="{65E1CF09-8E35-D44E-BB8A-38FF8986A74B}" type="presParOf" srcId="{C90A39A5-1D8A-45A9-A637-3E7090D717F5}" destId="{21745F1B-E9CD-43CA-BD53-0D012D5946AB}" srcOrd="0" destOrd="0" presId="urn:microsoft.com/office/officeart/2018/5/layout/IconCircleLabelList"/>
    <dgm:cxn modelId="{AFD96CCD-D06E-E449-B787-251D8FAFA29E}" type="presParOf" srcId="{C90A39A5-1D8A-45A9-A637-3E7090D717F5}" destId="{9E4BA234-A815-418B-BF5F-2BDB015C88F4}" srcOrd="1" destOrd="0" presId="urn:microsoft.com/office/officeart/2018/5/layout/IconCircleLabelList"/>
    <dgm:cxn modelId="{FF4D3E8B-462A-4549-B02A-05C4FF1106C2}" type="presParOf" srcId="{C90A39A5-1D8A-45A9-A637-3E7090D717F5}" destId="{36AF99DA-C687-4F14-8611-86FA8DE2BF00}" srcOrd="2" destOrd="0" presId="urn:microsoft.com/office/officeart/2018/5/layout/IconCircleLabelList"/>
    <dgm:cxn modelId="{294C298F-E37A-CF48-B584-C97C1A658328}" type="presParOf" srcId="{C90A39A5-1D8A-45A9-A637-3E7090D717F5}" destId="{97D1A1E9-D498-4EBB-9091-8B9C875DF1F0}"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96ED-83E4-45EA-8317-16B0366271F4}">
      <dsp:nvSpPr>
        <dsp:cNvPr id="0" name=""/>
        <dsp:cNvSpPr/>
      </dsp:nvSpPr>
      <dsp:spPr>
        <a:xfrm>
          <a:off x="523095" y="181445"/>
          <a:ext cx="1441902" cy="14419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BB3C5-0B85-4074-B888-596A56432143}">
      <dsp:nvSpPr>
        <dsp:cNvPr id="0" name=""/>
        <dsp:cNvSpPr/>
      </dsp:nvSpPr>
      <dsp:spPr>
        <a:xfrm>
          <a:off x="830385" y="488736"/>
          <a:ext cx="827321" cy="827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FA3F6F-1E60-4400-9396-AE9F6D05E3ED}">
      <dsp:nvSpPr>
        <dsp:cNvPr id="0" name=""/>
        <dsp:cNvSpPr/>
      </dsp:nvSpPr>
      <dsp:spPr>
        <a:xfrm>
          <a:off x="62159" y="2072466"/>
          <a:ext cx="2363775"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Internet searches</a:t>
          </a:r>
        </a:p>
      </dsp:txBody>
      <dsp:txXfrm>
        <a:off x="62159" y="2072466"/>
        <a:ext cx="2363775" cy="1395000"/>
      </dsp:txXfrm>
    </dsp:sp>
    <dsp:sp modelId="{D9A14179-5713-4FB0-9C4B-D98D0E986A81}">
      <dsp:nvSpPr>
        <dsp:cNvPr id="0" name=""/>
        <dsp:cNvSpPr/>
      </dsp:nvSpPr>
      <dsp:spPr>
        <a:xfrm>
          <a:off x="3300530" y="181445"/>
          <a:ext cx="1441902" cy="14419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DC0D9-0E4E-4974-9B9C-08880B5C6E2D}">
      <dsp:nvSpPr>
        <dsp:cNvPr id="0" name=""/>
        <dsp:cNvSpPr/>
      </dsp:nvSpPr>
      <dsp:spPr>
        <a:xfrm>
          <a:off x="3607821" y="488736"/>
          <a:ext cx="827321" cy="827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77E106-E13E-44F8-8EC8-B85268451E8C}">
      <dsp:nvSpPr>
        <dsp:cNvPr id="0" name=""/>
        <dsp:cNvSpPr/>
      </dsp:nvSpPr>
      <dsp:spPr>
        <a:xfrm>
          <a:off x="2839594" y="2072466"/>
          <a:ext cx="2363775"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Libraries</a:t>
          </a:r>
        </a:p>
        <a:p>
          <a:pPr marL="0" lvl="0" indent="0" algn="ctr" defTabSz="1066800">
            <a:lnSpc>
              <a:spcPct val="100000"/>
            </a:lnSpc>
            <a:spcBef>
              <a:spcPct val="0"/>
            </a:spcBef>
            <a:spcAft>
              <a:spcPct val="35000"/>
            </a:spcAft>
            <a:buNone/>
            <a:defRPr cap="all"/>
          </a:pPr>
          <a:r>
            <a:rPr lang="en-US" sz="2400" kern="1200" dirty="0"/>
            <a:t>and books </a:t>
          </a:r>
        </a:p>
        <a:p>
          <a:pPr marL="0" lvl="0" indent="0" algn="ctr" defTabSz="1066800">
            <a:lnSpc>
              <a:spcPct val="100000"/>
            </a:lnSpc>
            <a:spcBef>
              <a:spcPct val="0"/>
            </a:spcBef>
            <a:spcAft>
              <a:spcPct val="35000"/>
            </a:spcAft>
            <a:buNone/>
            <a:defRPr cap="all"/>
          </a:pPr>
          <a:r>
            <a:rPr lang="en-US" sz="2400" kern="1200" dirty="0"/>
            <a:t>(may be online)</a:t>
          </a:r>
        </a:p>
      </dsp:txBody>
      <dsp:txXfrm>
        <a:off x="2839594" y="2072466"/>
        <a:ext cx="2363775" cy="1395000"/>
      </dsp:txXfrm>
    </dsp:sp>
    <dsp:sp modelId="{B9CBC366-D6E5-4EE1-906D-ED09456FB04A}">
      <dsp:nvSpPr>
        <dsp:cNvPr id="0" name=""/>
        <dsp:cNvSpPr/>
      </dsp:nvSpPr>
      <dsp:spPr>
        <a:xfrm>
          <a:off x="6077966" y="181445"/>
          <a:ext cx="1441902" cy="14419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7247E-63BC-4920-B89C-42C2CE06E0D0}">
      <dsp:nvSpPr>
        <dsp:cNvPr id="0" name=""/>
        <dsp:cNvSpPr/>
      </dsp:nvSpPr>
      <dsp:spPr>
        <a:xfrm>
          <a:off x="6385257" y="488736"/>
          <a:ext cx="827321" cy="827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5FA4D-9345-4D47-9CA6-6E92B764A8F2}">
      <dsp:nvSpPr>
        <dsp:cNvPr id="0" name=""/>
        <dsp:cNvSpPr/>
      </dsp:nvSpPr>
      <dsp:spPr>
        <a:xfrm>
          <a:off x="5617030" y="2072466"/>
          <a:ext cx="2363775"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Newspapers or news outlets</a:t>
          </a:r>
        </a:p>
        <a:p>
          <a:pPr marL="0" lvl="0" indent="0" algn="ctr" defTabSz="1066800">
            <a:lnSpc>
              <a:spcPct val="100000"/>
            </a:lnSpc>
            <a:spcBef>
              <a:spcPct val="0"/>
            </a:spcBef>
            <a:spcAft>
              <a:spcPct val="35000"/>
            </a:spcAft>
            <a:buNone/>
            <a:defRPr cap="all"/>
          </a:pPr>
          <a:r>
            <a:rPr lang="en-US" sz="2400" kern="1200" dirty="0" err="1"/>
            <a:t>eg.</a:t>
          </a:r>
          <a:r>
            <a:rPr lang="en-US" sz="2400" kern="1200" dirty="0"/>
            <a:t> the BBC</a:t>
          </a:r>
        </a:p>
      </dsp:txBody>
      <dsp:txXfrm>
        <a:off x="5617030" y="2072466"/>
        <a:ext cx="2363775" cy="1395000"/>
      </dsp:txXfrm>
    </dsp:sp>
    <dsp:sp modelId="{21745F1B-E9CD-43CA-BD53-0D012D5946AB}">
      <dsp:nvSpPr>
        <dsp:cNvPr id="0" name=""/>
        <dsp:cNvSpPr/>
      </dsp:nvSpPr>
      <dsp:spPr>
        <a:xfrm>
          <a:off x="8855402" y="181445"/>
          <a:ext cx="1441902" cy="14419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BA234-A815-418B-BF5F-2BDB015C88F4}">
      <dsp:nvSpPr>
        <dsp:cNvPr id="0" name=""/>
        <dsp:cNvSpPr/>
      </dsp:nvSpPr>
      <dsp:spPr>
        <a:xfrm>
          <a:off x="9162692" y="488736"/>
          <a:ext cx="827321" cy="827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1A1E9-D498-4EBB-9091-8B9C875DF1F0}">
      <dsp:nvSpPr>
        <dsp:cNvPr id="0" name=""/>
        <dsp:cNvSpPr/>
      </dsp:nvSpPr>
      <dsp:spPr>
        <a:xfrm>
          <a:off x="8394465" y="2072466"/>
          <a:ext cx="2363775"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Surveys </a:t>
          </a:r>
        </a:p>
        <a:p>
          <a:pPr marL="0" lvl="0" indent="0" algn="ctr" defTabSz="1066800">
            <a:lnSpc>
              <a:spcPct val="100000"/>
            </a:lnSpc>
            <a:spcBef>
              <a:spcPct val="0"/>
            </a:spcBef>
            <a:spcAft>
              <a:spcPct val="35000"/>
            </a:spcAft>
            <a:buNone/>
            <a:defRPr cap="all"/>
          </a:pPr>
          <a:r>
            <a:rPr lang="en-US" sz="2400" kern="1200" dirty="0" err="1"/>
            <a:t>eg.</a:t>
          </a:r>
          <a:r>
            <a:rPr lang="en-US" sz="2400" kern="1200" dirty="0"/>
            <a:t> The Census</a:t>
          </a:r>
        </a:p>
      </dsp:txBody>
      <dsp:txXfrm>
        <a:off x="8394465" y="2072466"/>
        <a:ext cx="2363775" cy="1395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20C70-40B8-1C43-9074-FF6FEC745C8A}"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2F3DA-E488-B94A-9788-8B0B7E81A54C}" type="slidenum">
              <a:rPr lang="en-US" smtClean="0"/>
              <a:t>‹#›</a:t>
            </a:fld>
            <a:endParaRPr lang="en-US"/>
          </a:p>
        </p:txBody>
      </p:sp>
    </p:spTree>
    <p:extLst>
      <p:ext uri="{BB962C8B-B14F-4D97-AF65-F5344CB8AC3E}">
        <p14:creationId xmlns:p14="http://schemas.microsoft.com/office/powerpoint/2010/main" val="93255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A2F3DA-E488-B94A-9788-8B0B7E81A54C}" type="slidenum">
              <a:rPr lang="en-US" smtClean="0"/>
              <a:t>8</a:t>
            </a:fld>
            <a:endParaRPr lang="en-US"/>
          </a:p>
        </p:txBody>
      </p:sp>
    </p:spTree>
    <p:extLst>
      <p:ext uri="{BB962C8B-B14F-4D97-AF65-F5344CB8AC3E}">
        <p14:creationId xmlns:p14="http://schemas.microsoft.com/office/powerpoint/2010/main" val="220723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A2F3DA-E488-B94A-9788-8B0B7E81A54C}" type="slidenum">
              <a:rPr lang="en-US" smtClean="0"/>
              <a:t>9</a:t>
            </a:fld>
            <a:endParaRPr lang="en-US"/>
          </a:p>
        </p:txBody>
      </p:sp>
    </p:spTree>
    <p:extLst>
      <p:ext uri="{BB962C8B-B14F-4D97-AF65-F5344CB8AC3E}">
        <p14:creationId xmlns:p14="http://schemas.microsoft.com/office/powerpoint/2010/main" val="81152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A2F3DA-E488-B94A-9788-8B0B7E81A54C}" type="slidenum">
              <a:rPr lang="en-US" smtClean="0"/>
              <a:t>11</a:t>
            </a:fld>
            <a:endParaRPr lang="en-US"/>
          </a:p>
        </p:txBody>
      </p:sp>
    </p:spTree>
    <p:extLst>
      <p:ext uri="{BB962C8B-B14F-4D97-AF65-F5344CB8AC3E}">
        <p14:creationId xmlns:p14="http://schemas.microsoft.com/office/powerpoint/2010/main" val="293282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students to write down key words / phrases taken out of the question </a:t>
            </a:r>
          </a:p>
        </p:txBody>
      </p:sp>
      <p:sp>
        <p:nvSpPr>
          <p:cNvPr id="4" name="Slide Number Placeholder 3"/>
          <p:cNvSpPr>
            <a:spLocks noGrp="1"/>
          </p:cNvSpPr>
          <p:nvPr>
            <p:ph type="sldNum" sz="quarter" idx="5"/>
          </p:nvPr>
        </p:nvSpPr>
        <p:spPr/>
        <p:txBody>
          <a:bodyPr/>
          <a:lstStyle/>
          <a:p>
            <a:fld id="{82A2F3DA-E488-B94A-9788-8B0B7E81A54C}" type="slidenum">
              <a:rPr lang="en-US" smtClean="0"/>
              <a:t>13</a:t>
            </a:fld>
            <a:endParaRPr lang="en-US"/>
          </a:p>
        </p:txBody>
      </p:sp>
    </p:spTree>
    <p:extLst>
      <p:ext uri="{BB962C8B-B14F-4D97-AF65-F5344CB8AC3E}">
        <p14:creationId xmlns:p14="http://schemas.microsoft.com/office/powerpoint/2010/main" val="426717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for contributions before revealing the bullet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2A2F3DA-E488-B94A-9788-8B0B7E81A54C}" type="slidenum">
              <a:rPr lang="en-US" smtClean="0"/>
              <a:t>14</a:t>
            </a:fld>
            <a:endParaRPr lang="en-US"/>
          </a:p>
        </p:txBody>
      </p:sp>
    </p:spTree>
    <p:extLst>
      <p:ext uri="{BB962C8B-B14F-4D97-AF65-F5344CB8AC3E}">
        <p14:creationId xmlns:p14="http://schemas.microsoft.com/office/powerpoint/2010/main" val="190487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time at the end of the session, carry out this quick knowledge check to reinforce learning during this session. Answers on the next slide.</a:t>
            </a:r>
          </a:p>
        </p:txBody>
      </p:sp>
      <p:sp>
        <p:nvSpPr>
          <p:cNvPr id="4" name="Slide Number Placeholder 3"/>
          <p:cNvSpPr>
            <a:spLocks noGrp="1"/>
          </p:cNvSpPr>
          <p:nvPr>
            <p:ph type="sldNum" sz="quarter" idx="5"/>
          </p:nvPr>
        </p:nvSpPr>
        <p:spPr/>
        <p:txBody>
          <a:bodyPr/>
          <a:lstStyle/>
          <a:p>
            <a:fld id="{82A2F3DA-E488-B94A-9788-8B0B7E81A54C}" type="slidenum">
              <a:rPr lang="en-US" smtClean="0"/>
              <a:t>21</a:t>
            </a:fld>
            <a:endParaRPr lang="en-US"/>
          </a:p>
        </p:txBody>
      </p:sp>
    </p:spTree>
    <p:extLst>
      <p:ext uri="{BB962C8B-B14F-4D97-AF65-F5344CB8AC3E}">
        <p14:creationId xmlns:p14="http://schemas.microsoft.com/office/powerpoint/2010/main" val="315848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70B8-95A0-EB47-69DD-B327334A0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437B6-C065-E534-5058-FC60B6F42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6276D-892C-EDFA-513F-8C61F124DB51}"/>
              </a:ext>
            </a:extLst>
          </p:cNvPr>
          <p:cNvSpPr>
            <a:spLocks noGrp="1"/>
          </p:cNvSpPr>
          <p:nvPr>
            <p:ph type="body" idx="1"/>
          </p:nvPr>
        </p:nvSpPr>
        <p:spPr/>
        <p:txBody>
          <a:bodyPr/>
          <a:lstStyle/>
          <a:p>
            <a:r>
              <a:rPr lang="en-GB" dirty="0"/>
              <a:t>If there is time at the end of the session, carry out this quick knowledge check to reinforce learning during this session. Answers on the next slide.</a:t>
            </a:r>
          </a:p>
        </p:txBody>
      </p:sp>
      <p:sp>
        <p:nvSpPr>
          <p:cNvPr id="4" name="Slide Number Placeholder 3">
            <a:extLst>
              <a:ext uri="{FF2B5EF4-FFF2-40B4-BE49-F238E27FC236}">
                <a16:creationId xmlns:a16="http://schemas.microsoft.com/office/drawing/2014/main" id="{531EA368-3CA0-2F0A-C642-EBD674EEC378}"/>
              </a:ext>
            </a:extLst>
          </p:cNvPr>
          <p:cNvSpPr>
            <a:spLocks noGrp="1"/>
          </p:cNvSpPr>
          <p:nvPr>
            <p:ph type="sldNum" sz="quarter" idx="5"/>
          </p:nvPr>
        </p:nvSpPr>
        <p:spPr/>
        <p:txBody>
          <a:bodyPr/>
          <a:lstStyle/>
          <a:p>
            <a:fld id="{82A2F3DA-E488-B94A-9788-8B0B7E81A54C}" type="slidenum">
              <a:rPr lang="en-US" smtClean="0"/>
              <a:t>22</a:t>
            </a:fld>
            <a:endParaRPr lang="en-US"/>
          </a:p>
        </p:txBody>
      </p:sp>
    </p:spTree>
    <p:extLst>
      <p:ext uri="{BB962C8B-B14F-4D97-AF65-F5344CB8AC3E}">
        <p14:creationId xmlns:p14="http://schemas.microsoft.com/office/powerpoint/2010/main" val="36178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B799-426B-61D4-C195-A06A879AF0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4742A6-08AC-6DF0-79B2-E2BA5DB28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1CCEBB-4C76-8BED-558E-8E09E03C06C6}"/>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1625D3A7-043F-F845-0F8D-7F2D21E2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08264-380A-CCF0-7096-8CCB9B9686D6}"/>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07239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0DAB-914F-21AF-0CB7-1EE8BC0709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A88D76-A742-9E77-6A9A-50694F9C5D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86EB87-8E45-79EE-E9E2-8F975C865843}"/>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DA5392A8-ED37-B54A-18E2-1B1187609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17A8A-D363-37C9-61FE-99F92C665DE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247779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B9EAE-F05C-B046-99AE-EDF2ACEE04E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4DDFA8-AA64-D733-AD11-6DAED73EF9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6D0CE-205B-202F-BF88-4127D81CA52B}"/>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320E9768-10D8-5294-50FC-1D574DACD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87801-97D4-E95E-536A-3CB94398FF4F}"/>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07419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AFCC-38DC-2BA6-6AF9-8625733EED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CDC759-9248-C5F7-4498-DD0D2C00B2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DC92B1-9B1D-31D4-FF66-77120B6CB55A}"/>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3E7AB6B9-8869-9893-0BD6-3CFF863AC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49E9E-9C5B-6E6E-2888-6BEE14E55C25}"/>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55905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C237-431A-6D06-1FBF-D7C66787D7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1BE6F67-6971-76CA-7C74-4C53063097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66DF34-A464-B512-EFE8-61A0FCC39812}"/>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DD495F8E-5717-704D-66D2-1B74C8EA6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7D244-0784-1393-5A69-01ABF789B7B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37997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40C2-F9C9-CFD9-99AC-CD58A92FAE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5560DE-311B-CA16-FE71-904441626E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46057F-7371-E8C9-F7CF-8129B28450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3426E3E-187C-3A5F-39FF-E31B26F01B4C}"/>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6" name="Footer Placeholder 5">
            <a:extLst>
              <a:ext uri="{FF2B5EF4-FFF2-40B4-BE49-F238E27FC236}">
                <a16:creationId xmlns:a16="http://schemas.microsoft.com/office/drawing/2014/main" id="{B540B3B0-A6C6-B4E8-B25A-16CD2E864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EB720-5D36-685E-5368-2A3AA0EAEF0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422891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39AB-1597-895A-A5D6-0AF1D9B2A7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7F9D2F-1DB9-34AC-E247-921EAF380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79EB5F-B594-2DA4-4783-052BAA4211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5EA90B5-08DB-B266-B84A-51F05A1F3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22000B-AE30-5CD2-4910-A3EE428494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4E403-5D58-4022-ED11-CE021D4FFC87}"/>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8" name="Footer Placeholder 7">
            <a:extLst>
              <a:ext uri="{FF2B5EF4-FFF2-40B4-BE49-F238E27FC236}">
                <a16:creationId xmlns:a16="http://schemas.microsoft.com/office/drawing/2014/main" id="{053884CD-FFCF-7976-F568-5BAB98C0AD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3CB1E0-829F-7613-F681-D760AFFEA49E}"/>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285303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F215-5925-B592-8177-5D85F63BE0D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250C63-67B9-F2C3-A468-9CFDA1A9F548}"/>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4" name="Footer Placeholder 3">
            <a:extLst>
              <a:ext uri="{FF2B5EF4-FFF2-40B4-BE49-F238E27FC236}">
                <a16:creationId xmlns:a16="http://schemas.microsoft.com/office/drawing/2014/main" id="{47276D91-FBFD-E838-02E6-6F8924F94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78861-4AAC-BE9F-3BD6-609359EDE23D}"/>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95963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613EB-A5E7-ED89-6BD6-63152B4470A4}"/>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3" name="Footer Placeholder 2">
            <a:extLst>
              <a:ext uri="{FF2B5EF4-FFF2-40B4-BE49-F238E27FC236}">
                <a16:creationId xmlns:a16="http://schemas.microsoft.com/office/drawing/2014/main" id="{3E6C636F-BC4B-37C8-F510-B916B7F87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ED2BEB-0D0D-C43D-99FF-114A1514D33E}"/>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49272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B259-3742-C468-96DF-D8D3BFB478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D3F7FF-FC1D-B1FF-B38D-7B2D6F1F2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453C58-B69C-E05C-4C7F-BB5007EBA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C3FC92-6A4B-7D09-4749-FBCA2F8588C9}"/>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6" name="Footer Placeholder 5">
            <a:extLst>
              <a:ext uri="{FF2B5EF4-FFF2-40B4-BE49-F238E27FC236}">
                <a16:creationId xmlns:a16="http://schemas.microsoft.com/office/drawing/2014/main" id="{40E7711E-EA41-AE95-C22B-A0831871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9E2CE-331F-56E5-B068-420E4010BFB0}"/>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418365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EB98-A821-97CF-7AE6-5FBEC5B710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726A41-1036-6353-AA46-D0404D1DE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9BFAA-70A1-4A74-A8E8-D6A400967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A0B851-10D2-7D6A-0DFE-15D1B06B7712}"/>
              </a:ext>
            </a:extLst>
          </p:cNvPr>
          <p:cNvSpPr>
            <a:spLocks noGrp="1"/>
          </p:cNvSpPr>
          <p:nvPr>
            <p:ph type="dt" sz="half" idx="10"/>
          </p:nvPr>
        </p:nvSpPr>
        <p:spPr/>
        <p:txBody>
          <a:bodyPr/>
          <a:lstStyle/>
          <a:p>
            <a:fld id="{3E076C5B-BB45-0141-81C1-86B1CE02FE95}" type="datetimeFigureOut">
              <a:rPr lang="en-US" smtClean="0"/>
              <a:t>2/27/2024</a:t>
            </a:fld>
            <a:endParaRPr lang="en-US"/>
          </a:p>
        </p:txBody>
      </p:sp>
      <p:sp>
        <p:nvSpPr>
          <p:cNvPr id="6" name="Footer Placeholder 5">
            <a:extLst>
              <a:ext uri="{FF2B5EF4-FFF2-40B4-BE49-F238E27FC236}">
                <a16:creationId xmlns:a16="http://schemas.microsoft.com/office/drawing/2014/main" id="{3D2A272C-ED46-7EAC-BA60-8C2DC4242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C52ED-9BC8-3742-1407-B5F3B5F83C7B}"/>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47884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680A1-20C0-343D-122B-C3D38534B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ED2B51-545B-8864-54F9-043DD80B2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DB0233-9906-0224-648F-1B233C7D6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76C5B-BB45-0141-81C1-86B1CE02FE95}" type="datetimeFigureOut">
              <a:rPr lang="en-US" smtClean="0"/>
              <a:t>2/27/2024</a:t>
            </a:fld>
            <a:endParaRPr lang="en-US"/>
          </a:p>
        </p:txBody>
      </p:sp>
      <p:sp>
        <p:nvSpPr>
          <p:cNvPr id="5" name="Footer Placeholder 4">
            <a:extLst>
              <a:ext uri="{FF2B5EF4-FFF2-40B4-BE49-F238E27FC236}">
                <a16:creationId xmlns:a16="http://schemas.microsoft.com/office/drawing/2014/main" id="{D1AB4DFA-796A-812C-4D53-BCE2E0342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7FA9E0-A06D-188A-6BDE-C4D3AC4FA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B2FB-64F3-B84A-994F-EC81102CB337}" type="slidenum">
              <a:rPr lang="en-US" smtClean="0"/>
              <a:t>‹#›</a:t>
            </a:fld>
            <a:endParaRPr lang="en-US"/>
          </a:p>
        </p:txBody>
      </p:sp>
    </p:spTree>
    <p:extLst>
      <p:ext uri="{BB962C8B-B14F-4D97-AF65-F5344CB8AC3E}">
        <p14:creationId xmlns:p14="http://schemas.microsoft.com/office/powerpoint/2010/main" val="206054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12"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7.png"/><Relationship Id="rId5" Type="http://schemas.openxmlformats.org/officeDocument/2006/relationships/diagramData" Target="../diagrams/data1.xml"/><Relationship Id="rId10" Type="http://schemas.openxmlformats.org/officeDocument/2006/relationships/image" Target="../media/image26.jpeg"/><Relationship Id="rId4" Type="http://schemas.openxmlformats.org/officeDocument/2006/relationships/image" Target="../media/image17.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2422F-192D-06E2-627E-92C29C619386}"/>
              </a:ext>
            </a:extLst>
          </p:cNvPr>
          <p:cNvPicPr>
            <a:picLocks noChangeAspect="1"/>
          </p:cNvPicPr>
          <p:nvPr/>
        </p:nvPicPr>
        <p:blipFill>
          <a:blip r:embed="rId2"/>
          <a:srcRect/>
          <a:stretch/>
        </p:blipFill>
        <p:spPr>
          <a:xfrm>
            <a:off x="0" y="0"/>
            <a:ext cx="12192000" cy="6858000"/>
          </a:xfrm>
          <a:prstGeom prst="rect">
            <a:avLst/>
          </a:prstGeom>
        </p:spPr>
      </p:pic>
      <p:sp>
        <p:nvSpPr>
          <p:cNvPr id="6" name="Title 5">
            <a:extLst>
              <a:ext uri="{FF2B5EF4-FFF2-40B4-BE49-F238E27FC236}">
                <a16:creationId xmlns:a16="http://schemas.microsoft.com/office/drawing/2014/main" id="{E9790DBD-8DB4-5BF7-B24B-691A6C8B51FA}"/>
              </a:ext>
            </a:extLst>
          </p:cNvPr>
          <p:cNvSpPr>
            <a:spLocks noGrp="1"/>
          </p:cNvSpPr>
          <p:nvPr>
            <p:ph type="title"/>
          </p:nvPr>
        </p:nvSpPr>
        <p:spPr>
          <a:xfrm>
            <a:off x="467498" y="3886801"/>
            <a:ext cx="10515600" cy="1325563"/>
          </a:xfrm>
        </p:spPr>
        <p:txBody>
          <a:bodyPr/>
          <a:lstStyle/>
          <a:p>
            <a:r>
              <a:rPr lang="en-US" dirty="0">
                <a:solidFill>
                  <a:schemeClr val="bg1"/>
                </a:solidFill>
                <a:latin typeface="Calibri  "/>
                <a:cs typeface="Futura Medium"/>
              </a:rPr>
              <a:t>Introduction to research methods </a:t>
            </a:r>
            <a:br>
              <a:rPr lang="en-US" dirty="0">
                <a:solidFill>
                  <a:schemeClr val="bg1"/>
                </a:solidFill>
                <a:latin typeface="Calibri  "/>
                <a:cs typeface="Futura Medium"/>
              </a:rPr>
            </a:br>
            <a:r>
              <a:rPr lang="en-US" dirty="0">
                <a:solidFill>
                  <a:schemeClr val="bg1"/>
                </a:solidFill>
                <a:latin typeface="Calibri  "/>
                <a:cs typeface="Futura Medium"/>
              </a:rPr>
              <a:t>(and what can I do from my desk?)</a:t>
            </a:r>
            <a:endParaRPr lang="en-US" dirty="0">
              <a:solidFill>
                <a:schemeClr val="bg1"/>
              </a:solidFill>
              <a:latin typeface="Calibri  "/>
              <a:cs typeface="Futura Medium" panose="020B0602020204020303" pitchFamily="34" charset="-79"/>
            </a:endParaRPr>
          </a:p>
        </p:txBody>
      </p:sp>
    </p:spTree>
    <p:extLst>
      <p:ext uri="{BB962C8B-B14F-4D97-AF65-F5344CB8AC3E}">
        <p14:creationId xmlns:p14="http://schemas.microsoft.com/office/powerpoint/2010/main" val="228020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3DEE-6A97-4AD8-391A-7E6817A6190F}"/>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4B310294-96FD-620B-48F0-FE9711BB3A37}"/>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4D45A0A-275E-B389-88DE-84CB30F22940}"/>
              </a:ext>
            </a:extLst>
          </p:cNvPr>
          <p:cNvSpPr>
            <a:spLocks noGrp="1"/>
          </p:cNvSpPr>
          <p:nvPr>
            <p:ph type="title"/>
          </p:nvPr>
        </p:nvSpPr>
        <p:spPr>
          <a:xfrm>
            <a:off x="1676400" y="0"/>
            <a:ext cx="10515600" cy="1205057"/>
          </a:xfrm>
        </p:spPr>
        <p:txBody>
          <a:bodyPr>
            <a:normAutofit/>
          </a:bodyPr>
          <a:lstStyle/>
          <a:p>
            <a:pPr algn="r"/>
            <a:r>
              <a:rPr lang="en-US" sz="3600" dirty="0">
                <a:solidFill>
                  <a:schemeClr val="bg1"/>
                </a:solidFill>
                <a:latin typeface="Calibri  "/>
                <a:cs typeface="Futura Medium" panose="020B0602020204020303" pitchFamily="34" charset="-79"/>
              </a:rPr>
              <a:t>Finding reliable results – academic databases</a:t>
            </a:r>
          </a:p>
        </p:txBody>
      </p:sp>
      <p:sp>
        <p:nvSpPr>
          <p:cNvPr id="2" name="TextBox 1">
            <a:extLst>
              <a:ext uri="{FF2B5EF4-FFF2-40B4-BE49-F238E27FC236}">
                <a16:creationId xmlns:a16="http://schemas.microsoft.com/office/drawing/2014/main" id="{A5A91B13-DC67-34D2-DC20-21ACB29054AB}"/>
              </a:ext>
            </a:extLst>
          </p:cNvPr>
          <p:cNvSpPr txBox="1"/>
          <p:nvPr/>
        </p:nvSpPr>
        <p:spPr>
          <a:xfrm>
            <a:off x="2984500" y="1411843"/>
            <a:ext cx="8960315" cy="4893647"/>
          </a:xfrm>
          <a:prstGeom prst="rect">
            <a:avLst/>
          </a:prstGeom>
          <a:noFill/>
        </p:spPr>
        <p:txBody>
          <a:bodyPr wrap="square">
            <a:spAutoFit/>
          </a:bodyPr>
          <a:lstStyle/>
          <a:p>
            <a:pPr marL="342900" indent="-342900">
              <a:buFont typeface="Arial" panose="020B0604020202020204" pitchFamily="34" charset="0"/>
              <a:buChar char="•"/>
            </a:pPr>
            <a:r>
              <a:rPr lang="en-GB" sz="2600" b="1" dirty="0">
                <a:solidFill>
                  <a:schemeClr val="accent1"/>
                </a:solidFill>
              </a:rPr>
              <a:t>Don’t go through millions upon millions of findings that you can’t fully trust!</a:t>
            </a:r>
          </a:p>
          <a:p>
            <a:pPr marL="342900" indent="-342900">
              <a:buFont typeface="Arial" panose="020B0604020202020204" pitchFamily="34" charset="0"/>
              <a:buChar char="•"/>
            </a:pPr>
            <a:endParaRPr lang="en-GB" sz="2600" b="1" dirty="0">
              <a:solidFill>
                <a:schemeClr val="accent1"/>
              </a:solidFill>
            </a:endParaRPr>
          </a:p>
          <a:p>
            <a:pPr marL="342900" indent="-342900">
              <a:buFont typeface="Arial" panose="020B0604020202020204" pitchFamily="34" charset="0"/>
              <a:buChar char="•"/>
            </a:pPr>
            <a:r>
              <a:rPr lang="en-GB" sz="2600" b="1" dirty="0">
                <a:solidFill>
                  <a:schemeClr val="accent2"/>
                </a:solidFill>
              </a:rPr>
              <a:t>Ideally, use a database specifically for research, for example, Google Scholar, Scopus or Embase (Scopus and Embase are focused on medical / biomedical research). </a:t>
            </a:r>
          </a:p>
          <a:p>
            <a:pPr marL="342900" indent="-342900">
              <a:buFont typeface="Arial" panose="020B0604020202020204" pitchFamily="34" charset="0"/>
              <a:buChar char="•"/>
            </a:pPr>
            <a:endParaRPr lang="en-GB" sz="2600" b="1" dirty="0">
              <a:solidFill>
                <a:schemeClr val="accent1"/>
              </a:solidFill>
            </a:endParaRPr>
          </a:p>
          <a:p>
            <a:pPr marL="342900" indent="-342900">
              <a:buFont typeface="Arial" panose="020B0604020202020204" pitchFamily="34" charset="0"/>
              <a:buChar char="•"/>
            </a:pPr>
            <a:r>
              <a:rPr lang="en-GB" sz="2600" b="1" dirty="0">
                <a:solidFill>
                  <a:schemeClr val="accent1"/>
                </a:solidFill>
              </a:rPr>
              <a:t>These databases will give you more reliable findings but may not be open to everyone.</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r>
              <a:rPr lang="en-GB" sz="2600" b="1" dirty="0">
                <a:solidFill>
                  <a:schemeClr val="accent2"/>
                </a:solidFill>
              </a:rPr>
              <a:t>Let’s look at the best ways of finding reliable information, whichever search engine or database you are using.</a:t>
            </a:r>
          </a:p>
        </p:txBody>
      </p:sp>
      <p:pic>
        <p:nvPicPr>
          <p:cNvPr id="5122" name="Picture 2" descr="Download Google Scholar Logo PNG and Vector (PDF, SVG, Ai, EPS) Free">
            <a:extLst>
              <a:ext uri="{FF2B5EF4-FFF2-40B4-BE49-F238E27FC236}">
                <a16:creationId xmlns:a16="http://schemas.microsoft.com/office/drawing/2014/main" id="{CB7D2CDE-9719-4531-17DD-EB239D46D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78" y="1801813"/>
            <a:ext cx="2699422" cy="18850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copus preview logo">
            <a:extLst>
              <a:ext uri="{FF2B5EF4-FFF2-40B4-BE49-F238E27FC236}">
                <a16:creationId xmlns:a16="http://schemas.microsoft.com/office/drawing/2014/main" id="{A6D933C6-009B-A41B-C2BB-1589203D0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85" y="3655065"/>
            <a:ext cx="2737315" cy="91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6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29C5-8FF6-DFD8-DF50-A9FAD7DB0628}"/>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70390EFF-EB8D-0BA9-CE0E-CFD34AE0A51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762A457-53E0-31EA-8BFB-EE69C0E0CBB4}"/>
              </a:ext>
            </a:extLst>
          </p:cNvPr>
          <p:cNvSpPr>
            <a:spLocks noGrp="1"/>
          </p:cNvSpPr>
          <p:nvPr>
            <p:ph type="title"/>
          </p:nvPr>
        </p:nvSpPr>
        <p:spPr>
          <a:xfrm>
            <a:off x="1676400" y="0"/>
            <a:ext cx="10515600" cy="1205057"/>
          </a:xfrm>
        </p:spPr>
        <p:txBody>
          <a:bodyPr>
            <a:normAutofit/>
          </a:bodyPr>
          <a:lstStyle/>
          <a:p>
            <a:pPr algn="r"/>
            <a:r>
              <a:rPr lang="en-US" sz="3600" dirty="0">
                <a:solidFill>
                  <a:schemeClr val="bg1"/>
                </a:solidFill>
                <a:latin typeface="Calibri  "/>
                <a:cs typeface="Futura Medium" panose="020B0602020204020303" pitchFamily="34" charset="-79"/>
              </a:rPr>
              <a:t>Finding reliable results – possible sources</a:t>
            </a:r>
          </a:p>
        </p:txBody>
      </p:sp>
      <p:pic>
        <p:nvPicPr>
          <p:cNvPr id="5128" name="Picture 8" descr="University of Southampton | jobs.ac.uk">
            <a:extLst>
              <a:ext uri="{FF2B5EF4-FFF2-40B4-BE49-F238E27FC236}">
                <a16:creationId xmlns:a16="http://schemas.microsoft.com/office/drawing/2014/main" id="{DAEBB765-EB73-D6E4-DE53-E870B65E0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687" y="5374896"/>
            <a:ext cx="2663411" cy="903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2">
            <a:extLst>
              <a:ext uri="{FF2B5EF4-FFF2-40B4-BE49-F238E27FC236}">
                <a16:creationId xmlns:a16="http://schemas.microsoft.com/office/drawing/2014/main" id="{0258E0F8-A751-796B-BF21-FFA3608C2FCC}"/>
              </a:ext>
            </a:extLst>
          </p:cNvPr>
          <p:cNvGraphicFramePr>
            <a:graphicFrameLocks noGrp="1"/>
          </p:cNvGraphicFramePr>
          <p:nvPr>
            <p:ph idx="1"/>
            <p:extLst>
              <p:ext uri="{D42A27DB-BD31-4B8C-83A1-F6EECF244321}">
                <p14:modId xmlns:p14="http://schemas.microsoft.com/office/powerpoint/2010/main" val="125334851"/>
              </p:ext>
            </p:extLst>
          </p:nvPr>
        </p:nvGraphicFramePr>
        <p:xfrm>
          <a:off x="850898" y="1314782"/>
          <a:ext cx="10820400" cy="3648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146" name="Picture 2" descr="Census 2021 Uk - Jocelyn Kay">
            <a:extLst>
              <a:ext uri="{FF2B5EF4-FFF2-40B4-BE49-F238E27FC236}">
                <a16:creationId xmlns:a16="http://schemas.microsoft.com/office/drawing/2014/main" id="{A0B42F9F-A891-A262-77EC-1C32A96F66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4500" y="4963694"/>
            <a:ext cx="2857500" cy="15928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bc Logos">
            <a:extLst>
              <a:ext uri="{FF2B5EF4-FFF2-40B4-BE49-F238E27FC236}">
                <a16:creationId xmlns:a16="http://schemas.microsoft.com/office/drawing/2014/main" id="{4D188DE9-917B-B7E9-6D2B-4F796A8759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9098" y="4813300"/>
            <a:ext cx="20447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1BDFAF57-B2DE-42CC-4B48-4CEF77CCDE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2285" y="4352546"/>
            <a:ext cx="20447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8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05954-14AE-71BA-B681-7A9A2D4AF36D}"/>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A17D9DA7-8ABA-479B-4BE4-B9B75664D11D}"/>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F2C89AF-5A84-E077-6F4A-6AAD2ABE09F2}"/>
              </a:ext>
            </a:extLst>
          </p:cNvPr>
          <p:cNvSpPr>
            <a:spLocks noGrp="1"/>
          </p:cNvSpPr>
          <p:nvPr>
            <p:ph type="title"/>
          </p:nvPr>
        </p:nvSpPr>
        <p:spPr>
          <a:xfrm>
            <a:off x="1676400" y="0"/>
            <a:ext cx="10515600" cy="1205057"/>
          </a:xfrm>
        </p:spPr>
        <p:txBody>
          <a:bodyPr>
            <a:normAutofit/>
          </a:bodyPr>
          <a:lstStyle/>
          <a:p>
            <a:pPr algn="r"/>
            <a:r>
              <a:rPr lang="en-US" sz="3600" dirty="0">
                <a:solidFill>
                  <a:schemeClr val="bg1"/>
                </a:solidFill>
                <a:cs typeface="Futura Medium" panose="020B0602020204020303" pitchFamily="34" charset="-79"/>
              </a:rPr>
              <a:t>Stage 1 of desk research – what’s the question?</a:t>
            </a:r>
          </a:p>
        </p:txBody>
      </p:sp>
      <p:sp>
        <p:nvSpPr>
          <p:cNvPr id="3" name="TextBox 2">
            <a:extLst>
              <a:ext uri="{FF2B5EF4-FFF2-40B4-BE49-F238E27FC236}">
                <a16:creationId xmlns:a16="http://schemas.microsoft.com/office/drawing/2014/main" id="{A5A91B13-DC67-34D2-DC20-21ACB29054AB}"/>
              </a:ext>
            </a:extLst>
          </p:cNvPr>
          <p:cNvSpPr txBox="1"/>
          <p:nvPr/>
        </p:nvSpPr>
        <p:spPr>
          <a:xfrm>
            <a:off x="1017548" y="1768580"/>
            <a:ext cx="7713857" cy="2492990"/>
          </a:xfrm>
          <a:prstGeom prst="rect">
            <a:avLst/>
          </a:prstGeom>
          <a:noFill/>
        </p:spPr>
        <p:txBody>
          <a:bodyPr wrap="square">
            <a:spAutoFit/>
          </a:bodyPr>
          <a:lstStyle/>
          <a:p>
            <a:r>
              <a:rPr lang="en-GB" sz="2600" b="1" dirty="0">
                <a:solidFill>
                  <a:schemeClr val="accent2"/>
                </a:solidFill>
              </a:rPr>
              <a:t>FIRST</a:t>
            </a:r>
            <a:r>
              <a:rPr lang="en-GB" sz="2600" dirty="0"/>
              <a:t> you need to have your research question ready, so you know what you want to find out.</a:t>
            </a:r>
          </a:p>
          <a:p>
            <a:r>
              <a:rPr lang="en-GB" sz="2600" dirty="0"/>
              <a:t> </a:t>
            </a:r>
          </a:p>
          <a:p>
            <a:r>
              <a:rPr lang="en-GB" sz="2600" dirty="0"/>
              <a:t>For example, “How does smoking affect your chance of developing dementia?” </a:t>
            </a:r>
          </a:p>
          <a:p>
            <a:endParaRPr lang="en-GB" sz="2600" dirty="0"/>
          </a:p>
        </p:txBody>
      </p:sp>
      <p:pic>
        <p:nvPicPr>
          <p:cNvPr id="7172" name="Picture 4" descr="Cigarette Dark Smoke">
            <a:extLst>
              <a:ext uri="{FF2B5EF4-FFF2-40B4-BE49-F238E27FC236}">
                <a16:creationId xmlns:a16="http://schemas.microsoft.com/office/drawing/2014/main" id="{6E9A861C-0788-6523-BE9B-AC6DA5D5D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999" y="1625599"/>
            <a:ext cx="3159125" cy="315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89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15F-95CC-FE04-2EB9-6ECEFE83DDAB}"/>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4284910E-AFB1-12F6-48D0-7E6F2F2D928C}"/>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CB6F2D5-17B2-19C5-03CB-ED91D7E18F53}"/>
              </a:ext>
            </a:extLst>
          </p:cNvPr>
          <p:cNvSpPr>
            <a:spLocks noGrp="1"/>
          </p:cNvSpPr>
          <p:nvPr>
            <p:ph type="title"/>
          </p:nvPr>
        </p:nvSpPr>
        <p:spPr>
          <a:xfrm>
            <a:off x="1676400" y="0"/>
            <a:ext cx="10515600" cy="1205057"/>
          </a:xfrm>
        </p:spPr>
        <p:txBody>
          <a:bodyPr>
            <a:normAutofit/>
          </a:bodyPr>
          <a:lstStyle/>
          <a:p>
            <a:pPr algn="r"/>
            <a:r>
              <a:rPr lang="en-US" sz="3600" dirty="0">
                <a:solidFill>
                  <a:schemeClr val="bg1"/>
                </a:solidFill>
                <a:latin typeface="Calibri  "/>
                <a:cs typeface="Futura Medium" panose="020B0602020204020303" pitchFamily="34" charset="-79"/>
              </a:rPr>
              <a:t>Stage 2 of desk research – keywords / phrases</a:t>
            </a:r>
          </a:p>
        </p:txBody>
      </p:sp>
      <p:sp>
        <p:nvSpPr>
          <p:cNvPr id="2" name="TextBox 1">
            <a:extLst>
              <a:ext uri="{FF2B5EF4-FFF2-40B4-BE49-F238E27FC236}">
                <a16:creationId xmlns:a16="http://schemas.microsoft.com/office/drawing/2014/main" id="{A5A91B13-DC67-34D2-DC20-21ACB29054AB}"/>
              </a:ext>
            </a:extLst>
          </p:cNvPr>
          <p:cNvSpPr txBox="1"/>
          <p:nvPr/>
        </p:nvSpPr>
        <p:spPr>
          <a:xfrm>
            <a:off x="1017548" y="1768580"/>
            <a:ext cx="10066764" cy="4401205"/>
          </a:xfrm>
          <a:prstGeom prst="rect">
            <a:avLst/>
          </a:prstGeom>
          <a:noFill/>
        </p:spPr>
        <p:txBody>
          <a:bodyPr wrap="square" lIns="91440" tIns="45720" rIns="91440" bIns="45720" anchor="t">
            <a:spAutoFit/>
          </a:bodyPr>
          <a:lstStyle/>
          <a:p>
            <a:r>
              <a:rPr lang="en-GB" sz="2600" b="1" dirty="0">
                <a:solidFill>
                  <a:schemeClr val="accent2"/>
                </a:solidFill>
              </a:rPr>
              <a:t>SECOND</a:t>
            </a:r>
            <a:r>
              <a:rPr lang="en-GB" sz="2600" dirty="0"/>
              <a:t>, you need to break down your question or topic into keywords.</a:t>
            </a:r>
          </a:p>
          <a:p>
            <a:endParaRPr lang="en-GB" sz="2600" dirty="0"/>
          </a:p>
          <a:p>
            <a:r>
              <a:rPr lang="en-GB" sz="2600" dirty="0"/>
              <a:t>For example, with our question “</a:t>
            </a:r>
            <a:r>
              <a:rPr lang="en-GB" sz="2600" b="1" dirty="0">
                <a:solidFill>
                  <a:schemeClr val="accent1"/>
                </a:solidFill>
              </a:rPr>
              <a:t>How does smoking affect your chance of developing dementia</a:t>
            </a:r>
            <a:r>
              <a:rPr lang="en-GB" sz="2600" dirty="0"/>
              <a:t>?”, can you pick out the key words or phrases from that question?</a:t>
            </a:r>
          </a:p>
          <a:p>
            <a:endParaRPr lang="en-GB" sz="2600" dirty="0"/>
          </a:p>
          <a:p>
            <a:endParaRPr lang="en-GB" sz="2600" dirty="0"/>
          </a:p>
          <a:p>
            <a:r>
              <a:rPr lang="en-GB" sz="2600" dirty="0"/>
              <a:t>	“</a:t>
            </a:r>
            <a:r>
              <a:rPr lang="en-GB" sz="3600" b="1" dirty="0">
                <a:solidFill>
                  <a:schemeClr val="accent1"/>
                </a:solidFill>
              </a:rPr>
              <a:t>smoking</a:t>
            </a:r>
            <a:r>
              <a:rPr lang="en-GB" sz="2600" dirty="0"/>
              <a:t>”                “</a:t>
            </a:r>
            <a:r>
              <a:rPr lang="en-GB" sz="3600" b="1" dirty="0">
                <a:solidFill>
                  <a:schemeClr val="accent1"/>
                </a:solidFill>
              </a:rPr>
              <a:t>dementia</a:t>
            </a:r>
            <a:r>
              <a:rPr lang="en-GB" sz="2600" dirty="0"/>
              <a:t>”           </a:t>
            </a:r>
          </a:p>
          <a:p>
            <a:endParaRPr lang="en-GB" sz="2600" dirty="0"/>
          </a:p>
          <a:p>
            <a:r>
              <a:rPr lang="en-GB" sz="2600" dirty="0"/>
              <a:t>	“</a:t>
            </a:r>
            <a:r>
              <a:rPr lang="en-GB" sz="3600" b="1" dirty="0">
                <a:solidFill>
                  <a:schemeClr val="accent1"/>
                </a:solidFill>
              </a:rPr>
              <a:t>affect</a:t>
            </a:r>
            <a:r>
              <a:rPr lang="en-GB" sz="2600" dirty="0"/>
              <a:t>”               “</a:t>
            </a:r>
            <a:r>
              <a:rPr lang="en-GB" sz="3600" b="1" dirty="0">
                <a:solidFill>
                  <a:schemeClr val="accent1"/>
                </a:solidFill>
              </a:rPr>
              <a:t>developing</a:t>
            </a:r>
            <a:r>
              <a:rPr lang="en-GB" sz="2600" dirty="0"/>
              <a:t>”         </a:t>
            </a:r>
            <a:endParaRPr lang="en-GB" sz="2600" dirty="0">
              <a:ea typeface="Calibri"/>
              <a:cs typeface="Calibri"/>
            </a:endParaRPr>
          </a:p>
        </p:txBody>
      </p:sp>
    </p:spTree>
    <p:extLst>
      <p:ext uri="{BB962C8B-B14F-4D97-AF65-F5344CB8AC3E}">
        <p14:creationId xmlns:p14="http://schemas.microsoft.com/office/powerpoint/2010/main" val="37150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D37F-27F6-6555-B4C3-57B119BA644D}"/>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DDAA80AE-E523-5858-308B-2CA4664E7991}"/>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2E03ADF-86D4-8B3C-DAE8-FC9DA105AC89}"/>
              </a:ext>
            </a:extLst>
          </p:cNvPr>
          <p:cNvSpPr>
            <a:spLocks noGrp="1"/>
          </p:cNvSpPr>
          <p:nvPr>
            <p:ph type="title"/>
          </p:nvPr>
        </p:nvSpPr>
        <p:spPr>
          <a:xfrm>
            <a:off x="1676400" y="0"/>
            <a:ext cx="10515600" cy="1205057"/>
          </a:xfrm>
        </p:spPr>
        <p:txBody>
          <a:bodyPr>
            <a:normAutofit/>
          </a:bodyPr>
          <a:lstStyle/>
          <a:p>
            <a:pPr algn="r"/>
            <a:r>
              <a:rPr lang="en-US" sz="3600" dirty="0">
                <a:solidFill>
                  <a:schemeClr val="bg1"/>
                </a:solidFill>
                <a:latin typeface="Calibri  "/>
                <a:cs typeface="Futura Medium" panose="020B0602020204020303" pitchFamily="34" charset="-79"/>
              </a:rPr>
              <a:t>Stage 2 of desk research – synonyms &amp; plurals</a:t>
            </a:r>
          </a:p>
        </p:txBody>
      </p:sp>
      <p:sp>
        <p:nvSpPr>
          <p:cNvPr id="2" name="TextBox 1">
            <a:extLst>
              <a:ext uri="{FF2B5EF4-FFF2-40B4-BE49-F238E27FC236}">
                <a16:creationId xmlns:a16="http://schemas.microsoft.com/office/drawing/2014/main" id="{A5A91B13-DC67-34D2-DC20-21ACB29054AB}"/>
              </a:ext>
            </a:extLst>
          </p:cNvPr>
          <p:cNvSpPr txBox="1"/>
          <p:nvPr/>
        </p:nvSpPr>
        <p:spPr>
          <a:xfrm>
            <a:off x="979448" y="1451080"/>
            <a:ext cx="10515600" cy="4985980"/>
          </a:xfrm>
          <a:prstGeom prst="rect">
            <a:avLst/>
          </a:prstGeom>
          <a:noFill/>
        </p:spPr>
        <p:txBody>
          <a:bodyPr wrap="square" lIns="91440" tIns="45720" rIns="91440" bIns="45720" anchor="t">
            <a:spAutoFit/>
          </a:bodyPr>
          <a:lstStyle/>
          <a:p>
            <a:r>
              <a:rPr lang="en-GB" sz="2600" b="1" dirty="0">
                <a:solidFill>
                  <a:schemeClr val="accent2"/>
                </a:solidFill>
              </a:rPr>
              <a:t>NEXT</a:t>
            </a:r>
            <a:r>
              <a:rPr lang="en-GB" sz="2600" dirty="0"/>
              <a:t>, </a:t>
            </a:r>
            <a:r>
              <a:rPr lang="en-GB" sz="2800" dirty="0"/>
              <a:t>you can create synonyms for your keywords and phrases, and also think about plurals and singulars of the words.</a:t>
            </a:r>
          </a:p>
          <a:p>
            <a:endParaRPr lang="en-GB" sz="2600" dirty="0"/>
          </a:p>
          <a:p>
            <a:r>
              <a:rPr lang="en-GB" sz="2600" dirty="0"/>
              <a:t>“</a:t>
            </a:r>
            <a:r>
              <a:rPr lang="en-GB" sz="2600" b="1" dirty="0">
                <a:solidFill>
                  <a:schemeClr val="accent1"/>
                </a:solidFill>
              </a:rPr>
              <a:t>smoking</a:t>
            </a:r>
            <a:r>
              <a:rPr lang="en-GB" sz="2600" dirty="0"/>
              <a:t>”  </a:t>
            </a:r>
            <a:r>
              <a:rPr lang="en-GB" sz="2600" dirty="0">
                <a:solidFill>
                  <a:srgbClr val="000000"/>
                </a:solidFill>
              </a:rPr>
              <a:t>      </a:t>
            </a:r>
            <a:r>
              <a:rPr lang="en-GB" sz="2600" dirty="0"/>
              <a:t> “</a:t>
            </a:r>
            <a:r>
              <a:rPr lang="en-GB" sz="2600" b="1" dirty="0">
                <a:solidFill>
                  <a:schemeClr val="accent1"/>
                </a:solidFill>
              </a:rPr>
              <a:t>dementia</a:t>
            </a:r>
            <a:r>
              <a:rPr lang="en-GB" sz="2600" dirty="0"/>
              <a:t>” </a:t>
            </a:r>
            <a:r>
              <a:rPr lang="en-GB" sz="2600" dirty="0">
                <a:solidFill>
                  <a:srgbClr val="000000"/>
                </a:solidFill>
              </a:rPr>
              <a:t>        	</a:t>
            </a:r>
            <a:r>
              <a:rPr lang="en-GB" sz="2600" dirty="0"/>
              <a:t>“</a:t>
            </a:r>
            <a:r>
              <a:rPr lang="en-GB" sz="2600" b="1" dirty="0">
                <a:solidFill>
                  <a:schemeClr val="accent1"/>
                </a:solidFill>
              </a:rPr>
              <a:t>affect</a:t>
            </a:r>
            <a:r>
              <a:rPr lang="en-GB" sz="2600" dirty="0"/>
              <a:t>”          “</a:t>
            </a:r>
            <a:r>
              <a:rPr lang="en-GB" sz="2600" b="1" dirty="0">
                <a:solidFill>
                  <a:schemeClr val="accent1"/>
                </a:solidFill>
              </a:rPr>
              <a:t>developing</a:t>
            </a:r>
            <a:r>
              <a:rPr lang="en-GB" sz="2600" dirty="0"/>
              <a:t>” </a:t>
            </a:r>
            <a:endParaRPr lang="en-GB" sz="2600" dirty="0">
              <a:ea typeface="Calibri"/>
              <a:cs typeface="Calibri"/>
            </a:endParaRPr>
          </a:p>
          <a:p>
            <a:endParaRPr lang="en-GB" sz="2600" dirty="0"/>
          </a:p>
          <a:p>
            <a:r>
              <a:rPr lang="en-GB" sz="2600" dirty="0"/>
              <a:t> </a:t>
            </a:r>
            <a:r>
              <a:rPr lang="en-GB" sz="2600" b="1" dirty="0">
                <a:solidFill>
                  <a:schemeClr val="accent2"/>
                </a:solidFill>
              </a:rPr>
              <a:t>Add more words and plurals to your list</a:t>
            </a:r>
            <a:r>
              <a:rPr lang="en-GB" sz="2600" dirty="0"/>
              <a:t>:</a:t>
            </a:r>
          </a:p>
          <a:p>
            <a:endParaRPr lang="en-GB" sz="2600" dirty="0"/>
          </a:p>
          <a:p>
            <a:pPr marL="360000" indent="-360000">
              <a:spcBef>
                <a:spcPts val="600"/>
              </a:spcBef>
              <a:buFont typeface="Arial" panose="020B0604020202020204" pitchFamily="34" charset="0"/>
              <a:buChar char="•"/>
            </a:pPr>
            <a:r>
              <a:rPr lang="en-GB" sz="2800" dirty="0">
                <a:latin typeface="Calibri  "/>
              </a:rPr>
              <a:t>dementia + Alzheimer’s, senile dementia</a:t>
            </a:r>
          </a:p>
          <a:p>
            <a:pPr marL="360000" indent="-360000">
              <a:spcBef>
                <a:spcPts val="600"/>
              </a:spcBef>
              <a:buFont typeface="Arial" panose="020B0604020202020204" pitchFamily="34" charset="0"/>
              <a:buChar char="•"/>
            </a:pPr>
            <a:r>
              <a:rPr lang="en-GB" sz="2800" dirty="0">
                <a:latin typeface="Calibri  "/>
              </a:rPr>
              <a:t>smoking + smoker, smokers</a:t>
            </a:r>
          </a:p>
          <a:p>
            <a:pPr marL="360000" indent="-360000">
              <a:spcBef>
                <a:spcPts val="600"/>
              </a:spcBef>
              <a:buFont typeface="Arial" panose="020B0604020202020204" pitchFamily="34" charset="0"/>
              <a:buChar char="•"/>
            </a:pPr>
            <a:r>
              <a:rPr lang="en-GB" sz="2800" dirty="0">
                <a:latin typeface="Calibri  "/>
              </a:rPr>
              <a:t>affect + affects, influence, influences, cause, causes</a:t>
            </a:r>
          </a:p>
          <a:p>
            <a:pPr marL="360000" indent="-360000">
              <a:spcBef>
                <a:spcPts val="600"/>
              </a:spcBef>
              <a:buFont typeface="Arial" panose="020B0604020202020204" pitchFamily="34" charset="0"/>
              <a:buChar char="•"/>
            </a:pPr>
            <a:r>
              <a:rPr lang="en-GB" sz="2800" dirty="0">
                <a:latin typeface="Calibri  "/>
              </a:rPr>
              <a:t>developing + develop, causing to grow, </a:t>
            </a:r>
          </a:p>
        </p:txBody>
      </p:sp>
    </p:spTree>
    <p:extLst>
      <p:ext uri="{BB962C8B-B14F-4D97-AF65-F5344CB8AC3E}">
        <p14:creationId xmlns:p14="http://schemas.microsoft.com/office/powerpoint/2010/main" val="6473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E0DDE-7BB1-A592-B459-31C9ABD7A65E}"/>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D26251A3-AC51-B362-3708-F3DA518700D3}"/>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0AF334C-21CA-7717-FBC2-7DDC96483D28}"/>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panose="020B0602020204020303" pitchFamily="34" charset="-79"/>
              </a:rPr>
              <a:t>Stage 3 of desk research – codes to add detail</a:t>
            </a:r>
          </a:p>
        </p:txBody>
      </p:sp>
      <p:sp>
        <p:nvSpPr>
          <p:cNvPr id="2" name="TextBox 1">
            <a:extLst>
              <a:ext uri="{FF2B5EF4-FFF2-40B4-BE49-F238E27FC236}">
                <a16:creationId xmlns:a16="http://schemas.microsoft.com/office/drawing/2014/main" id="{A5A91B13-DC67-34D2-DC20-21ACB29054AB}"/>
              </a:ext>
            </a:extLst>
          </p:cNvPr>
          <p:cNvSpPr txBox="1"/>
          <p:nvPr/>
        </p:nvSpPr>
        <p:spPr>
          <a:xfrm>
            <a:off x="749918" y="1333354"/>
            <a:ext cx="10847350" cy="5386090"/>
          </a:xfrm>
          <a:prstGeom prst="rect">
            <a:avLst/>
          </a:prstGeom>
          <a:noFill/>
        </p:spPr>
        <p:txBody>
          <a:bodyPr wrap="square">
            <a:spAutoFit/>
          </a:bodyPr>
          <a:lstStyle/>
          <a:p>
            <a:r>
              <a:rPr lang="en-GB" sz="2600" b="1" dirty="0">
                <a:solidFill>
                  <a:schemeClr val="accent2"/>
                </a:solidFill>
              </a:rPr>
              <a:t>THIRDLY</a:t>
            </a:r>
            <a:r>
              <a:rPr lang="en-GB" sz="2600" dirty="0"/>
              <a:t>, </a:t>
            </a:r>
            <a:r>
              <a:rPr lang="en-GB" sz="2800" dirty="0"/>
              <a:t>there are codes you help get even more detailed results:</a:t>
            </a:r>
          </a:p>
          <a:p>
            <a:r>
              <a:rPr lang="en-GB" sz="1200" dirty="0"/>
              <a:t> </a:t>
            </a:r>
          </a:p>
          <a:p>
            <a:pPr marL="0" indent="0">
              <a:buNone/>
            </a:pPr>
            <a:r>
              <a:rPr lang="en-GB" sz="2400" b="1" i="1" dirty="0">
                <a:solidFill>
                  <a:srgbClr val="002060"/>
                </a:solidFill>
              </a:rPr>
              <a:t>Truncation</a:t>
            </a:r>
            <a:r>
              <a:rPr lang="en-GB" sz="2400" b="1" i="1" dirty="0"/>
              <a:t>:</a:t>
            </a:r>
            <a:r>
              <a:rPr lang="en-GB" sz="2400" dirty="0"/>
              <a:t> Words with similar meanings and the same beginning can be searched for all at the same time. For example, instead of writing teen, teens, teenage, teenager, teenagers, you can use an </a:t>
            </a:r>
            <a:r>
              <a:rPr lang="en-GB" sz="2400" b="1" dirty="0">
                <a:solidFill>
                  <a:schemeClr val="accent2"/>
                </a:solidFill>
              </a:rPr>
              <a:t>asterisk</a:t>
            </a:r>
            <a:r>
              <a:rPr lang="en-GB" sz="2400" dirty="0"/>
              <a:t> and change it to </a:t>
            </a:r>
            <a:r>
              <a:rPr lang="en-GB" sz="2400" b="1" dirty="0">
                <a:solidFill>
                  <a:schemeClr val="accent2"/>
                </a:solidFill>
              </a:rPr>
              <a:t>teen*</a:t>
            </a:r>
            <a:r>
              <a:rPr lang="en-GB" sz="2400" dirty="0"/>
              <a:t> </a:t>
            </a:r>
          </a:p>
          <a:p>
            <a:pPr marL="0" indent="0">
              <a:spcBef>
                <a:spcPts val="1600"/>
              </a:spcBef>
              <a:buNone/>
            </a:pPr>
            <a:r>
              <a:rPr lang="en-GB" sz="2400" b="1" i="1" dirty="0">
                <a:solidFill>
                  <a:srgbClr val="002060"/>
                </a:solidFill>
              </a:rPr>
              <a:t>Wild card</a:t>
            </a:r>
            <a:r>
              <a:rPr lang="en-GB" sz="2400" b="1" i="1" dirty="0">
                <a:solidFill>
                  <a:schemeClr val="tx2"/>
                </a:solidFill>
              </a:rPr>
              <a:t>:</a:t>
            </a:r>
            <a:r>
              <a:rPr lang="en-GB" sz="2400" b="1" dirty="0">
                <a:solidFill>
                  <a:schemeClr val="tx2"/>
                </a:solidFill>
              </a:rPr>
              <a:t> </a:t>
            </a:r>
            <a:r>
              <a:rPr lang="en-GB" sz="2400" dirty="0"/>
              <a:t>Spellings vary from one country to another, in particular from the UK to the USA, with words being very similar but not completely the same. If researching about cancer, the word ‘tumour’ in British English is spelled ‘</a:t>
            </a:r>
            <a:r>
              <a:rPr lang="en-GB" sz="2400" dirty="0" err="1"/>
              <a:t>tumor</a:t>
            </a:r>
            <a:r>
              <a:rPr lang="en-GB" sz="2400" dirty="0"/>
              <a:t>’ in American English. Use a </a:t>
            </a:r>
            <a:r>
              <a:rPr lang="en-GB" sz="2400" b="1" dirty="0">
                <a:solidFill>
                  <a:schemeClr val="accent2"/>
                </a:solidFill>
              </a:rPr>
              <a:t>question mark </a:t>
            </a:r>
            <a:r>
              <a:rPr lang="en-GB" sz="2400" dirty="0"/>
              <a:t>to solve this when you search, so you would write ‘</a:t>
            </a:r>
            <a:r>
              <a:rPr lang="en-GB" sz="2400" b="1" dirty="0" err="1">
                <a:solidFill>
                  <a:schemeClr val="accent2"/>
                </a:solidFill>
              </a:rPr>
              <a:t>tumo?r</a:t>
            </a:r>
            <a:r>
              <a:rPr lang="en-GB" sz="2400" dirty="0"/>
              <a:t>’</a:t>
            </a:r>
          </a:p>
          <a:p>
            <a:pPr>
              <a:spcBef>
                <a:spcPts val="1600"/>
              </a:spcBef>
            </a:pPr>
            <a:r>
              <a:rPr lang="en-GB" sz="2400" b="1" i="1" dirty="0">
                <a:solidFill>
                  <a:srgbClr val="002060"/>
                </a:solidFill>
              </a:rPr>
              <a:t>Phrases:</a:t>
            </a:r>
            <a:r>
              <a:rPr lang="en-GB" sz="2400" b="1" i="1" dirty="0">
                <a:solidFill>
                  <a:schemeClr val="accent2"/>
                </a:solidFill>
              </a:rPr>
              <a:t> </a:t>
            </a:r>
            <a:r>
              <a:rPr lang="en-GB" sz="2400" dirty="0"/>
              <a:t>Use </a:t>
            </a:r>
            <a:r>
              <a:rPr lang="en-GB" sz="2400" b="1" dirty="0">
                <a:solidFill>
                  <a:schemeClr val="accent2"/>
                </a:solidFill>
              </a:rPr>
              <a:t>””</a:t>
            </a:r>
            <a:r>
              <a:rPr lang="en-GB" sz="2400" dirty="0"/>
              <a:t> around keywords that are more than one word e.g. </a:t>
            </a:r>
            <a:r>
              <a:rPr lang="en-GB" sz="2400" b="1" dirty="0">
                <a:solidFill>
                  <a:schemeClr val="accent2"/>
                </a:solidFill>
              </a:rPr>
              <a:t>”Climate change” </a:t>
            </a:r>
          </a:p>
          <a:p>
            <a:pPr marL="0" indent="0">
              <a:spcBef>
                <a:spcPts val="1600"/>
              </a:spcBef>
              <a:buNone/>
            </a:pPr>
            <a:r>
              <a:rPr lang="en-GB" sz="2400" b="1" i="1" dirty="0">
                <a:solidFill>
                  <a:srgbClr val="002060"/>
                </a:solidFill>
              </a:rPr>
              <a:t>Boolean operators</a:t>
            </a:r>
            <a:r>
              <a:rPr lang="en-GB" sz="2400" b="1" i="1" dirty="0">
                <a:solidFill>
                  <a:schemeClr val="tx2"/>
                </a:solidFill>
              </a:rPr>
              <a:t>: </a:t>
            </a:r>
            <a:r>
              <a:rPr lang="en-GB" sz="2400" dirty="0"/>
              <a:t>Use these for searching several words or terms at the same time. You can use ‘</a:t>
            </a:r>
            <a:r>
              <a:rPr lang="en-GB" sz="2400" b="1" dirty="0">
                <a:solidFill>
                  <a:schemeClr val="accent2"/>
                </a:solidFill>
              </a:rPr>
              <a:t>AND</a:t>
            </a:r>
            <a:r>
              <a:rPr lang="en-GB" sz="2400" dirty="0"/>
              <a:t>’ to search a term alongside another, and ‘</a:t>
            </a:r>
            <a:r>
              <a:rPr lang="en-GB" sz="2400" b="1" dirty="0">
                <a:solidFill>
                  <a:schemeClr val="accent2"/>
                </a:solidFill>
              </a:rPr>
              <a:t>OR</a:t>
            </a:r>
            <a:r>
              <a:rPr lang="en-GB" sz="2400" dirty="0"/>
              <a:t>’ to search a term in comparison with another e.g., </a:t>
            </a:r>
            <a:r>
              <a:rPr lang="en-GB" sz="2400" b="1" dirty="0">
                <a:solidFill>
                  <a:schemeClr val="accent2"/>
                </a:solidFill>
              </a:rPr>
              <a:t>“smoking AND teen*” </a:t>
            </a:r>
            <a:r>
              <a:rPr lang="en-GB" sz="2400" dirty="0"/>
              <a:t>or</a:t>
            </a:r>
            <a:r>
              <a:rPr lang="en-GB" sz="2400" b="1" dirty="0">
                <a:solidFill>
                  <a:schemeClr val="accent2"/>
                </a:solidFill>
              </a:rPr>
              <a:t> “youngster OR teen*”</a:t>
            </a:r>
          </a:p>
        </p:txBody>
      </p:sp>
    </p:spTree>
    <p:extLst>
      <p:ext uri="{BB962C8B-B14F-4D97-AF65-F5344CB8AC3E}">
        <p14:creationId xmlns:p14="http://schemas.microsoft.com/office/powerpoint/2010/main" val="130908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1965-D5BB-5C9D-2771-62D102725E7B}"/>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BE94CF65-A377-323E-749B-2E90B3FD6927}"/>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BB1026A-1268-3EBA-8821-7BE95A1B1842}"/>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a:rPr>
              <a:t>Using the Boolean operator 'AND'</a:t>
            </a:r>
            <a:endParaRPr lang="en-US" sz="3600" dirty="0">
              <a:solidFill>
                <a:schemeClr val="bg1"/>
              </a:solidFill>
              <a:latin typeface="Calibri  "/>
              <a:cs typeface="Futura Medium" panose="020B0602020204020303" pitchFamily="34" charset="-79"/>
            </a:endParaRPr>
          </a:p>
        </p:txBody>
      </p:sp>
      <p:sp>
        <p:nvSpPr>
          <p:cNvPr id="2" name="Title 1">
            <a:extLst>
              <a:ext uri="{FF2B5EF4-FFF2-40B4-BE49-F238E27FC236}">
                <a16:creationId xmlns:a16="http://schemas.microsoft.com/office/drawing/2014/main" id="{4C669630-7FA8-457E-35AF-1457AA32C446}"/>
              </a:ext>
            </a:extLst>
          </p:cNvPr>
          <p:cNvSpPr txBox="1">
            <a:spLocks/>
          </p:cNvSpPr>
          <p:nvPr/>
        </p:nvSpPr>
        <p:spPr>
          <a:xfrm>
            <a:off x="7918891" y="1407546"/>
            <a:ext cx="3946276" cy="1710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latin typeface="Calibri  "/>
              </a:rPr>
              <a:t>Use AND to find the research results with most relevance to your topic. </a:t>
            </a:r>
          </a:p>
        </p:txBody>
      </p:sp>
      <p:sp>
        <p:nvSpPr>
          <p:cNvPr id="3" name="Text Placeholder 2">
            <a:extLst>
              <a:ext uri="{FF2B5EF4-FFF2-40B4-BE49-F238E27FC236}">
                <a16:creationId xmlns:a16="http://schemas.microsoft.com/office/drawing/2014/main" id="{72B1A060-E942-6DFF-0AFB-B95219180A8B}"/>
              </a:ext>
            </a:extLst>
          </p:cNvPr>
          <p:cNvSpPr txBox="1">
            <a:spLocks/>
          </p:cNvSpPr>
          <p:nvPr/>
        </p:nvSpPr>
        <p:spPr>
          <a:xfrm>
            <a:off x="623393" y="1844825"/>
            <a:ext cx="10847916" cy="439305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kern="0">
                <a:solidFill>
                  <a:sysClr val="windowText" lastClr="000000"/>
                </a:solidFill>
              </a:rPr>
              <a:t> </a:t>
            </a:r>
          </a:p>
          <a:p>
            <a:pPr>
              <a:defRPr/>
            </a:pPr>
            <a:r>
              <a:rPr lang="en-GB" sz="1800" kern="0">
                <a:solidFill>
                  <a:sysClr val="windowText" lastClr="000000"/>
                </a:solidFill>
              </a:rPr>
              <a:t> </a:t>
            </a:r>
          </a:p>
          <a:p>
            <a:pPr>
              <a:defRPr/>
            </a:pPr>
            <a:r>
              <a:rPr lang="en-GB" sz="1800" kern="0">
                <a:solidFill>
                  <a:sysClr val="windowText" lastClr="000000"/>
                </a:solidFill>
              </a:rPr>
              <a:t> </a:t>
            </a:r>
          </a:p>
          <a:p>
            <a:endParaRPr lang="en-GB" dirty="0"/>
          </a:p>
        </p:txBody>
      </p:sp>
      <p:pic>
        <p:nvPicPr>
          <p:cNvPr id="6" name="Picture 5">
            <a:extLst>
              <a:ext uri="{FF2B5EF4-FFF2-40B4-BE49-F238E27FC236}">
                <a16:creationId xmlns:a16="http://schemas.microsoft.com/office/drawing/2014/main" id="{011FFC71-8D7D-A0DE-F326-765A1B94C4D7}"/>
              </a:ext>
            </a:extLst>
          </p:cNvPr>
          <p:cNvPicPr>
            <a:picLocks noChangeAspect="1"/>
          </p:cNvPicPr>
          <p:nvPr/>
        </p:nvPicPr>
        <p:blipFill>
          <a:blip r:embed="rId3"/>
          <a:stretch>
            <a:fillRect/>
          </a:stretch>
        </p:blipFill>
        <p:spPr>
          <a:xfrm>
            <a:off x="3638719" y="2100897"/>
            <a:ext cx="4322439" cy="3767655"/>
          </a:xfrm>
          <a:prstGeom prst="rect">
            <a:avLst/>
          </a:prstGeom>
        </p:spPr>
      </p:pic>
      <p:pic>
        <p:nvPicPr>
          <p:cNvPr id="7" name="Picture 6">
            <a:extLst>
              <a:ext uri="{FF2B5EF4-FFF2-40B4-BE49-F238E27FC236}">
                <a16:creationId xmlns:a16="http://schemas.microsoft.com/office/drawing/2014/main" id="{1275F9A9-881C-A930-376B-7751F9A07BD9}"/>
              </a:ext>
            </a:extLst>
          </p:cNvPr>
          <p:cNvPicPr>
            <a:picLocks noChangeAspect="1"/>
          </p:cNvPicPr>
          <p:nvPr/>
        </p:nvPicPr>
        <p:blipFill>
          <a:blip r:embed="rId4"/>
          <a:stretch>
            <a:fillRect/>
          </a:stretch>
        </p:blipFill>
        <p:spPr>
          <a:xfrm>
            <a:off x="5263443" y="3429000"/>
            <a:ext cx="1072989" cy="1316850"/>
          </a:xfrm>
          <a:prstGeom prst="rect">
            <a:avLst/>
          </a:prstGeom>
        </p:spPr>
      </p:pic>
      <p:sp>
        <p:nvSpPr>
          <p:cNvPr id="8" name="TextBox 7">
            <a:extLst>
              <a:ext uri="{FF2B5EF4-FFF2-40B4-BE49-F238E27FC236}">
                <a16:creationId xmlns:a16="http://schemas.microsoft.com/office/drawing/2014/main" id="{6A154C8C-64A7-98B6-99F6-7EB420C45D7E}"/>
              </a:ext>
            </a:extLst>
          </p:cNvPr>
          <p:cNvSpPr txBox="1"/>
          <p:nvPr/>
        </p:nvSpPr>
        <p:spPr>
          <a:xfrm>
            <a:off x="7965702" y="4204495"/>
            <a:ext cx="3240359" cy="492443"/>
          </a:xfrm>
          <a:prstGeom prst="rect">
            <a:avLst/>
          </a:prstGeom>
          <a:noFill/>
        </p:spPr>
        <p:txBody>
          <a:bodyPr wrap="square" rtlCol="0">
            <a:spAutoFit/>
          </a:bodyPr>
          <a:lstStyle/>
          <a:p>
            <a:r>
              <a:rPr lang="en-GB" sz="2600" dirty="0"/>
              <a:t>Physical activity</a:t>
            </a:r>
          </a:p>
        </p:txBody>
      </p:sp>
      <p:sp>
        <p:nvSpPr>
          <p:cNvPr id="9" name="TextBox 8">
            <a:extLst>
              <a:ext uri="{FF2B5EF4-FFF2-40B4-BE49-F238E27FC236}">
                <a16:creationId xmlns:a16="http://schemas.microsoft.com/office/drawing/2014/main" id="{BE908A5D-EAC3-B22B-BF12-8575BA292AA2}"/>
              </a:ext>
            </a:extLst>
          </p:cNvPr>
          <p:cNvSpPr txBox="1"/>
          <p:nvPr/>
        </p:nvSpPr>
        <p:spPr>
          <a:xfrm>
            <a:off x="4273110" y="1527027"/>
            <a:ext cx="3096344" cy="492443"/>
          </a:xfrm>
          <a:prstGeom prst="rect">
            <a:avLst/>
          </a:prstGeom>
          <a:noFill/>
        </p:spPr>
        <p:txBody>
          <a:bodyPr wrap="square" rtlCol="0">
            <a:spAutoFit/>
          </a:bodyPr>
          <a:lstStyle/>
          <a:p>
            <a:pPr algn="ctr"/>
            <a:r>
              <a:rPr lang="en-GB" sz="2600" dirty="0"/>
              <a:t>Children</a:t>
            </a:r>
          </a:p>
        </p:txBody>
      </p:sp>
      <p:sp>
        <p:nvSpPr>
          <p:cNvPr id="10" name="TextBox 9">
            <a:extLst>
              <a:ext uri="{FF2B5EF4-FFF2-40B4-BE49-F238E27FC236}">
                <a16:creationId xmlns:a16="http://schemas.microsoft.com/office/drawing/2014/main" id="{CD15758F-E1C5-57C2-B620-86B74B5FE689}"/>
              </a:ext>
            </a:extLst>
          </p:cNvPr>
          <p:cNvSpPr txBox="1"/>
          <p:nvPr/>
        </p:nvSpPr>
        <p:spPr>
          <a:xfrm>
            <a:off x="1738609" y="4919957"/>
            <a:ext cx="2666255" cy="892552"/>
          </a:xfrm>
          <a:prstGeom prst="rect">
            <a:avLst/>
          </a:prstGeom>
          <a:noFill/>
        </p:spPr>
        <p:txBody>
          <a:bodyPr wrap="square" rtlCol="0">
            <a:spAutoFit/>
          </a:bodyPr>
          <a:lstStyle/>
          <a:p>
            <a:r>
              <a:rPr lang="en-GB" sz="2600" dirty="0"/>
              <a:t>Socioeconomic status</a:t>
            </a:r>
          </a:p>
        </p:txBody>
      </p:sp>
      <p:sp>
        <p:nvSpPr>
          <p:cNvPr id="11" name="TextBox 10">
            <a:extLst>
              <a:ext uri="{FF2B5EF4-FFF2-40B4-BE49-F238E27FC236}">
                <a16:creationId xmlns:a16="http://schemas.microsoft.com/office/drawing/2014/main" id="{75357971-9CE2-D113-8B60-54CE16015928}"/>
              </a:ext>
            </a:extLst>
          </p:cNvPr>
          <p:cNvSpPr txBox="1"/>
          <p:nvPr/>
        </p:nvSpPr>
        <p:spPr>
          <a:xfrm>
            <a:off x="1282700" y="6113162"/>
            <a:ext cx="10170248" cy="492443"/>
          </a:xfrm>
          <a:prstGeom prst="rect">
            <a:avLst/>
          </a:prstGeom>
          <a:noFill/>
        </p:spPr>
        <p:txBody>
          <a:bodyPr wrap="square" rtlCol="0">
            <a:spAutoFit/>
          </a:bodyPr>
          <a:lstStyle/>
          <a:p>
            <a:r>
              <a:rPr lang="en-GB" sz="2600" b="1" dirty="0"/>
              <a:t>The section in the middle will contain information relating to all three </a:t>
            </a:r>
          </a:p>
        </p:txBody>
      </p:sp>
      <p:cxnSp>
        <p:nvCxnSpPr>
          <p:cNvPr id="13" name="Straight Arrow Connector 12">
            <a:extLst>
              <a:ext uri="{FF2B5EF4-FFF2-40B4-BE49-F238E27FC236}">
                <a16:creationId xmlns:a16="http://schemas.microsoft.com/office/drawing/2014/main" id="{AD0FC492-AA08-31B5-69E7-2FD0CB9EE9D1}"/>
              </a:ext>
            </a:extLst>
          </p:cNvPr>
          <p:cNvCxnSpPr>
            <a:cxnSpLocks/>
          </p:cNvCxnSpPr>
          <p:nvPr/>
        </p:nvCxnSpPr>
        <p:spPr>
          <a:xfrm flipV="1">
            <a:off x="4864100" y="4204495"/>
            <a:ext cx="952500" cy="1908667"/>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28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016E1-E357-D6FF-1873-A8F36223B477}"/>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22A73526-85D8-9FA8-2261-09DC2D6A7476}"/>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53DD480-3DE1-C169-540E-087A7F14E407}"/>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panose="020B0602020204020303" pitchFamily="34" charset="-79"/>
              </a:rPr>
              <a:t>Word to Word – desk research activity</a:t>
            </a:r>
          </a:p>
        </p:txBody>
      </p:sp>
      <p:sp>
        <p:nvSpPr>
          <p:cNvPr id="2" name="TextBox 1">
            <a:extLst>
              <a:ext uri="{FF2B5EF4-FFF2-40B4-BE49-F238E27FC236}">
                <a16:creationId xmlns:a16="http://schemas.microsoft.com/office/drawing/2014/main" id="{A5A91B13-DC67-34D2-DC20-21ACB29054AB}"/>
              </a:ext>
            </a:extLst>
          </p:cNvPr>
          <p:cNvSpPr txBox="1"/>
          <p:nvPr/>
        </p:nvSpPr>
        <p:spPr>
          <a:xfrm>
            <a:off x="800718" y="1650854"/>
            <a:ext cx="11137282" cy="492443"/>
          </a:xfrm>
          <a:prstGeom prst="rect">
            <a:avLst/>
          </a:prstGeom>
          <a:noFill/>
        </p:spPr>
        <p:txBody>
          <a:bodyPr wrap="square">
            <a:spAutoFit/>
          </a:bodyPr>
          <a:lstStyle/>
          <a:p>
            <a:r>
              <a:rPr lang="en-GB" sz="2600" b="1" dirty="0">
                <a:solidFill>
                  <a:schemeClr val="accent2"/>
                </a:solidFill>
              </a:rPr>
              <a:t>Use the worksheet … you have 8 minutes this time!</a:t>
            </a:r>
            <a:r>
              <a:rPr lang="en-GB" sz="2600" dirty="0"/>
              <a:t> </a:t>
            </a:r>
            <a:endParaRPr lang="en-GB" sz="2400" b="1" dirty="0">
              <a:solidFill>
                <a:schemeClr val="accent2"/>
              </a:solidFill>
              <a:latin typeface="Arial"/>
              <a:ea typeface="Arial"/>
              <a:cs typeface="Arial"/>
              <a:sym typeface="Arial"/>
            </a:endParaRPr>
          </a:p>
        </p:txBody>
      </p:sp>
    </p:spTree>
    <p:extLst>
      <p:ext uri="{BB962C8B-B14F-4D97-AF65-F5344CB8AC3E}">
        <p14:creationId xmlns:p14="http://schemas.microsoft.com/office/powerpoint/2010/main" val="136676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72513-97A2-A558-298F-BE6335B646B9}"/>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C76FA622-B043-07A8-4162-77EE973740F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B970B1F-BCA5-2A89-6193-5CC07D81FC9D}"/>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panose="020B0602020204020303" pitchFamily="34" charset="-79"/>
              </a:rPr>
              <a:t>Stage 4 of desk research – referencing</a:t>
            </a:r>
          </a:p>
        </p:txBody>
      </p:sp>
      <p:sp>
        <p:nvSpPr>
          <p:cNvPr id="2" name="TextBox 1">
            <a:extLst>
              <a:ext uri="{FF2B5EF4-FFF2-40B4-BE49-F238E27FC236}">
                <a16:creationId xmlns:a16="http://schemas.microsoft.com/office/drawing/2014/main" id="{A5A91B13-DC67-34D2-DC20-21ACB29054AB}"/>
              </a:ext>
            </a:extLst>
          </p:cNvPr>
          <p:cNvSpPr txBox="1"/>
          <p:nvPr/>
        </p:nvSpPr>
        <p:spPr>
          <a:xfrm>
            <a:off x="683010" y="1366808"/>
            <a:ext cx="11089889" cy="1692771"/>
          </a:xfrm>
          <a:prstGeom prst="rect">
            <a:avLst/>
          </a:prstGeom>
          <a:noFill/>
        </p:spPr>
        <p:txBody>
          <a:bodyPr wrap="square">
            <a:spAutoFit/>
          </a:bodyPr>
          <a:lstStyle/>
          <a:p>
            <a:r>
              <a:rPr lang="en-GB" sz="2600" b="1" dirty="0">
                <a:solidFill>
                  <a:schemeClr val="accent2"/>
                </a:solidFill>
              </a:rPr>
              <a:t>FINALLY</a:t>
            </a:r>
            <a:r>
              <a:rPr lang="en-GB" sz="2600" dirty="0"/>
              <a:t>, wherever you found some information, you must say where it came from by giving details about the writer/journalist/scientist who wrote the article or paper that you have read. This is called ‘citation’ or ‘referencing’, </a:t>
            </a:r>
            <a:r>
              <a:rPr lang="en-GB" sz="2600" dirty="0" err="1"/>
              <a:t>eg</a:t>
            </a:r>
            <a:r>
              <a:rPr lang="en-GB" sz="2600" dirty="0"/>
              <a:t> the Harvard Method is one way to standardise how you reference your sources.</a:t>
            </a:r>
            <a:endParaRPr lang="en-GB" sz="2400" b="1" dirty="0">
              <a:solidFill>
                <a:schemeClr val="accent2"/>
              </a:solidFill>
              <a:latin typeface="Arial"/>
              <a:ea typeface="Arial"/>
              <a:cs typeface="Arial"/>
              <a:sym typeface="Arial"/>
            </a:endParaRPr>
          </a:p>
        </p:txBody>
      </p:sp>
      <p:sp>
        <p:nvSpPr>
          <p:cNvPr id="3" name="Google Shape;139;p25">
            <a:extLst>
              <a:ext uri="{FF2B5EF4-FFF2-40B4-BE49-F238E27FC236}">
                <a16:creationId xmlns:a16="http://schemas.microsoft.com/office/drawing/2014/main" id="{F01C3A61-E5DF-61B6-7065-8A4415C5FCBF}"/>
              </a:ext>
            </a:extLst>
          </p:cNvPr>
          <p:cNvSpPr txBox="1">
            <a:spLocks/>
          </p:cNvSpPr>
          <p:nvPr/>
        </p:nvSpPr>
        <p:spPr>
          <a:xfrm>
            <a:off x="875454" y="3221329"/>
            <a:ext cx="10130713" cy="411707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gn="ctr">
              <a:spcAft>
                <a:spcPts val="1600"/>
              </a:spcAft>
              <a:buNone/>
            </a:pPr>
            <a:r>
              <a:rPr lang="en" sz="2400" dirty="0"/>
              <a:t>Harvard Method --&gt;</a:t>
            </a:r>
          </a:p>
          <a:p>
            <a:pPr marL="0" indent="0" algn="ctr">
              <a:lnSpc>
                <a:spcPct val="114999"/>
              </a:lnSpc>
              <a:spcAft>
                <a:spcPts val="1600"/>
              </a:spcAft>
              <a:buNone/>
            </a:pPr>
            <a:endParaRPr lang="en" sz="1200" dirty="0">
              <a:solidFill>
                <a:srgbClr val="695D46"/>
              </a:solidFill>
            </a:endParaRPr>
          </a:p>
          <a:p>
            <a:pPr marL="0" indent="0" algn="ctr">
              <a:lnSpc>
                <a:spcPct val="114999"/>
              </a:lnSpc>
              <a:spcAft>
                <a:spcPts val="1600"/>
              </a:spcAft>
              <a:buNone/>
            </a:pPr>
            <a:r>
              <a:rPr lang="en" sz="2133" dirty="0">
                <a:solidFill>
                  <a:schemeClr val="accent3"/>
                </a:solidFill>
              </a:rPr>
              <a:t>Author,</a:t>
            </a:r>
            <a:r>
              <a:rPr lang="en" sz="2133" dirty="0"/>
              <a:t> Year. </a:t>
            </a:r>
            <a:r>
              <a:rPr lang="en" sz="2133" dirty="0">
                <a:solidFill>
                  <a:schemeClr val="accent2">
                    <a:lumMod val="75000"/>
                  </a:schemeClr>
                </a:solidFill>
              </a:rPr>
              <a:t>Title.</a:t>
            </a:r>
            <a:r>
              <a:rPr lang="en" sz="2133" dirty="0">
                <a:solidFill>
                  <a:srgbClr val="00B050"/>
                </a:solidFill>
              </a:rPr>
              <a:t> [medium]</a:t>
            </a:r>
            <a:r>
              <a:rPr lang="en" sz="2133" dirty="0"/>
              <a:t> </a:t>
            </a:r>
            <a:r>
              <a:rPr lang="en" sz="2133" dirty="0">
                <a:solidFill>
                  <a:schemeClr val="accent6">
                    <a:lumMod val="50000"/>
                  </a:schemeClr>
                </a:solidFill>
              </a:rPr>
              <a:t>Name of organisation / publisher.</a:t>
            </a:r>
            <a:r>
              <a:rPr lang="en" sz="2133" dirty="0">
                <a:solidFill>
                  <a:schemeClr val="accent4"/>
                </a:solidFill>
              </a:rPr>
              <a:t> Volume / Issue.</a:t>
            </a:r>
            <a:r>
              <a:rPr lang="en" sz="2133" dirty="0"/>
              <a:t> </a:t>
            </a:r>
            <a:r>
              <a:rPr lang="en" sz="2133" dirty="0">
                <a:solidFill>
                  <a:schemeClr val="accent3">
                    <a:lumMod val="75000"/>
                  </a:schemeClr>
                </a:solidFill>
              </a:rPr>
              <a:t>(Available at: &lt;link&gt; [accessed DD/MM/YYYY])</a:t>
            </a:r>
          </a:p>
          <a:p>
            <a:pPr marL="0" indent="0" algn="ctr">
              <a:lnSpc>
                <a:spcPct val="114999"/>
              </a:lnSpc>
              <a:spcAft>
                <a:spcPts val="1600"/>
              </a:spcAft>
              <a:buNone/>
            </a:pPr>
            <a:r>
              <a:rPr lang="en" sz="2133" dirty="0">
                <a:solidFill>
                  <a:schemeClr val="bg2"/>
                </a:solidFill>
              </a:rPr>
              <a:t>e.g.,</a:t>
            </a:r>
          </a:p>
          <a:p>
            <a:pPr marL="0" indent="0" algn="ctr">
              <a:lnSpc>
                <a:spcPct val="114999"/>
              </a:lnSpc>
              <a:spcAft>
                <a:spcPts val="1600"/>
              </a:spcAft>
              <a:buNone/>
            </a:pPr>
            <a:r>
              <a:rPr lang="en" sz="2133" dirty="0">
                <a:solidFill>
                  <a:schemeClr val="accent3"/>
                </a:solidFill>
              </a:rPr>
              <a:t>Russell, J,</a:t>
            </a:r>
            <a:r>
              <a:rPr lang="en" sz="2133" dirty="0"/>
              <a:t> 2023. </a:t>
            </a:r>
            <a:r>
              <a:rPr lang="en" sz="2133" dirty="0">
                <a:solidFill>
                  <a:schemeClr val="accent2">
                    <a:lumMod val="75000"/>
                  </a:schemeClr>
                </a:solidFill>
              </a:rPr>
              <a:t>The implications of pasta shape and size on children between ages 4 and 8.</a:t>
            </a:r>
            <a:r>
              <a:rPr lang="en" sz="2133" dirty="0">
                <a:solidFill>
                  <a:srgbClr val="00B050"/>
                </a:solidFill>
              </a:rPr>
              <a:t> [article]</a:t>
            </a:r>
            <a:r>
              <a:rPr lang="en" sz="2133" dirty="0"/>
              <a:t> </a:t>
            </a:r>
            <a:r>
              <a:rPr lang="en" sz="2133" dirty="0">
                <a:solidFill>
                  <a:schemeClr val="accent6">
                    <a:lumMod val="50000"/>
                  </a:schemeClr>
                </a:solidFill>
              </a:rPr>
              <a:t>Oxford Press.</a:t>
            </a:r>
            <a:r>
              <a:rPr lang="en" sz="2133" dirty="0"/>
              <a:t> </a:t>
            </a:r>
            <a:r>
              <a:rPr lang="en" sz="2133" dirty="0">
                <a:solidFill>
                  <a:schemeClr val="accent4"/>
                </a:solidFill>
              </a:rPr>
              <a:t>Volume 94: 48-52</a:t>
            </a:r>
          </a:p>
        </p:txBody>
      </p:sp>
    </p:spTree>
    <p:extLst>
      <p:ext uri="{BB962C8B-B14F-4D97-AF65-F5344CB8AC3E}">
        <p14:creationId xmlns:p14="http://schemas.microsoft.com/office/powerpoint/2010/main" val="198181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2AF3-B3A0-88ED-B6C0-1C7DA68ACB7D}"/>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DD820B27-37C8-E29A-6725-E69F80191B27}"/>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373C175B-3FC6-A1AF-F198-C3B54641B013}"/>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panose="020B0602020204020303" pitchFamily="34" charset="-79"/>
              </a:rPr>
              <a:t>Stage 4 of desk research – referencing</a:t>
            </a:r>
          </a:p>
        </p:txBody>
      </p:sp>
      <p:sp>
        <p:nvSpPr>
          <p:cNvPr id="2" name="TextBox 1">
            <a:extLst>
              <a:ext uri="{FF2B5EF4-FFF2-40B4-BE49-F238E27FC236}">
                <a16:creationId xmlns:a16="http://schemas.microsoft.com/office/drawing/2014/main" id="{A5A91B13-DC67-34D2-DC20-21ACB29054AB}"/>
              </a:ext>
            </a:extLst>
          </p:cNvPr>
          <p:cNvSpPr txBox="1"/>
          <p:nvPr/>
        </p:nvSpPr>
        <p:spPr>
          <a:xfrm>
            <a:off x="683010" y="1366808"/>
            <a:ext cx="11051789" cy="1292662"/>
          </a:xfrm>
          <a:prstGeom prst="rect">
            <a:avLst/>
          </a:prstGeom>
          <a:noFill/>
        </p:spPr>
        <p:txBody>
          <a:bodyPr wrap="square">
            <a:spAutoFit/>
          </a:bodyPr>
          <a:lstStyle/>
          <a:p>
            <a:r>
              <a:rPr lang="en-GB" sz="2600" dirty="0"/>
              <a:t>There are different ways of referencing – you will need to know about these towards the end of your research, when you write your results up and will need to say where information gathered during your desk research came from. </a:t>
            </a:r>
            <a:endParaRPr lang="en-GB" sz="2400" b="1" dirty="0">
              <a:solidFill>
                <a:schemeClr val="accent2"/>
              </a:solidFill>
              <a:latin typeface="Arial"/>
              <a:ea typeface="Arial"/>
              <a:cs typeface="Arial"/>
              <a:sym typeface="Arial"/>
            </a:endParaRPr>
          </a:p>
        </p:txBody>
      </p:sp>
      <p:sp>
        <p:nvSpPr>
          <p:cNvPr id="6" name="Google Shape;139;p25">
            <a:extLst>
              <a:ext uri="{FF2B5EF4-FFF2-40B4-BE49-F238E27FC236}">
                <a16:creationId xmlns:a16="http://schemas.microsoft.com/office/drawing/2014/main" id="{3579442A-8E1A-3914-631A-D8FFF09B48F7}"/>
              </a:ext>
            </a:extLst>
          </p:cNvPr>
          <p:cNvSpPr txBox="1">
            <a:spLocks/>
          </p:cNvSpPr>
          <p:nvPr/>
        </p:nvSpPr>
        <p:spPr>
          <a:xfrm>
            <a:off x="959886" y="2821221"/>
            <a:ext cx="10272227" cy="44036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gn="ctr">
              <a:spcAft>
                <a:spcPts val="1600"/>
              </a:spcAft>
              <a:buNone/>
            </a:pPr>
            <a:r>
              <a:rPr lang="en" sz="2400" dirty="0"/>
              <a:t>Vancouver Method --&gt;</a:t>
            </a:r>
          </a:p>
          <a:p>
            <a:pPr marL="0" indent="0" algn="ctr">
              <a:lnSpc>
                <a:spcPct val="114999"/>
              </a:lnSpc>
              <a:spcAft>
                <a:spcPts val="1600"/>
              </a:spcAft>
              <a:buNone/>
            </a:pPr>
            <a:r>
              <a:rPr lang="en" sz="1200" dirty="0">
                <a:solidFill>
                  <a:srgbClr val="695D46"/>
                </a:solidFill>
              </a:rPr>
              <a:t>.</a:t>
            </a:r>
            <a:endParaRPr lang="en" sz="2400" dirty="0">
              <a:solidFill>
                <a:srgbClr val="695D46"/>
              </a:solidFill>
            </a:endParaRPr>
          </a:p>
          <a:p>
            <a:pPr marL="0" indent="0" algn="ctr">
              <a:lnSpc>
                <a:spcPct val="114999"/>
              </a:lnSpc>
              <a:spcAft>
                <a:spcPts val="1600"/>
              </a:spcAft>
              <a:buNone/>
            </a:pPr>
            <a:r>
              <a:rPr lang="en" sz="2133" dirty="0">
                <a:solidFill>
                  <a:srgbClr val="FF0000"/>
                </a:solidFill>
              </a:rPr>
              <a:t>Number of citation.</a:t>
            </a:r>
            <a:r>
              <a:rPr lang="en" sz="2133" dirty="0">
                <a:solidFill>
                  <a:schemeClr val="accent3"/>
                </a:solidFill>
              </a:rPr>
              <a:t> Last name First Name Initial (et al).</a:t>
            </a:r>
            <a:r>
              <a:rPr lang="en" sz="2133" dirty="0"/>
              <a:t> </a:t>
            </a:r>
            <a:r>
              <a:rPr lang="en" sz="2133" dirty="0">
                <a:solidFill>
                  <a:schemeClr val="accent2">
                    <a:lumMod val="75000"/>
                  </a:schemeClr>
                </a:solidFill>
              </a:rPr>
              <a:t>Title: Subtitle.</a:t>
            </a:r>
            <a:r>
              <a:rPr lang="en" sz="2133" dirty="0"/>
              <a:t> </a:t>
            </a:r>
            <a:r>
              <a:rPr lang="en" sz="2133" dirty="0">
                <a:solidFill>
                  <a:schemeClr val="accent6">
                    <a:lumMod val="50000"/>
                  </a:schemeClr>
                </a:solidFill>
              </a:rPr>
              <a:t>Journal Name.</a:t>
            </a:r>
            <a:r>
              <a:rPr lang="en" sz="2133" dirty="0"/>
              <a:t> Year. </a:t>
            </a:r>
            <a:r>
              <a:rPr lang="en" sz="2133" dirty="0">
                <a:solidFill>
                  <a:schemeClr val="accent4"/>
                </a:solidFill>
              </a:rPr>
              <a:t>Volume / Issue: page numbers.</a:t>
            </a:r>
            <a:endParaRPr lang="en" sz="2400" dirty="0">
              <a:solidFill>
                <a:schemeClr val="accent4"/>
              </a:solidFill>
            </a:endParaRPr>
          </a:p>
          <a:p>
            <a:pPr marL="0" indent="0" algn="ctr">
              <a:lnSpc>
                <a:spcPct val="114999"/>
              </a:lnSpc>
              <a:spcAft>
                <a:spcPts val="1600"/>
              </a:spcAft>
              <a:buNone/>
            </a:pPr>
            <a:r>
              <a:rPr lang="en" sz="2133" dirty="0">
                <a:solidFill>
                  <a:schemeClr val="bg2"/>
                </a:solidFill>
              </a:rPr>
              <a:t>e.g.,</a:t>
            </a:r>
          </a:p>
          <a:p>
            <a:pPr marL="0" indent="0" algn="ctr">
              <a:lnSpc>
                <a:spcPct val="114999"/>
              </a:lnSpc>
              <a:spcAft>
                <a:spcPts val="1600"/>
              </a:spcAft>
              <a:buNone/>
            </a:pPr>
            <a:r>
              <a:rPr lang="en" sz="2133" dirty="0">
                <a:solidFill>
                  <a:srgbClr val="FF0000"/>
                </a:solidFill>
              </a:rPr>
              <a:t>27.</a:t>
            </a:r>
            <a:r>
              <a:rPr lang="en" sz="2133" dirty="0"/>
              <a:t> </a:t>
            </a:r>
            <a:r>
              <a:rPr lang="en" sz="2133" dirty="0">
                <a:solidFill>
                  <a:schemeClr val="accent3"/>
                </a:solidFill>
              </a:rPr>
              <a:t>Russell J.</a:t>
            </a:r>
            <a:r>
              <a:rPr lang="en" sz="2133" dirty="0"/>
              <a:t> </a:t>
            </a:r>
            <a:r>
              <a:rPr lang="en" sz="2133" dirty="0">
                <a:solidFill>
                  <a:schemeClr val="accent2">
                    <a:lumMod val="75000"/>
                  </a:schemeClr>
                </a:solidFill>
              </a:rPr>
              <a:t>The implications of pasta shape and size on children between ages 4 and 8.</a:t>
            </a:r>
            <a:r>
              <a:rPr lang="en" sz="2133" dirty="0"/>
              <a:t> </a:t>
            </a:r>
            <a:r>
              <a:rPr lang="en" sz="2133" dirty="0">
                <a:solidFill>
                  <a:schemeClr val="accent6">
                    <a:lumMod val="50000"/>
                  </a:schemeClr>
                </a:solidFill>
              </a:rPr>
              <a:t>Oxford Press.</a:t>
            </a:r>
            <a:r>
              <a:rPr lang="en" sz="2133" dirty="0"/>
              <a:t> 2023. </a:t>
            </a:r>
            <a:r>
              <a:rPr lang="en" sz="2133" dirty="0">
                <a:solidFill>
                  <a:schemeClr val="accent4"/>
                </a:solidFill>
              </a:rPr>
              <a:t>Volume 94: 48-52</a:t>
            </a:r>
          </a:p>
        </p:txBody>
      </p:sp>
    </p:spTree>
    <p:extLst>
      <p:ext uri="{BB962C8B-B14F-4D97-AF65-F5344CB8AC3E}">
        <p14:creationId xmlns:p14="http://schemas.microsoft.com/office/powerpoint/2010/main" val="353798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686E5B27-F9BF-E7A4-DFD6-57977644013D}"/>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435134" cy="1205057"/>
          </a:xfrm>
        </p:spPr>
        <p:txBody>
          <a:bodyPr>
            <a:normAutofit/>
          </a:bodyPr>
          <a:lstStyle/>
          <a:p>
            <a:pPr algn="r"/>
            <a:r>
              <a:rPr lang="en-US" sz="3600" dirty="0">
                <a:solidFill>
                  <a:schemeClr val="bg1"/>
                </a:solidFill>
                <a:latin typeface="Calibri  "/>
                <a:cs typeface="Futura Medium" panose="020B0602020204020303" pitchFamily="34" charset="-79"/>
              </a:rPr>
              <a:t>What do we mean by ‘research methods’?</a:t>
            </a:r>
          </a:p>
        </p:txBody>
      </p:sp>
      <p:sp>
        <p:nvSpPr>
          <p:cNvPr id="2" name="TextBox 1">
            <a:extLst>
              <a:ext uri="{FF2B5EF4-FFF2-40B4-BE49-F238E27FC236}">
                <a16:creationId xmlns:a16="http://schemas.microsoft.com/office/drawing/2014/main" id="{A0F49B4A-3D83-464C-8BDB-286075848CDB}"/>
              </a:ext>
            </a:extLst>
          </p:cNvPr>
          <p:cNvSpPr txBox="1"/>
          <p:nvPr/>
        </p:nvSpPr>
        <p:spPr>
          <a:xfrm>
            <a:off x="498180" y="1634711"/>
            <a:ext cx="10981765" cy="4832092"/>
          </a:xfrm>
          <a:prstGeom prst="rect">
            <a:avLst/>
          </a:prstGeom>
          <a:noFill/>
        </p:spPr>
        <p:txBody>
          <a:bodyPr wrap="square" lIns="91440" tIns="45720" rIns="91440" bIns="45720" rtlCol="0" anchor="t">
            <a:spAutoFit/>
          </a:bodyPr>
          <a:lstStyle/>
          <a:p>
            <a:r>
              <a:rPr lang="en-GB" sz="2200" dirty="0"/>
              <a:t>Research methods are the different </a:t>
            </a:r>
            <a:r>
              <a:rPr lang="en-GB" sz="2200" b="1" dirty="0"/>
              <a:t>techniques</a:t>
            </a:r>
            <a:r>
              <a:rPr lang="en-GB" sz="2200" dirty="0"/>
              <a:t> or </a:t>
            </a:r>
            <a:r>
              <a:rPr lang="en-GB" sz="2200" b="1" dirty="0"/>
              <a:t>strategies</a:t>
            </a:r>
            <a:r>
              <a:rPr lang="en-GB" sz="2200" dirty="0"/>
              <a:t> we use to </a:t>
            </a:r>
            <a:r>
              <a:rPr lang="en-GB" sz="2200" b="1" dirty="0"/>
              <a:t>collect information</a:t>
            </a:r>
            <a:r>
              <a:rPr lang="en-GB" sz="2200" dirty="0"/>
              <a:t>. </a:t>
            </a:r>
          </a:p>
          <a:p>
            <a:endParaRPr lang="en-GB" sz="2200" dirty="0">
              <a:cs typeface="Calibri"/>
            </a:endParaRPr>
          </a:p>
          <a:p>
            <a:r>
              <a:rPr lang="en-GB" sz="2200" dirty="0">
                <a:cs typeface="Calibri"/>
              </a:rPr>
              <a:t>	There are </a:t>
            </a:r>
            <a:r>
              <a:rPr lang="en-GB" sz="2200" b="1" dirty="0">
                <a:cs typeface="Calibri"/>
              </a:rPr>
              <a:t>LOTS</a:t>
            </a:r>
            <a:r>
              <a:rPr lang="en-GB" sz="2200" dirty="0">
                <a:cs typeface="Calibri"/>
              </a:rPr>
              <a:t> of different ones! </a:t>
            </a:r>
          </a:p>
          <a:p>
            <a:endParaRPr lang="en-GB" sz="2200" dirty="0">
              <a:cs typeface="Calibri"/>
            </a:endParaRPr>
          </a:p>
          <a:p>
            <a:r>
              <a:rPr lang="en-GB" sz="2200" dirty="0">
                <a:cs typeface="Calibri"/>
              </a:rPr>
              <a:t>		Why do we need so many different methods?</a:t>
            </a:r>
          </a:p>
          <a:p>
            <a:endParaRPr lang="en-GB" sz="2200" dirty="0">
              <a:cs typeface="Calibri"/>
            </a:endParaRPr>
          </a:p>
          <a:p>
            <a:endParaRPr lang="en-GB" sz="2200" dirty="0">
              <a:cs typeface="Calibri"/>
            </a:endParaRPr>
          </a:p>
          <a:p>
            <a:pPr marL="285750" indent="-285750">
              <a:buFont typeface="Arial" panose="020B0604020202020204" pitchFamily="34" charset="0"/>
              <a:buChar char="•"/>
            </a:pPr>
            <a:r>
              <a:rPr lang="en-GB" sz="2200" dirty="0"/>
              <a:t>An </a:t>
            </a:r>
            <a:r>
              <a:rPr lang="en-GB" sz="2200" b="1" dirty="0"/>
              <a:t>infinite</a:t>
            </a:r>
            <a:r>
              <a:rPr lang="en-GB" sz="2200" dirty="0"/>
              <a:t> number of research topics so we need a </a:t>
            </a:r>
            <a:r>
              <a:rPr lang="en-GB" sz="2200" b="1" dirty="0"/>
              <a:t>variety of data collection methods</a:t>
            </a:r>
            <a:r>
              <a:rPr lang="en-GB" sz="2200" dirty="0"/>
              <a:t>.</a:t>
            </a:r>
            <a:endParaRPr lang="en-GB" sz="2200" dirty="0">
              <a:cs typeface="Calibri"/>
            </a:endParaRPr>
          </a:p>
          <a:p>
            <a:endParaRPr lang="en-GB" sz="2200" dirty="0">
              <a:cs typeface="Calibri"/>
            </a:endParaRPr>
          </a:p>
          <a:p>
            <a:pPr marL="285750" indent="-285750">
              <a:buFont typeface="Arial" panose="020B0604020202020204" pitchFamily="34" charset="0"/>
              <a:buChar char="•"/>
            </a:pPr>
            <a:r>
              <a:rPr lang="en-GB" sz="2200" dirty="0"/>
              <a:t>Different methods allow researchers to collect a </a:t>
            </a:r>
            <a:r>
              <a:rPr lang="en-GB" sz="2200" b="1" dirty="0"/>
              <a:t>wider range of data</a:t>
            </a:r>
            <a:r>
              <a:rPr lang="en-GB" sz="2200" dirty="0"/>
              <a:t>.</a:t>
            </a:r>
            <a:endParaRPr lang="en-GB" sz="2200" dirty="0">
              <a:cs typeface="Calibri"/>
            </a:endParaRPr>
          </a:p>
          <a:p>
            <a:endParaRPr lang="en-GB" sz="2200" dirty="0">
              <a:cs typeface="Calibri"/>
            </a:endParaRPr>
          </a:p>
          <a:p>
            <a:pPr marL="285750" indent="-285750">
              <a:buFont typeface="Arial" panose="020B0604020202020204" pitchFamily="34" charset="0"/>
              <a:buChar char="•"/>
            </a:pPr>
            <a:r>
              <a:rPr lang="en-GB" sz="2200" dirty="0"/>
              <a:t>Different methods mean that research is more likely to be </a:t>
            </a:r>
            <a:r>
              <a:rPr lang="en-GB" sz="2200" b="1" dirty="0"/>
              <a:t>accessible to different audiences.</a:t>
            </a:r>
          </a:p>
          <a:p>
            <a:pPr marL="285750" indent="-285750">
              <a:buFont typeface="Arial" panose="020B0604020202020204" pitchFamily="34" charset="0"/>
              <a:buChar char="•"/>
            </a:pPr>
            <a:endParaRPr lang="en-GB" sz="2200" dirty="0">
              <a:cs typeface="Calibri"/>
            </a:endParaRPr>
          </a:p>
          <a:p>
            <a:pPr marL="285750" indent="-285750">
              <a:buFont typeface="Arial" panose="020B0604020202020204" pitchFamily="34" charset="0"/>
              <a:buChar char="•"/>
            </a:pPr>
            <a:endParaRPr lang="en-GB" sz="2200" dirty="0">
              <a:cs typeface="Calibri"/>
            </a:endParaRPr>
          </a:p>
        </p:txBody>
      </p:sp>
    </p:spTree>
    <p:extLst>
      <p:ext uri="{BB962C8B-B14F-4D97-AF65-F5344CB8AC3E}">
        <p14:creationId xmlns:p14="http://schemas.microsoft.com/office/powerpoint/2010/main" val="17782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3C0D7-58A3-2664-57F8-7F0ACC7D70EE}"/>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337F78D1-178B-8E0E-DFD8-F89B72E6201D}"/>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B043CED-71AC-74F5-C193-4CC01B9F4DD3}"/>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panose="020B0602020204020303" pitchFamily="34" charset="-79"/>
              </a:rPr>
              <a:t>Independent tasks</a:t>
            </a:r>
          </a:p>
        </p:txBody>
      </p:sp>
      <p:sp>
        <p:nvSpPr>
          <p:cNvPr id="2" name="TextBox 1">
            <a:extLst>
              <a:ext uri="{FF2B5EF4-FFF2-40B4-BE49-F238E27FC236}">
                <a16:creationId xmlns:a16="http://schemas.microsoft.com/office/drawing/2014/main" id="{DFFF80C5-D4FC-D702-AFBB-9ACCA69B6AB7}"/>
              </a:ext>
            </a:extLst>
          </p:cNvPr>
          <p:cNvSpPr txBox="1"/>
          <p:nvPr/>
        </p:nvSpPr>
        <p:spPr>
          <a:xfrm>
            <a:off x="622144" y="1382857"/>
            <a:ext cx="11252356" cy="4893647"/>
          </a:xfrm>
          <a:prstGeom prst="rect">
            <a:avLst/>
          </a:prstGeom>
          <a:noFill/>
        </p:spPr>
        <p:txBody>
          <a:bodyPr wrap="square">
            <a:spAutoFit/>
          </a:bodyPr>
          <a:lstStyle/>
          <a:p>
            <a:pPr marL="0" indent="0">
              <a:buNone/>
            </a:pPr>
            <a:r>
              <a:rPr lang="en-GB" sz="2600" dirty="0"/>
              <a:t>The main task this week is to complete your own independent desk research!</a:t>
            </a:r>
          </a:p>
          <a:p>
            <a:pPr marL="0" indent="0">
              <a:buNone/>
            </a:pPr>
            <a:endParaRPr lang="en-GB" sz="2600" dirty="0"/>
          </a:p>
          <a:p>
            <a:pPr marL="514350" indent="-514350">
              <a:buAutoNum type="arabicPeriod"/>
            </a:pPr>
            <a:r>
              <a:rPr lang="en-GB" sz="2600" dirty="0"/>
              <a:t>Watch the ‘Desk research’ video made by young researchers.</a:t>
            </a:r>
          </a:p>
          <a:p>
            <a:pPr marL="514350" indent="-514350">
              <a:buAutoNum type="arabicPeriod"/>
            </a:pPr>
            <a:r>
              <a:rPr lang="en-GB" sz="2600" dirty="0"/>
              <a:t>Read through the information on how to make the most of your desk research.</a:t>
            </a:r>
          </a:p>
          <a:p>
            <a:pPr marL="514350" indent="-514350">
              <a:buAutoNum type="arabicPeriod"/>
            </a:pPr>
            <a:r>
              <a:rPr lang="en-GB" sz="2600" dirty="0"/>
              <a:t>Recap on the top tips you have heard today about searching effectively on the internet or on databases.</a:t>
            </a:r>
          </a:p>
          <a:p>
            <a:pPr marL="514350" indent="-514350">
              <a:buAutoNum type="arabicPeriod"/>
            </a:pPr>
            <a:r>
              <a:rPr lang="en-GB" sz="2600" dirty="0"/>
              <a:t>Write out your own list of keywords and phrases, using * and ? and “ “ and the Boolean operators.</a:t>
            </a:r>
          </a:p>
          <a:p>
            <a:pPr marL="514350" indent="-514350">
              <a:buAutoNum type="arabicPeriod"/>
            </a:pPr>
            <a:r>
              <a:rPr lang="en-GB" sz="2600" dirty="0"/>
              <a:t>Spend at least an hour finding as much information as possible, completing </a:t>
            </a:r>
            <a:r>
              <a:rPr lang="en-GB" sz="2600" dirty="0">
                <a:latin typeface="Calibri  "/>
              </a:rPr>
              <a:t>the table on the worksheet, or noting down information in whatever format you will find useful.</a:t>
            </a:r>
            <a:endParaRPr lang="en-GB" sz="2600" dirty="0">
              <a:latin typeface="Calibri  "/>
              <a:cs typeface="Arial"/>
              <a:sym typeface="Arial"/>
            </a:endParaRPr>
          </a:p>
          <a:p>
            <a:pPr marL="514350" indent="-514350">
              <a:buAutoNum type="arabicPeriod"/>
            </a:pPr>
            <a:r>
              <a:rPr lang="en-GB" sz="2600" dirty="0">
                <a:latin typeface="Calibri  "/>
                <a:cs typeface="Arial"/>
                <a:sym typeface="Arial"/>
              </a:rPr>
              <a:t>Complete an entry in your production log.</a:t>
            </a:r>
            <a:endParaRPr lang="en-GB" sz="2600" dirty="0">
              <a:latin typeface="Calibri  "/>
            </a:endParaRPr>
          </a:p>
        </p:txBody>
      </p:sp>
    </p:spTree>
    <p:extLst>
      <p:ext uri="{BB962C8B-B14F-4D97-AF65-F5344CB8AC3E}">
        <p14:creationId xmlns:p14="http://schemas.microsoft.com/office/powerpoint/2010/main" val="332464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27350-7CFC-624C-02F3-BB31593FBBAA}"/>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E0CC2CF3-6CF9-E21B-23A3-62A9F3B5C8D0}"/>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32CD2DB-61A6-9F7D-BEA2-1BA3DF679A08}"/>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panose="020B0602020204020303" pitchFamily="34" charset="-79"/>
              </a:rPr>
              <a:t>Knowledge check – in pairs/threes</a:t>
            </a:r>
          </a:p>
        </p:txBody>
      </p:sp>
      <p:sp>
        <p:nvSpPr>
          <p:cNvPr id="2" name="TextBox 1">
            <a:extLst>
              <a:ext uri="{FF2B5EF4-FFF2-40B4-BE49-F238E27FC236}">
                <a16:creationId xmlns:a16="http://schemas.microsoft.com/office/drawing/2014/main" id="{A5A91B13-DC67-34D2-DC20-21ACB29054AB}"/>
              </a:ext>
            </a:extLst>
          </p:cNvPr>
          <p:cNvSpPr txBox="1"/>
          <p:nvPr/>
        </p:nvSpPr>
        <p:spPr>
          <a:xfrm>
            <a:off x="671859" y="1712496"/>
            <a:ext cx="10515600" cy="3919022"/>
          </a:xfrm>
          <a:prstGeom prst="rect">
            <a:avLst/>
          </a:prstGeom>
          <a:noFill/>
        </p:spPr>
        <p:txBody>
          <a:bodyPr wrap="square">
            <a:spAutoFit/>
          </a:bodyPr>
          <a:lstStyle/>
          <a:p>
            <a:pPr marL="0" indent="0">
              <a:buNone/>
            </a:pPr>
            <a:r>
              <a:rPr lang="en-GB" sz="2600" dirty="0"/>
              <a:t>1: What is primary research? </a:t>
            </a:r>
          </a:p>
          <a:p>
            <a:pPr marL="0" indent="0">
              <a:spcBef>
                <a:spcPts val="1600"/>
              </a:spcBef>
              <a:buNone/>
            </a:pPr>
            <a:r>
              <a:rPr lang="en-GB" sz="2600" dirty="0"/>
              <a:t>2: What is secondary research?</a:t>
            </a:r>
          </a:p>
          <a:p>
            <a:pPr marL="0" indent="0">
              <a:spcBef>
                <a:spcPts val="1600"/>
              </a:spcBef>
              <a:buNone/>
            </a:pPr>
            <a:r>
              <a:rPr lang="en-GB" sz="2600" dirty="0"/>
              <a:t>3. Is desk research primary or secondary?</a:t>
            </a:r>
          </a:p>
          <a:p>
            <a:pPr marL="0" indent="0">
              <a:spcBef>
                <a:spcPts val="1600"/>
              </a:spcBef>
              <a:buNone/>
            </a:pPr>
            <a:r>
              <a:rPr lang="en-GB" sz="2600" dirty="0"/>
              <a:t>4. Give an example of how you might use an asterisk in your desk research?</a:t>
            </a:r>
          </a:p>
          <a:p>
            <a:pPr marL="0" indent="0">
              <a:spcBef>
                <a:spcPts val="1600"/>
              </a:spcBef>
              <a:buNone/>
            </a:pPr>
            <a:r>
              <a:rPr lang="en-GB" sz="2600" dirty="0"/>
              <a:t>5. Which words are Boolean operators?</a:t>
            </a:r>
          </a:p>
          <a:p>
            <a:pPr marL="0" indent="0">
              <a:spcBef>
                <a:spcPts val="1600"/>
              </a:spcBef>
              <a:buNone/>
            </a:pPr>
            <a:r>
              <a:rPr lang="en-GB" sz="2600" dirty="0"/>
              <a:t>6. Name one reliable database you could use for your search.</a:t>
            </a:r>
          </a:p>
          <a:p>
            <a:r>
              <a:rPr lang="en-GB" sz="2600" dirty="0"/>
              <a:t> </a:t>
            </a:r>
            <a:endParaRPr lang="en-GB" sz="2600" b="1" dirty="0">
              <a:solidFill>
                <a:schemeClr val="accent2"/>
              </a:solidFill>
              <a:latin typeface="Arial"/>
              <a:ea typeface="Arial"/>
              <a:cs typeface="Arial"/>
              <a:sym typeface="Arial"/>
            </a:endParaRPr>
          </a:p>
        </p:txBody>
      </p:sp>
    </p:spTree>
    <p:extLst>
      <p:ext uri="{BB962C8B-B14F-4D97-AF65-F5344CB8AC3E}">
        <p14:creationId xmlns:p14="http://schemas.microsoft.com/office/powerpoint/2010/main" val="280874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9277-151E-2F2B-D3F4-BF28D092D8F0}"/>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7F6D254B-A998-00E8-70BD-BB6BF62EF2B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BF1D3F2-74A3-A309-E21C-DC1235A5CFC4}"/>
              </a:ext>
            </a:extLst>
          </p:cNvPr>
          <p:cNvSpPr>
            <a:spLocks noGrp="1"/>
          </p:cNvSpPr>
          <p:nvPr>
            <p:ph type="title"/>
          </p:nvPr>
        </p:nvSpPr>
        <p:spPr>
          <a:xfrm>
            <a:off x="1676400" y="0"/>
            <a:ext cx="10375900" cy="1205057"/>
          </a:xfrm>
        </p:spPr>
        <p:txBody>
          <a:bodyPr>
            <a:normAutofit/>
          </a:bodyPr>
          <a:lstStyle/>
          <a:p>
            <a:pPr algn="r"/>
            <a:r>
              <a:rPr lang="en-US" sz="3600" dirty="0">
                <a:solidFill>
                  <a:schemeClr val="bg1"/>
                </a:solidFill>
                <a:latin typeface="Calibri  "/>
                <a:cs typeface="Futura Medium" panose="020B0602020204020303" pitchFamily="34" charset="-79"/>
              </a:rPr>
              <a:t>Knowledge check – in pairs/threes</a:t>
            </a:r>
          </a:p>
        </p:txBody>
      </p:sp>
      <p:sp>
        <p:nvSpPr>
          <p:cNvPr id="3" name="TextBox 2">
            <a:extLst>
              <a:ext uri="{FF2B5EF4-FFF2-40B4-BE49-F238E27FC236}">
                <a16:creationId xmlns:a16="http://schemas.microsoft.com/office/drawing/2014/main" id="{A5A91B13-DC67-34D2-DC20-21ACB29054AB}"/>
              </a:ext>
            </a:extLst>
          </p:cNvPr>
          <p:cNvSpPr txBox="1"/>
          <p:nvPr/>
        </p:nvSpPr>
        <p:spPr>
          <a:xfrm>
            <a:off x="683011" y="1366808"/>
            <a:ext cx="10515600" cy="4719241"/>
          </a:xfrm>
          <a:prstGeom prst="rect">
            <a:avLst/>
          </a:prstGeom>
          <a:noFill/>
        </p:spPr>
        <p:txBody>
          <a:bodyPr wrap="square">
            <a:spAutoFit/>
          </a:bodyPr>
          <a:lstStyle/>
          <a:p>
            <a:pPr marL="0" indent="0">
              <a:buNone/>
            </a:pPr>
            <a:r>
              <a:rPr lang="en-GB" sz="2600" dirty="0"/>
              <a:t>1: What is primary research? </a:t>
            </a:r>
            <a:r>
              <a:rPr lang="en-GB" sz="2600" b="1" dirty="0">
                <a:solidFill>
                  <a:srgbClr val="7030A0"/>
                </a:solidFill>
              </a:rPr>
              <a:t>Research you do yourself</a:t>
            </a:r>
          </a:p>
          <a:p>
            <a:pPr marL="0" indent="0">
              <a:spcBef>
                <a:spcPts val="1600"/>
              </a:spcBef>
              <a:buNone/>
            </a:pPr>
            <a:r>
              <a:rPr lang="en-GB" sz="2600" dirty="0"/>
              <a:t>2: What is secondary research? </a:t>
            </a:r>
            <a:r>
              <a:rPr lang="en-GB" sz="2600" b="1" dirty="0">
                <a:solidFill>
                  <a:srgbClr val="7030A0"/>
                </a:solidFill>
              </a:rPr>
              <a:t>Research that someone else has done</a:t>
            </a:r>
          </a:p>
          <a:p>
            <a:pPr marL="0" indent="0">
              <a:spcBef>
                <a:spcPts val="1600"/>
              </a:spcBef>
              <a:buNone/>
            </a:pPr>
            <a:r>
              <a:rPr lang="en-GB" sz="2600" dirty="0"/>
              <a:t>3. Is desk research primary or secondary? </a:t>
            </a:r>
            <a:r>
              <a:rPr lang="en-GB" sz="2600" b="1" dirty="0">
                <a:solidFill>
                  <a:srgbClr val="7030A0"/>
                </a:solidFill>
              </a:rPr>
              <a:t>Secondary</a:t>
            </a:r>
          </a:p>
          <a:p>
            <a:pPr marL="0" indent="0">
              <a:spcBef>
                <a:spcPts val="1600"/>
              </a:spcBef>
              <a:buNone/>
            </a:pPr>
            <a:r>
              <a:rPr lang="en-GB" sz="2600" dirty="0"/>
              <a:t>4. Give an example of how you might use an asterisk in your desk research? </a:t>
            </a:r>
            <a:r>
              <a:rPr lang="en-GB" sz="2600" b="1" dirty="0">
                <a:solidFill>
                  <a:srgbClr val="7030A0"/>
                </a:solidFill>
              </a:rPr>
              <a:t>To help search for several similar words </a:t>
            </a:r>
            <a:r>
              <a:rPr lang="en-GB" sz="2600" b="1" dirty="0" err="1">
                <a:solidFill>
                  <a:srgbClr val="7030A0"/>
                </a:solidFill>
              </a:rPr>
              <a:t>eg.</a:t>
            </a:r>
            <a:r>
              <a:rPr lang="en-GB" sz="2600" b="1" dirty="0">
                <a:solidFill>
                  <a:srgbClr val="7030A0"/>
                </a:solidFill>
              </a:rPr>
              <a:t> Teen* instead of teenage, teenager, teenagers, teens</a:t>
            </a:r>
          </a:p>
          <a:p>
            <a:pPr marL="0" indent="0">
              <a:spcBef>
                <a:spcPts val="1600"/>
              </a:spcBef>
              <a:buNone/>
            </a:pPr>
            <a:r>
              <a:rPr lang="en-GB" sz="2600" dirty="0"/>
              <a:t>5. Which words are Boolean operators? </a:t>
            </a:r>
            <a:r>
              <a:rPr lang="en-GB" sz="2600" b="1" dirty="0">
                <a:solidFill>
                  <a:srgbClr val="7030A0"/>
                </a:solidFill>
              </a:rPr>
              <a:t>AND, OR</a:t>
            </a:r>
          </a:p>
          <a:p>
            <a:pPr marL="0" indent="0">
              <a:spcBef>
                <a:spcPts val="1600"/>
              </a:spcBef>
              <a:buNone/>
            </a:pPr>
            <a:r>
              <a:rPr lang="en-GB" sz="2600" dirty="0"/>
              <a:t>6. Name one reliable database you could use for your search</a:t>
            </a:r>
            <a:r>
              <a:rPr lang="en-GB" sz="2600" b="1" dirty="0"/>
              <a:t>. </a:t>
            </a:r>
            <a:r>
              <a:rPr lang="en-GB" sz="2600" b="1" dirty="0">
                <a:solidFill>
                  <a:srgbClr val="7030A0"/>
                </a:solidFill>
              </a:rPr>
              <a:t>Google Scholar</a:t>
            </a:r>
            <a:endParaRPr lang="en-GB" sz="2600" b="1" dirty="0"/>
          </a:p>
          <a:p>
            <a:r>
              <a:rPr lang="en-GB" sz="2600" dirty="0"/>
              <a:t> </a:t>
            </a:r>
            <a:endParaRPr lang="en-GB" sz="2600" b="1" dirty="0">
              <a:solidFill>
                <a:schemeClr val="accent2"/>
              </a:solidFill>
              <a:latin typeface="Arial"/>
              <a:ea typeface="Arial"/>
              <a:cs typeface="Arial"/>
              <a:sym typeface="Arial"/>
            </a:endParaRPr>
          </a:p>
        </p:txBody>
      </p:sp>
    </p:spTree>
    <p:extLst>
      <p:ext uri="{BB962C8B-B14F-4D97-AF65-F5344CB8AC3E}">
        <p14:creationId xmlns:p14="http://schemas.microsoft.com/office/powerpoint/2010/main" val="207191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D8CA8-B7C2-92A5-0ECA-6C194AB5C832}"/>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8212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4B137-9717-BFD0-7800-FF00DFD5D737}"/>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4FA60E8E-E1A1-A545-EE88-BFFEE33EEC10}"/>
              </a:ext>
            </a:extLst>
          </p:cNvPr>
          <p:cNvPicPr>
            <a:picLocks noChangeAspect="1"/>
          </p:cNvPicPr>
          <p:nvPr/>
        </p:nvPicPr>
        <p:blipFill>
          <a:blip r:embed="rId2"/>
          <a:stretch>
            <a:fillRect/>
          </a:stretch>
        </p:blipFill>
        <p:spPr>
          <a:xfrm>
            <a:off x="0" y="-10773"/>
            <a:ext cx="12192000" cy="6858000"/>
          </a:xfrm>
          <a:prstGeom prst="rect">
            <a:avLst/>
          </a:prstGeom>
        </p:spPr>
      </p:pic>
      <p:sp>
        <p:nvSpPr>
          <p:cNvPr id="4" name="Title 3">
            <a:extLst>
              <a:ext uri="{FF2B5EF4-FFF2-40B4-BE49-F238E27FC236}">
                <a16:creationId xmlns:a16="http://schemas.microsoft.com/office/drawing/2014/main" id="{849C9854-8181-860E-9735-DB95703BE96C}"/>
              </a:ext>
            </a:extLst>
          </p:cNvPr>
          <p:cNvSpPr>
            <a:spLocks noGrp="1"/>
          </p:cNvSpPr>
          <p:nvPr>
            <p:ph type="title"/>
          </p:nvPr>
        </p:nvSpPr>
        <p:spPr>
          <a:xfrm>
            <a:off x="2190808" y="112804"/>
            <a:ext cx="10001192" cy="1205057"/>
          </a:xfrm>
        </p:spPr>
        <p:txBody>
          <a:bodyPr>
            <a:normAutofit/>
          </a:bodyPr>
          <a:lstStyle/>
          <a:p>
            <a:r>
              <a:rPr lang="en-US" sz="3600" dirty="0">
                <a:solidFill>
                  <a:schemeClr val="bg1"/>
                </a:solidFill>
                <a:latin typeface="Calibri  "/>
                <a:cs typeface="Futura Medium" panose="020B0602020204020303" pitchFamily="34" charset="-79"/>
              </a:rPr>
              <a:t>Can you think of any examples of research methods? </a:t>
            </a:r>
          </a:p>
        </p:txBody>
      </p:sp>
      <p:sp>
        <p:nvSpPr>
          <p:cNvPr id="2" name="TextBox 1">
            <a:extLst>
              <a:ext uri="{FF2B5EF4-FFF2-40B4-BE49-F238E27FC236}">
                <a16:creationId xmlns:a16="http://schemas.microsoft.com/office/drawing/2014/main" id="{730E2553-11DB-5BD4-D9FD-443C8417864F}"/>
              </a:ext>
            </a:extLst>
          </p:cNvPr>
          <p:cNvSpPr txBox="1"/>
          <p:nvPr/>
        </p:nvSpPr>
        <p:spPr>
          <a:xfrm>
            <a:off x="1203686" y="4891527"/>
            <a:ext cx="1802325" cy="769441"/>
          </a:xfrm>
          <a:prstGeom prst="rect">
            <a:avLst/>
          </a:prstGeom>
          <a:noFill/>
        </p:spPr>
        <p:txBody>
          <a:bodyPr wrap="square" rtlCol="0">
            <a:spAutoFit/>
          </a:bodyPr>
          <a:lstStyle/>
          <a:p>
            <a:r>
              <a:rPr lang="en-US" sz="2200" b="1" dirty="0">
                <a:solidFill>
                  <a:srgbClr val="FF0000"/>
                </a:solidFill>
                <a:latin typeface="Futura Medium" panose="020B0602020204020303" pitchFamily="34" charset="-79"/>
                <a:cs typeface="Futura Medium" panose="020B0602020204020303" pitchFamily="34" charset="-79"/>
              </a:rPr>
              <a:t>Using a case study</a:t>
            </a:r>
          </a:p>
        </p:txBody>
      </p:sp>
      <p:sp>
        <p:nvSpPr>
          <p:cNvPr id="3" name="TextBox 2">
            <a:extLst>
              <a:ext uri="{FF2B5EF4-FFF2-40B4-BE49-F238E27FC236}">
                <a16:creationId xmlns:a16="http://schemas.microsoft.com/office/drawing/2014/main" id="{2FB1B9DC-4530-595A-5FF0-2053C7191232}"/>
              </a:ext>
            </a:extLst>
          </p:cNvPr>
          <p:cNvSpPr txBox="1"/>
          <p:nvPr/>
        </p:nvSpPr>
        <p:spPr>
          <a:xfrm>
            <a:off x="2190808" y="3857770"/>
            <a:ext cx="2997958" cy="430887"/>
          </a:xfrm>
          <a:prstGeom prst="rect">
            <a:avLst/>
          </a:prstGeom>
          <a:noFill/>
        </p:spPr>
        <p:txBody>
          <a:bodyPr wrap="square" rtlCol="0">
            <a:spAutoFit/>
          </a:bodyPr>
          <a:lstStyle/>
          <a:p>
            <a:r>
              <a:rPr lang="en-US" sz="2200" b="1" dirty="0">
                <a:solidFill>
                  <a:schemeClr val="accent4">
                    <a:lumMod val="50000"/>
                  </a:schemeClr>
                </a:solidFill>
                <a:latin typeface="Futura Medium" panose="020B0602020204020303" pitchFamily="34" charset="-79"/>
                <a:cs typeface="Futura Medium" panose="020B0602020204020303" pitchFamily="34" charset="-79"/>
              </a:rPr>
              <a:t>Story completion </a:t>
            </a:r>
          </a:p>
        </p:txBody>
      </p:sp>
      <p:sp>
        <p:nvSpPr>
          <p:cNvPr id="6" name="TextBox 5">
            <a:extLst>
              <a:ext uri="{FF2B5EF4-FFF2-40B4-BE49-F238E27FC236}">
                <a16:creationId xmlns:a16="http://schemas.microsoft.com/office/drawing/2014/main" id="{51C9F4EB-2A46-0B88-43B5-89E791043DDA}"/>
              </a:ext>
            </a:extLst>
          </p:cNvPr>
          <p:cNvSpPr txBox="1"/>
          <p:nvPr/>
        </p:nvSpPr>
        <p:spPr>
          <a:xfrm>
            <a:off x="7725932" y="2484303"/>
            <a:ext cx="2700458" cy="430887"/>
          </a:xfrm>
          <a:prstGeom prst="rect">
            <a:avLst/>
          </a:prstGeom>
          <a:noFill/>
        </p:spPr>
        <p:txBody>
          <a:bodyPr wrap="square" rtlCol="0">
            <a:spAutoFit/>
          </a:bodyPr>
          <a:lstStyle/>
          <a:p>
            <a:r>
              <a:rPr lang="en-US" sz="2200" b="1" dirty="0">
                <a:solidFill>
                  <a:schemeClr val="accent1">
                    <a:lumMod val="50000"/>
                  </a:schemeClr>
                </a:solidFill>
                <a:latin typeface="Futura Medium" panose="020B0602020204020303" pitchFamily="34" charset="-79"/>
                <a:cs typeface="Futura Medium" panose="020B0602020204020303" pitchFamily="34" charset="-79"/>
              </a:rPr>
              <a:t>Observation tasks </a:t>
            </a:r>
          </a:p>
        </p:txBody>
      </p:sp>
      <p:sp>
        <p:nvSpPr>
          <p:cNvPr id="7" name="TextBox 6">
            <a:extLst>
              <a:ext uri="{FF2B5EF4-FFF2-40B4-BE49-F238E27FC236}">
                <a16:creationId xmlns:a16="http://schemas.microsoft.com/office/drawing/2014/main" id="{6C1AE055-4E13-FA11-6DB4-C6590B002D02}"/>
              </a:ext>
            </a:extLst>
          </p:cNvPr>
          <p:cNvSpPr txBox="1"/>
          <p:nvPr/>
        </p:nvSpPr>
        <p:spPr>
          <a:xfrm>
            <a:off x="9280182" y="5422907"/>
            <a:ext cx="2271864" cy="1107996"/>
          </a:xfrm>
          <a:prstGeom prst="rect">
            <a:avLst/>
          </a:prstGeom>
          <a:noFill/>
        </p:spPr>
        <p:txBody>
          <a:bodyPr wrap="square" rtlCol="0">
            <a:spAutoFit/>
          </a:bodyPr>
          <a:lstStyle/>
          <a:p>
            <a:r>
              <a:rPr lang="en-US" sz="2200" b="1" dirty="0">
                <a:solidFill>
                  <a:schemeClr val="accent5"/>
                </a:solidFill>
                <a:latin typeface="Futura Medium" panose="020B0602020204020303" pitchFamily="34" charset="-79"/>
                <a:cs typeface="Futura Medium" panose="020B0602020204020303" pitchFamily="34" charset="-79"/>
              </a:rPr>
              <a:t>Using focus groups to find out information</a:t>
            </a:r>
          </a:p>
        </p:txBody>
      </p:sp>
      <p:sp>
        <p:nvSpPr>
          <p:cNvPr id="9" name="TextBox 8">
            <a:extLst>
              <a:ext uri="{FF2B5EF4-FFF2-40B4-BE49-F238E27FC236}">
                <a16:creationId xmlns:a16="http://schemas.microsoft.com/office/drawing/2014/main" id="{3D5EC9D6-8818-5A2A-CD4C-972683E1DB78}"/>
              </a:ext>
            </a:extLst>
          </p:cNvPr>
          <p:cNvSpPr txBox="1"/>
          <p:nvPr/>
        </p:nvSpPr>
        <p:spPr>
          <a:xfrm>
            <a:off x="5470972" y="3498374"/>
            <a:ext cx="2008144" cy="769441"/>
          </a:xfrm>
          <a:prstGeom prst="rect">
            <a:avLst/>
          </a:prstGeom>
          <a:noFill/>
        </p:spPr>
        <p:txBody>
          <a:bodyPr wrap="square" rtlCol="0">
            <a:spAutoFit/>
          </a:bodyPr>
          <a:lstStyle/>
          <a:p>
            <a:r>
              <a:rPr lang="en-US" sz="2200" b="1" dirty="0">
                <a:solidFill>
                  <a:schemeClr val="accent2"/>
                </a:solidFill>
                <a:latin typeface="Futura Medium" panose="020B0602020204020303" pitchFamily="34" charset="-79"/>
                <a:cs typeface="Futura Medium" panose="020B0602020204020303" pitchFamily="34" charset="-79"/>
              </a:rPr>
              <a:t>Carrying out a survey</a:t>
            </a:r>
            <a:r>
              <a:rPr lang="en-US" dirty="0">
                <a:solidFill>
                  <a:schemeClr val="accent1">
                    <a:lumMod val="50000"/>
                  </a:schemeClr>
                </a:solidFill>
                <a:latin typeface="Futura Medium" panose="020B0602020204020303" pitchFamily="34" charset="-79"/>
                <a:cs typeface="Futura Medium" panose="020B0602020204020303" pitchFamily="34" charset="-79"/>
              </a:rPr>
              <a:t> </a:t>
            </a:r>
          </a:p>
        </p:txBody>
      </p:sp>
      <p:sp>
        <p:nvSpPr>
          <p:cNvPr id="10" name="TextBox 9">
            <a:extLst>
              <a:ext uri="{FF2B5EF4-FFF2-40B4-BE49-F238E27FC236}">
                <a16:creationId xmlns:a16="http://schemas.microsoft.com/office/drawing/2014/main" id="{75719C65-667D-D335-579A-4D536F009D9E}"/>
              </a:ext>
            </a:extLst>
          </p:cNvPr>
          <p:cNvSpPr txBox="1"/>
          <p:nvPr/>
        </p:nvSpPr>
        <p:spPr>
          <a:xfrm>
            <a:off x="4744471" y="1617333"/>
            <a:ext cx="1977389" cy="769441"/>
          </a:xfrm>
          <a:prstGeom prst="rect">
            <a:avLst/>
          </a:prstGeom>
          <a:noFill/>
        </p:spPr>
        <p:txBody>
          <a:bodyPr wrap="square" rtlCol="0">
            <a:spAutoFit/>
          </a:bodyPr>
          <a:lstStyle/>
          <a:p>
            <a:r>
              <a:rPr lang="en-US" sz="2200" b="1" dirty="0">
                <a:solidFill>
                  <a:srgbClr val="7030A0"/>
                </a:solidFill>
                <a:latin typeface="Futura Medium" panose="020B0602020204020303" pitchFamily="34" charset="-79"/>
                <a:cs typeface="Futura Medium" panose="020B0602020204020303" pitchFamily="34" charset="-79"/>
              </a:rPr>
              <a:t>Interviewing people  </a:t>
            </a:r>
          </a:p>
        </p:txBody>
      </p:sp>
      <p:sp>
        <p:nvSpPr>
          <p:cNvPr id="11" name="TextBox 10">
            <a:extLst>
              <a:ext uri="{FF2B5EF4-FFF2-40B4-BE49-F238E27FC236}">
                <a16:creationId xmlns:a16="http://schemas.microsoft.com/office/drawing/2014/main" id="{340FD942-08FC-DF86-B2DC-EC71441EFDDA}"/>
              </a:ext>
            </a:extLst>
          </p:cNvPr>
          <p:cNvSpPr txBox="1"/>
          <p:nvPr/>
        </p:nvSpPr>
        <p:spPr>
          <a:xfrm>
            <a:off x="948732" y="2002054"/>
            <a:ext cx="2369629" cy="1107996"/>
          </a:xfrm>
          <a:prstGeom prst="rect">
            <a:avLst/>
          </a:prstGeom>
          <a:noFill/>
        </p:spPr>
        <p:txBody>
          <a:bodyPr wrap="square" rtlCol="0">
            <a:spAutoFit/>
          </a:bodyPr>
          <a:lstStyle/>
          <a:p>
            <a:r>
              <a:rPr lang="en-US" sz="2200" b="1" dirty="0">
                <a:solidFill>
                  <a:srgbClr val="FF0000"/>
                </a:solidFill>
                <a:latin typeface="Futura Medium" panose="020B0602020204020303" pitchFamily="34" charset="-79"/>
                <a:cs typeface="Futura Medium" panose="020B0602020204020303" pitchFamily="34" charset="-79"/>
              </a:rPr>
              <a:t>Giving people questionnaires to complete</a:t>
            </a:r>
            <a:r>
              <a:rPr lang="en-US" dirty="0">
                <a:solidFill>
                  <a:srgbClr val="FF0000"/>
                </a:solidFill>
                <a:latin typeface="Futura Medium" panose="020B0602020204020303" pitchFamily="34" charset="-79"/>
                <a:cs typeface="Futura Medium" panose="020B0602020204020303" pitchFamily="34" charset="-79"/>
              </a:rPr>
              <a:t>  </a:t>
            </a:r>
          </a:p>
        </p:txBody>
      </p:sp>
      <p:sp>
        <p:nvSpPr>
          <p:cNvPr id="12" name="TextBox 11">
            <a:extLst>
              <a:ext uri="{FF2B5EF4-FFF2-40B4-BE49-F238E27FC236}">
                <a16:creationId xmlns:a16="http://schemas.microsoft.com/office/drawing/2014/main" id="{DFAE7E11-EB67-07ED-1517-1EE64FF72142}"/>
              </a:ext>
            </a:extLst>
          </p:cNvPr>
          <p:cNvSpPr txBox="1"/>
          <p:nvPr/>
        </p:nvSpPr>
        <p:spPr>
          <a:xfrm>
            <a:off x="3633658" y="5222713"/>
            <a:ext cx="2997958" cy="1446550"/>
          </a:xfrm>
          <a:prstGeom prst="rect">
            <a:avLst/>
          </a:prstGeom>
          <a:noFill/>
        </p:spPr>
        <p:txBody>
          <a:bodyPr wrap="square" rtlCol="0">
            <a:spAutoFit/>
          </a:bodyPr>
          <a:lstStyle/>
          <a:p>
            <a:r>
              <a:rPr lang="en-US" sz="2200" b="1" dirty="0">
                <a:solidFill>
                  <a:srgbClr val="760E62"/>
                </a:solidFill>
                <a:latin typeface="Futura Medium" panose="020B0602020204020303" pitchFamily="34" charset="-79"/>
                <a:cs typeface="Futura Medium" panose="020B0602020204020303" pitchFamily="34" charset="-79"/>
              </a:rPr>
              <a:t>Action research (research and action to solve a problem at the same time) </a:t>
            </a:r>
          </a:p>
        </p:txBody>
      </p:sp>
      <p:sp>
        <p:nvSpPr>
          <p:cNvPr id="13" name="TextBox 12">
            <a:extLst>
              <a:ext uri="{FF2B5EF4-FFF2-40B4-BE49-F238E27FC236}">
                <a16:creationId xmlns:a16="http://schemas.microsoft.com/office/drawing/2014/main" id="{4E5C548C-875A-5C75-3587-5B15E56A1344}"/>
              </a:ext>
            </a:extLst>
          </p:cNvPr>
          <p:cNvSpPr txBox="1"/>
          <p:nvPr/>
        </p:nvSpPr>
        <p:spPr>
          <a:xfrm>
            <a:off x="9728552" y="3418227"/>
            <a:ext cx="1395675" cy="769441"/>
          </a:xfrm>
          <a:prstGeom prst="rect">
            <a:avLst/>
          </a:prstGeom>
          <a:noFill/>
        </p:spPr>
        <p:txBody>
          <a:bodyPr wrap="square" rtlCol="0">
            <a:spAutoFit/>
          </a:bodyPr>
          <a:lstStyle/>
          <a:p>
            <a:r>
              <a:rPr lang="en-US" sz="2200" b="1" dirty="0">
                <a:solidFill>
                  <a:schemeClr val="accent6">
                    <a:lumMod val="50000"/>
                  </a:schemeClr>
                </a:solidFill>
                <a:latin typeface="Futura Medium" panose="020B0602020204020303" pitchFamily="34" charset="-79"/>
                <a:cs typeface="Futura Medium" panose="020B0602020204020303" pitchFamily="34" charset="-79"/>
              </a:rPr>
              <a:t>Internet research </a:t>
            </a:r>
          </a:p>
        </p:txBody>
      </p:sp>
      <p:sp>
        <p:nvSpPr>
          <p:cNvPr id="14" name="TextBox 13">
            <a:extLst>
              <a:ext uri="{FF2B5EF4-FFF2-40B4-BE49-F238E27FC236}">
                <a16:creationId xmlns:a16="http://schemas.microsoft.com/office/drawing/2014/main" id="{2920343D-28B9-65BC-7133-F27376F818C6}"/>
              </a:ext>
            </a:extLst>
          </p:cNvPr>
          <p:cNvSpPr txBox="1"/>
          <p:nvPr/>
        </p:nvSpPr>
        <p:spPr>
          <a:xfrm>
            <a:off x="6721860" y="4676084"/>
            <a:ext cx="2580945" cy="769441"/>
          </a:xfrm>
          <a:prstGeom prst="rect">
            <a:avLst/>
          </a:prstGeom>
          <a:noFill/>
        </p:spPr>
        <p:txBody>
          <a:bodyPr wrap="square" rtlCol="0">
            <a:spAutoFit/>
          </a:bodyPr>
          <a:lstStyle/>
          <a:p>
            <a:r>
              <a:rPr lang="en-US" sz="2200" b="1" dirty="0">
                <a:solidFill>
                  <a:schemeClr val="accent1">
                    <a:lumMod val="50000"/>
                  </a:schemeClr>
                </a:solidFill>
                <a:latin typeface="Futura Medium" panose="020B0602020204020303" pitchFamily="34" charset="-79"/>
                <a:cs typeface="Futura Medium" panose="020B0602020204020303" pitchFamily="34" charset="-79"/>
              </a:rPr>
              <a:t>Reading books or scientific papers</a:t>
            </a:r>
          </a:p>
        </p:txBody>
      </p:sp>
      <p:sp>
        <p:nvSpPr>
          <p:cNvPr id="15" name="TextBox 14">
            <a:extLst>
              <a:ext uri="{FF2B5EF4-FFF2-40B4-BE49-F238E27FC236}">
                <a16:creationId xmlns:a16="http://schemas.microsoft.com/office/drawing/2014/main" id="{03E6604A-5156-0E54-2C3B-34C11C294618}"/>
              </a:ext>
            </a:extLst>
          </p:cNvPr>
          <p:cNvSpPr txBox="1"/>
          <p:nvPr/>
        </p:nvSpPr>
        <p:spPr>
          <a:xfrm>
            <a:off x="8709102" y="1390011"/>
            <a:ext cx="2598235" cy="769441"/>
          </a:xfrm>
          <a:prstGeom prst="rect">
            <a:avLst/>
          </a:prstGeom>
          <a:noFill/>
        </p:spPr>
        <p:txBody>
          <a:bodyPr wrap="square" rtlCol="0">
            <a:spAutoFit/>
          </a:bodyPr>
          <a:lstStyle/>
          <a:p>
            <a:r>
              <a:rPr lang="en-US" sz="2200" b="1" dirty="0">
                <a:solidFill>
                  <a:schemeClr val="accent2">
                    <a:lumMod val="75000"/>
                  </a:schemeClr>
                </a:solidFill>
                <a:latin typeface="Futura Medium" panose="020B0602020204020303" pitchFamily="34" charset="-79"/>
                <a:cs typeface="Futura Medium" panose="020B0602020204020303" pitchFamily="34" charset="-79"/>
              </a:rPr>
              <a:t>Looking at photos or videos</a:t>
            </a:r>
            <a:r>
              <a:rPr lang="en-US" dirty="0">
                <a:solidFill>
                  <a:schemeClr val="accent2">
                    <a:lumMod val="75000"/>
                  </a:schemeClr>
                </a:solidFill>
                <a:latin typeface="Futura Medium" panose="020B0602020204020303" pitchFamily="34" charset="-79"/>
                <a:cs typeface="Futura Medium" panose="020B0602020204020303" pitchFamily="34" charset="-79"/>
              </a:rPr>
              <a:t>  </a:t>
            </a:r>
          </a:p>
        </p:txBody>
      </p:sp>
    </p:spTree>
    <p:extLst>
      <p:ext uri="{BB962C8B-B14F-4D97-AF65-F5344CB8AC3E}">
        <p14:creationId xmlns:p14="http://schemas.microsoft.com/office/powerpoint/2010/main" val="9900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0D474-D357-1CFA-7F34-38DA824CBB0D}"/>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2E566C42-EF6E-B0B8-57D6-6E90FE9D8D76}"/>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EF9EB5-350A-E067-092B-566FA17AE584}"/>
              </a:ext>
            </a:extLst>
          </p:cNvPr>
          <p:cNvSpPr>
            <a:spLocks noGrp="1"/>
          </p:cNvSpPr>
          <p:nvPr>
            <p:ph type="title"/>
          </p:nvPr>
        </p:nvSpPr>
        <p:spPr>
          <a:xfrm>
            <a:off x="2626238" y="112804"/>
            <a:ext cx="9304506" cy="1205057"/>
          </a:xfrm>
        </p:spPr>
        <p:txBody>
          <a:bodyPr>
            <a:normAutofit/>
          </a:bodyPr>
          <a:lstStyle/>
          <a:p>
            <a:pPr algn="r"/>
            <a:r>
              <a:rPr lang="en-US" sz="3600" dirty="0">
                <a:solidFill>
                  <a:schemeClr val="bg1"/>
                </a:solidFill>
                <a:latin typeface="Calibri  "/>
                <a:cs typeface="Futura Medium" panose="020B0602020204020303" pitchFamily="34" charset="-79"/>
              </a:rPr>
              <a:t>Key terms we need to know</a:t>
            </a:r>
          </a:p>
        </p:txBody>
      </p:sp>
      <p:sp>
        <p:nvSpPr>
          <p:cNvPr id="15" name="Star: 5 Points 14">
            <a:extLst>
              <a:ext uri="{FF2B5EF4-FFF2-40B4-BE49-F238E27FC236}">
                <a16:creationId xmlns:a16="http://schemas.microsoft.com/office/drawing/2014/main" id="{1D3334CD-55B3-BC14-E4AD-EA711AAF64AA}"/>
              </a:ext>
            </a:extLst>
          </p:cNvPr>
          <p:cNvSpPr/>
          <p:nvPr/>
        </p:nvSpPr>
        <p:spPr>
          <a:xfrm>
            <a:off x="2724392" y="3429000"/>
            <a:ext cx="3610570" cy="308021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19" name="TextBox 18">
            <a:extLst>
              <a:ext uri="{FF2B5EF4-FFF2-40B4-BE49-F238E27FC236}">
                <a16:creationId xmlns:a16="http://schemas.microsoft.com/office/drawing/2014/main" id="{2D9EF016-5AB0-F2C4-7C78-8F3318D2047F}"/>
              </a:ext>
            </a:extLst>
          </p:cNvPr>
          <p:cNvSpPr txBox="1"/>
          <p:nvPr/>
        </p:nvSpPr>
        <p:spPr>
          <a:xfrm>
            <a:off x="3637398" y="4740607"/>
            <a:ext cx="1635836" cy="769441"/>
          </a:xfrm>
          <a:prstGeom prst="rect">
            <a:avLst/>
          </a:prstGeom>
          <a:noFill/>
        </p:spPr>
        <p:txBody>
          <a:bodyPr wrap="square" rtlCol="0">
            <a:spAutoFit/>
          </a:bodyPr>
          <a:lstStyle/>
          <a:p>
            <a:pPr algn="ctr"/>
            <a:r>
              <a:rPr lang="en-GB" sz="2200" b="1" dirty="0"/>
              <a:t>Secondary data</a:t>
            </a:r>
          </a:p>
        </p:txBody>
      </p:sp>
      <p:sp>
        <p:nvSpPr>
          <p:cNvPr id="26" name="Star: 5 Points 25">
            <a:extLst>
              <a:ext uri="{FF2B5EF4-FFF2-40B4-BE49-F238E27FC236}">
                <a16:creationId xmlns:a16="http://schemas.microsoft.com/office/drawing/2014/main" id="{60555B7D-A682-0CB4-E991-C13625CDC925}"/>
              </a:ext>
            </a:extLst>
          </p:cNvPr>
          <p:cNvSpPr/>
          <p:nvPr/>
        </p:nvSpPr>
        <p:spPr>
          <a:xfrm>
            <a:off x="5273234" y="1430665"/>
            <a:ext cx="3610570" cy="3080216"/>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E50753B0-E52A-E106-2DD6-265CF6442C0F}"/>
              </a:ext>
            </a:extLst>
          </p:cNvPr>
          <p:cNvSpPr/>
          <p:nvPr/>
        </p:nvSpPr>
        <p:spPr>
          <a:xfrm>
            <a:off x="8362851" y="3381659"/>
            <a:ext cx="3610570" cy="308021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ar: 5 Points 27">
            <a:extLst>
              <a:ext uri="{FF2B5EF4-FFF2-40B4-BE49-F238E27FC236}">
                <a16:creationId xmlns:a16="http://schemas.microsoft.com/office/drawing/2014/main" id="{7ED75C39-2085-BBDB-E17D-DFB30D069BD7}"/>
              </a:ext>
            </a:extLst>
          </p:cNvPr>
          <p:cNvSpPr/>
          <p:nvPr/>
        </p:nvSpPr>
        <p:spPr>
          <a:xfrm>
            <a:off x="444188" y="1317861"/>
            <a:ext cx="3610570" cy="30802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7FC0823-A391-2DEE-5227-A9BF5E854ABA}"/>
              </a:ext>
            </a:extLst>
          </p:cNvPr>
          <p:cNvSpPr txBox="1"/>
          <p:nvPr/>
        </p:nvSpPr>
        <p:spPr>
          <a:xfrm>
            <a:off x="6326457" y="2742836"/>
            <a:ext cx="1635836" cy="769441"/>
          </a:xfrm>
          <a:prstGeom prst="rect">
            <a:avLst/>
          </a:prstGeom>
          <a:noFill/>
        </p:spPr>
        <p:txBody>
          <a:bodyPr wrap="square" rtlCol="0">
            <a:spAutoFit/>
          </a:bodyPr>
          <a:lstStyle/>
          <a:p>
            <a:pPr algn="ctr"/>
            <a:r>
              <a:rPr lang="en-GB" sz="2200" b="1" dirty="0"/>
              <a:t>Qualitative data</a:t>
            </a:r>
          </a:p>
        </p:txBody>
      </p:sp>
      <p:sp>
        <p:nvSpPr>
          <p:cNvPr id="30" name="TextBox 29">
            <a:extLst>
              <a:ext uri="{FF2B5EF4-FFF2-40B4-BE49-F238E27FC236}">
                <a16:creationId xmlns:a16="http://schemas.microsoft.com/office/drawing/2014/main" id="{6BF76E9C-3075-1E51-5D81-500984CA0FD8}"/>
              </a:ext>
            </a:extLst>
          </p:cNvPr>
          <p:cNvSpPr txBox="1"/>
          <p:nvPr/>
        </p:nvSpPr>
        <p:spPr>
          <a:xfrm>
            <a:off x="1317984" y="2586052"/>
            <a:ext cx="1635836" cy="769441"/>
          </a:xfrm>
          <a:prstGeom prst="rect">
            <a:avLst/>
          </a:prstGeom>
          <a:noFill/>
        </p:spPr>
        <p:txBody>
          <a:bodyPr wrap="square" rtlCol="0">
            <a:spAutoFit/>
          </a:bodyPr>
          <a:lstStyle/>
          <a:p>
            <a:pPr algn="ctr"/>
            <a:r>
              <a:rPr lang="en-GB" sz="2200" b="1" dirty="0"/>
              <a:t>Primary data</a:t>
            </a:r>
          </a:p>
        </p:txBody>
      </p:sp>
      <p:sp>
        <p:nvSpPr>
          <p:cNvPr id="31" name="TextBox 30">
            <a:extLst>
              <a:ext uri="{FF2B5EF4-FFF2-40B4-BE49-F238E27FC236}">
                <a16:creationId xmlns:a16="http://schemas.microsoft.com/office/drawing/2014/main" id="{737864E7-7F26-1547-0C07-ACFC0E42E988}"/>
              </a:ext>
            </a:extLst>
          </p:cNvPr>
          <p:cNvSpPr txBox="1"/>
          <p:nvPr/>
        </p:nvSpPr>
        <p:spPr>
          <a:xfrm>
            <a:off x="9350217" y="4740607"/>
            <a:ext cx="1867909" cy="769441"/>
          </a:xfrm>
          <a:prstGeom prst="rect">
            <a:avLst/>
          </a:prstGeom>
          <a:noFill/>
        </p:spPr>
        <p:txBody>
          <a:bodyPr wrap="square" rtlCol="0">
            <a:spAutoFit/>
          </a:bodyPr>
          <a:lstStyle/>
          <a:p>
            <a:pPr algn="ctr"/>
            <a:r>
              <a:rPr lang="en-GB" sz="2200" b="1" dirty="0"/>
              <a:t>Quantitative data</a:t>
            </a:r>
          </a:p>
        </p:txBody>
      </p:sp>
    </p:spTree>
    <p:extLst>
      <p:ext uri="{BB962C8B-B14F-4D97-AF65-F5344CB8AC3E}">
        <p14:creationId xmlns:p14="http://schemas.microsoft.com/office/powerpoint/2010/main" val="203339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CC826-A3E3-AED6-EA74-6AF0898D9C3D}"/>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180EB1C6-61E9-75BC-85D4-285386189380}"/>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312EC6E-8FCE-91A7-791C-DF45D35DF34A}"/>
              </a:ext>
            </a:extLst>
          </p:cNvPr>
          <p:cNvSpPr>
            <a:spLocks noGrp="1"/>
          </p:cNvSpPr>
          <p:nvPr>
            <p:ph type="title"/>
          </p:nvPr>
        </p:nvSpPr>
        <p:spPr>
          <a:xfrm>
            <a:off x="2626238" y="112804"/>
            <a:ext cx="9304506" cy="1205057"/>
          </a:xfrm>
        </p:spPr>
        <p:txBody>
          <a:bodyPr>
            <a:normAutofit/>
          </a:bodyPr>
          <a:lstStyle/>
          <a:p>
            <a:pPr algn="r"/>
            <a:r>
              <a:rPr lang="en-US" sz="3600" dirty="0">
                <a:solidFill>
                  <a:schemeClr val="bg1"/>
                </a:solidFill>
                <a:latin typeface="Calibri  "/>
                <a:cs typeface="Futura Medium" panose="020B0602020204020303" pitchFamily="34" charset="-79"/>
              </a:rPr>
              <a:t>Key terms we need to know</a:t>
            </a:r>
          </a:p>
        </p:txBody>
      </p:sp>
      <p:sp>
        <p:nvSpPr>
          <p:cNvPr id="9" name="TextBox 8">
            <a:extLst>
              <a:ext uri="{FF2B5EF4-FFF2-40B4-BE49-F238E27FC236}">
                <a16:creationId xmlns:a16="http://schemas.microsoft.com/office/drawing/2014/main" id="{F23FF599-3387-429A-9FE5-BB2F34B3EABB}"/>
              </a:ext>
            </a:extLst>
          </p:cNvPr>
          <p:cNvSpPr txBox="1"/>
          <p:nvPr/>
        </p:nvSpPr>
        <p:spPr>
          <a:xfrm>
            <a:off x="531541" y="1482217"/>
            <a:ext cx="11128918" cy="5262979"/>
          </a:xfrm>
          <a:prstGeom prst="rect">
            <a:avLst/>
          </a:prstGeom>
          <a:noFill/>
        </p:spPr>
        <p:txBody>
          <a:bodyPr wrap="square" rtlCol="0">
            <a:spAutoFit/>
          </a:bodyPr>
          <a:lstStyle/>
          <a:p>
            <a:r>
              <a:rPr lang="en-US" sz="2400" b="1" dirty="0">
                <a:solidFill>
                  <a:schemeClr val="accent1">
                    <a:lumMod val="50000"/>
                  </a:schemeClr>
                </a:solidFill>
                <a:latin typeface="Calibri  "/>
                <a:cs typeface="Futura Medium" panose="020B0602020204020303" pitchFamily="34" charset="-79"/>
              </a:rPr>
              <a:t>Primary research </a:t>
            </a:r>
            <a:r>
              <a:rPr lang="en-US" sz="2400" dirty="0">
                <a:solidFill>
                  <a:schemeClr val="accent1">
                    <a:lumMod val="50000"/>
                  </a:schemeClr>
                </a:solidFill>
                <a:latin typeface="Calibri  "/>
                <a:cs typeface="Futura Medium" panose="020B0602020204020303" pitchFamily="34" charset="-79"/>
              </a:rPr>
              <a:t>– you collect the data yourself so it’s called </a:t>
            </a:r>
            <a:r>
              <a:rPr lang="en-US" sz="2400" b="1" dirty="0">
                <a:solidFill>
                  <a:schemeClr val="accent1">
                    <a:lumMod val="50000"/>
                  </a:schemeClr>
                </a:solidFill>
                <a:latin typeface="Calibri  "/>
                <a:cs typeface="Futura Medium" panose="020B0602020204020303" pitchFamily="34" charset="-79"/>
              </a:rPr>
              <a:t>primary data</a:t>
            </a:r>
          </a:p>
          <a:p>
            <a:endParaRPr lang="en-US" sz="2400" dirty="0">
              <a:solidFill>
                <a:schemeClr val="accent1">
                  <a:lumMod val="50000"/>
                </a:schemeClr>
              </a:solidFill>
              <a:latin typeface="Calibri  "/>
              <a:cs typeface="Futura Medium" panose="020B0602020204020303" pitchFamily="34" charset="-79"/>
            </a:endParaRPr>
          </a:p>
          <a:p>
            <a:r>
              <a:rPr lang="en-US" sz="2400" b="1" dirty="0">
                <a:solidFill>
                  <a:schemeClr val="accent1">
                    <a:lumMod val="50000"/>
                  </a:schemeClr>
                </a:solidFill>
                <a:latin typeface="Calibri  "/>
                <a:cs typeface="Futura Medium" panose="020B0602020204020303" pitchFamily="34" charset="-79"/>
              </a:rPr>
              <a:t>Secondary research </a:t>
            </a:r>
            <a:r>
              <a:rPr lang="en-US" sz="2400" dirty="0">
                <a:solidFill>
                  <a:schemeClr val="accent1">
                    <a:lumMod val="50000"/>
                  </a:schemeClr>
                </a:solidFill>
                <a:latin typeface="Calibri  "/>
                <a:cs typeface="Futura Medium" panose="020B0602020204020303" pitchFamily="34" charset="-79"/>
              </a:rPr>
              <a:t>– someone else has collected the data </a:t>
            </a:r>
            <a:r>
              <a:rPr lang="en-US" sz="2400" dirty="0" err="1">
                <a:solidFill>
                  <a:schemeClr val="accent1">
                    <a:lumMod val="50000"/>
                  </a:schemeClr>
                </a:solidFill>
                <a:latin typeface="Calibri  "/>
                <a:cs typeface="Futura Medium" panose="020B0602020204020303" pitchFamily="34" charset="-79"/>
              </a:rPr>
              <a:t>eg</a:t>
            </a:r>
            <a:r>
              <a:rPr lang="en-US" sz="2400" dirty="0">
                <a:solidFill>
                  <a:schemeClr val="accent1">
                    <a:lumMod val="50000"/>
                  </a:schemeClr>
                </a:solidFill>
                <a:latin typeface="Calibri  "/>
                <a:cs typeface="Futura Medium" panose="020B0602020204020303" pitchFamily="34" charset="-79"/>
              </a:rPr>
              <a:t> maps, census data, anything you read in a scientific paper or book – these are all </a:t>
            </a:r>
            <a:r>
              <a:rPr lang="en-US" sz="2400" b="1" dirty="0">
                <a:solidFill>
                  <a:schemeClr val="accent1">
                    <a:lumMod val="50000"/>
                  </a:schemeClr>
                </a:solidFill>
                <a:latin typeface="Calibri  "/>
                <a:cs typeface="Futura Medium" panose="020B0602020204020303" pitchFamily="34" charset="-79"/>
              </a:rPr>
              <a:t>secondary data</a:t>
            </a:r>
          </a:p>
          <a:p>
            <a:endParaRPr lang="en-US" sz="2400" dirty="0">
              <a:solidFill>
                <a:schemeClr val="accent1">
                  <a:lumMod val="50000"/>
                </a:schemeClr>
              </a:solidFill>
              <a:latin typeface="Calibri  "/>
              <a:cs typeface="Futura Medium" panose="020B0602020204020303" pitchFamily="34" charset="-79"/>
            </a:endParaRPr>
          </a:p>
          <a:p>
            <a:endParaRPr lang="en-US" sz="2400" dirty="0">
              <a:solidFill>
                <a:schemeClr val="accent1">
                  <a:lumMod val="50000"/>
                </a:schemeClr>
              </a:solidFill>
              <a:latin typeface="Calibri  "/>
              <a:cs typeface="Futura Medium" panose="020B0602020204020303" pitchFamily="34" charset="-79"/>
            </a:endParaRPr>
          </a:p>
          <a:p>
            <a:r>
              <a:rPr lang="en-US" sz="2400" b="1" dirty="0">
                <a:solidFill>
                  <a:schemeClr val="accent1">
                    <a:lumMod val="50000"/>
                  </a:schemeClr>
                </a:solidFill>
                <a:latin typeface="Calibri  "/>
                <a:cs typeface="Futura Medium" panose="020B0602020204020303" pitchFamily="34" charset="-79"/>
              </a:rPr>
              <a:t>Quantitative data </a:t>
            </a:r>
            <a:r>
              <a:rPr lang="en-US" sz="2400" dirty="0">
                <a:solidFill>
                  <a:schemeClr val="accent1">
                    <a:lumMod val="50000"/>
                  </a:schemeClr>
                </a:solidFill>
                <a:latin typeface="Calibri  "/>
                <a:cs typeface="Futura Medium" panose="020B0602020204020303" pitchFamily="34" charset="-79"/>
              </a:rPr>
              <a:t>– anything you can show in numbers </a:t>
            </a:r>
            <a:r>
              <a:rPr lang="en-US" sz="2400" dirty="0" err="1">
                <a:solidFill>
                  <a:schemeClr val="accent1">
                    <a:lumMod val="50000"/>
                  </a:schemeClr>
                </a:solidFill>
                <a:latin typeface="Calibri  "/>
                <a:cs typeface="Futura Medium" panose="020B0602020204020303" pitchFamily="34" charset="-79"/>
              </a:rPr>
              <a:t>eg.</a:t>
            </a:r>
            <a:r>
              <a:rPr lang="en-US" sz="2400" dirty="0">
                <a:solidFill>
                  <a:schemeClr val="accent1">
                    <a:lumMod val="50000"/>
                  </a:schemeClr>
                </a:solidFill>
                <a:latin typeface="Calibri  "/>
                <a:cs typeface="Futura Medium" panose="020B0602020204020303" pitchFamily="34" charset="-79"/>
              </a:rPr>
              <a:t> the percentage of students who vape, the number of children who cycle to primary school, the average height of an 11 year old …</a:t>
            </a:r>
          </a:p>
          <a:p>
            <a:endParaRPr lang="en-US" sz="2400" dirty="0">
              <a:solidFill>
                <a:schemeClr val="accent1">
                  <a:lumMod val="50000"/>
                </a:schemeClr>
              </a:solidFill>
              <a:latin typeface="Calibri  "/>
              <a:cs typeface="Futura Medium" panose="020B0602020204020303" pitchFamily="34" charset="-79"/>
            </a:endParaRPr>
          </a:p>
          <a:p>
            <a:r>
              <a:rPr lang="en-US" sz="2400" b="1" dirty="0">
                <a:solidFill>
                  <a:schemeClr val="accent1">
                    <a:lumMod val="50000"/>
                  </a:schemeClr>
                </a:solidFill>
                <a:latin typeface="Calibri  "/>
                <a:cs typeface="Futura Medium" panose="020B0602020204020303" pitchFamily="34" charset="-79"/>
              </a:rPr>
              <a:t>Qualitative data </a:t>
            </a:r>
            <a:r>
              <a:rPr lang="en-US" sz="2400" dirty="0">
                <a:solidFill>
                  <a:schemeClr val="accent1">
                    <a:lumMod val="50000"/>
                  </a:schemeClr>
                </a:solidFill>
                <a:latin typeface="Calibri  "/>
                <a:cs typeface="Futura Medium" panose="020B0602020204020303" pitchFamily="34" charset="-79"/>
              </a:rPr>
              <a:t>– non-numerical data </a:t>
            </a:r>
            <a:r>
              <a:rPr lang="en-US" sz="2400" dirty="0" err="1">
                <a:solidFill>
                  <a:schemeClr val="accent1">
                    <a:lumMod val="50000"/>
                  </a:schemeClr>
                </a:solidFill>
                <a:latin typeface="Calibri  "/>
                <a:cs typeface="Futura Medium" panose="020B0602020204020303" pitchFamily="34" charset="-79"/>
              </a:rPr>
              <a:t>eg</a:t>
            </a:r>
            <a:r>
              <a:rPr lang="en-US" sz="2400" dirty="0">
                <a:solidFill>
                  <a:schemeClr val="accent1">
                    <a:lumMod val="50000"/>
                  </a:schemeClr>
                </a:solidFill>
                <a:latin typeface="Calibri  "/>
                <a:cs typeface="Futura Medium" panose="020B0602020204020303" pitchFamily="34" charset="-79"/>
              </a:rPr>
              <a:t> the words that people say in interviews, people’s opinions, photos, videos …</a:t>
            </a:r>
          </a:p>
          <a:p>
            <a:endParaRPr lang="en-US" sz="2400" dirty="0">
              <a:solidFill>
                <a:schemeClr val="accent1">
                  <a:lumMod val="50000"/>
                </a:schemeClr>
              </a:solidFill>
              <a:latin typeface="Calibri  "/>
              <a:cs typeface="Futura Medium" panose="020B0602020204020303" pitchFamily="34" charset="-79"/>
            </a:endParaRPr>
          </a:p>
          <a:p>
            <a:r>
              <a:rPr lang="en-US" sz="2400" dirty="0">
                <a:solidFill>
                  <a:schemeClr val="accent1">
                    <a:lumMod val="50000"/>
                  </a:schemeClr>
                </a:solidFill>
                <a:latin typeface="Calibri  "/>
                <a:cs typeface="Futura Medium" panose="020B0602020204020303" pitchFamily="34" charset="-79"/>
              </a:rPr>
              <a:t>					</a:t>
            </a:r>
            <a:r>
              <a:rPr lang="en-US" sz="2400" b="1" i="1" dirty="0">
                <a:solidFill>
                  <a:schemeClr val="accent1">
                    <a:lumMod val="50000"/>
                  </a:schemeClr>
                </a:solidFill>
                <a:latin typeface="Calibri  "/>
                <a:cs typeface="Futura Medium" panose="020B0602020204020303" pitchFamily="34" charset="-79"/>
              </a:rPr>
              <a:t>More about all these key terms next session …</a:t>
            </a:r>
          </a:p>
        </p:txBody>
      </p:sp>
    </p:spTree>
    <p:extLst>
      <p:ext uri="{BB962C8B-B14F-4D97-AF65-F5344CB8AC3E}">
        <p14:creationId xmlns:p14="http://schemas.microsoft.com/office/powerpoint/2010/main" val="42767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CB774-0960-69C4-ADA7-AF1B29749F50}"/>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2CDBE0B8-2C71-3EF2-BAA8-68A18B0186BD}"/>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74C7D7B-43EF-D522-99E9-8C9F47F67DD7}"/>
              </a:ext>
            </a:extLst>
          </p:cNvPr>
          <p:cNvSpPr>
            <a:spLocks noGrp="1"/>
          </p:cNvSpPr>
          <p:nvPr>
            <p:ph type="title"/>
          </p:nvPr>
        </p:nvSpPr>
        <p:spPr>
          <a:xfrm>
            <a:off x="6912429" y="112804"/>
            <a:ext cx="5127171" cy="1205057"/>
          </a:xfrm>
        </p:spPr>
        <p:txBody>
          <a:bodyPr>
            <a:normAutofit/>
          </a:bodyPr>
          <a:lstStyle/>
          <a:p>
            <a:r>
              <a:rPr lang="en-US" sz="3600" dirty="0">
                <a:solidFill>
                  <a:schemeClr val="bg1"/>
                </a:solidFill>
                <a:latin typeface="Calibri  "/>
                <a:cs typeface="Futura Medium" panose="020B0602020204020303" pitchFamily="34" charset="-79"/>
              </a:rPr>
              <a:t>Desk research – what is it?</a:t>
            </a:r>
          </a:p>
        </p:txBody>
      </p:sp>
      <p:sp>
        <p:nvSpPr>
          <p:cNvPr id="2" name="AutoShape 2" descr="School Classroom with Empty Desks Picture | Free Photograph | Photos ...">
            <a:extLst>
              <a:ext uri="{FF2B5EF4-FFF2-40B4-BE49-F238E27FC236}">
                <a16:creationId xmlns:a16="http://schemas.microsoft.com/office/drawing/2014/main" id="{BED0F736-E51A-E801-9783-0A30E6BC6D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objects in a class - Clip Art Library">
            <a:extLst>
              <a:ext uri="{FF2B5EF4-FFF2-40B4-BE49-F238E27FC236}">
                <a16:creationId xmlns:a16="http://schemas.microsoft.com/office/drawing/2014/main" id="{B00D987A-9947-93C7-11CF-ADEE76491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8710" y="1619250"/>
            <a:ext cx="219075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8,400+ Front Desk Illustrations, Royalty-Free Vector Graphics ...">
            <a:extLst>
              <a:ext uri="{FF2B5EF4-FFF2-40B4-BE49-F238E27FC236}">
                <a16:creationId xmlns:a16="http://schemas.microsoft.com/office/drawing/2014/main" id="{251FE2A7-B0DD-C12A-1BF9-71F5A3CDB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2438400"/>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pty school desk | Public domain vectors - Clip Art Library">
            <a:extLst>
              <a:ext uri="{FF2B5EF4-FFF2-40B4-BE49-F238E27FC236}">
                <a16:creationId xmlns:a16="http://schemas.microsoft.com/office/drawing/2014/main" id="{73AFB79B-BB14-1423-80E5-BCDF70ED5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1773691"/>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tudent Working At Desk Clipart School Girl Sitting - Girl Sitting ...">
            <a:extLst>
              <a:ext uri="{FF2B5EF4-FFF2-40B4-BE49-F238E27FC236}">
                <a16:creationId xmlns:a16="http://schemas.microsoft.com/office/drawing/2014/main" id="{77DB28F2-AEC5-DB93-7428-E653DE7EAD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0487" y="4016139"/>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11,912 Desk Clipart Images, Stock Photos &amp; Vectors | Shutterstock ...">
            <a:extLst>
              <a:ext uri="{FF2B5EF4-FFF2-40B4-BE49-F238E27FC236}">
                <a16:creationId xmlns:a16="http://schemas.microsoft.com/office/drawing/2014/main" id="{4A6026BD-515E-5F84-48EC-D16DDDEE41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5075" y="4419600"/>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9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7CEC-7F73-7C8B-BF5E-4DB91E433979}"/>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CAF24E29-ABCB-20FF-E561-667D0A019BEF}"/>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D8F2788-9579-7B32-1279-8A347548A38E}"/>
              </a:ext>
            </a:extLst>
          </p:cNvPr>
          <p:cNvSpPr>
            <a:spLocks noGrp="1"/>
          </p:cNvSpPr>
          <p:nvPr>
            <p:ph type="title"/>
          </p:nvPr>
        </p:nvSpPr>
        <p:spPr>
          <a:xfrm>
            <a:off x="6912429" y="112804"/>
            <a:ext cx="5127171" cy="1205057"/>
          </a:xfrm>
        </p:spPr>
        <p:txBody>
          <a:bodyPr>
            <a:normAutofit/>
          </a:bodyPr>
          <a:lstStyle/>
          <a:p>
            <a:r>
              <a:rPr lang="en-US" sz="3600" dirty="0">
                <a:solidFill>
                  <a:schemeClr val="bg1"/>
                </a:solidFill>
                <a:latin typeface="Calibri  "/>
                <a:cs typeface="Futura Medium" panose="020B0602020204020303" pitchFamily="34" charset="-79"/>
              </a:rPr>
              <a:t>Desk research – what is it?</a:t>
            </a:r>
          </a:p>
        </p:txBody>
      </p:sp>
      <p:sp>
        <p:nvSpPr>
          <p:cNvPr id="3" name="TextBox 2">
            <a:extLst>
              <a:ext uri="{FF2B5EF4-FFF2-40B4-BE49-F238E27FC236}">
                <a16:creationId xmlns:a16="http://schemas.microsoft.com/office/drawing/2014/main" id="{A5A91B13-DC67-34D2-DC20-21ACB29054AB}"/>
              </a:ext>
            </a:extLst>
          </p:cNvPr>
          <p:cNvSpPr txBox="1"/>
          <p:nvPr/>
        </p:nvSpPr>
        <p:spPr>
          <a:xfrm>
            <a:off x="1017548" y="1768580"/>
            <a:ext cx="7869974" cy="4893647"/>
          </a:xfrm>
          <a:prstGeom prst="rect">
            <a:avLst/>
          </a:prstGeom>
          <a:noFill/>
        </p:spPr>
        <p:txBody>
          <a:bodyPr wrap="square">
            <a:spAutoFit/>
          </a:bodyPr>
          <a:lstStyle/>
          <a:p>
            <a:pPr marL="342900" indent="-342900">
              <a:buFont typeface="Arial" panose="020B0604020202020204" pitchFamily="34" charset="0"/>
              <a:buChar char="•"/>
            </a:pPr>
            <a:r>
              <a:rPr lang="en-US" sz="2600" dirty="0"/>
              <a:t>Desk research involves looking at data or information collected by someone else. It is </a:t>
            </a:r>
            <a:r>
              <a:rPr lang="en-US" sz="2600" b="1" dirty="0"/>
              <a:t>secondary data </a:t>
            </a:r>
            <a:r>
              <a:rPr lang="en-US" sz="2600" dirty="0"/>
              <a:t>as you are looking for information that someone else’s </a:t>
            </a:r>
            <a:r>
              <a:rPr lang="en-US" sz="2600" b="1" dirty="0"/>
              <a:t>primary data</a:t>
            </a:r>
            <a:r>
              <a:rPr lang="en-US" sz="2600" dirty="0"/>
              <a:t>.</a:t>
            </a:r>
          </a:p>
          <a:p>
            <a:endParaRPr lang="en-US" sz="2600" dirty="0"/>
          </a:p>
          <a:p>
            <a:pPr marL="342900" indent="-342900">
              <a:buFont typeface="Arial" panose="020B0604020202020204" pitchFamily="34" charset="0"/>
              <a:buChar char="•"/>
            </a:pPr>
            <a:r>
              <a:rPr lang="en-US" sz="2600" dirty="0"/>
              <a:t>Desk research means you can make a </a:t>
            </a:r>
            <a:r>
              <a:rPr lang="en-US" sz="2600" b="1" dirty="0"/>
              <a:t>summary</a:t>
            </a:r>
            <a:r>
              <a:rPr lang="en-US" sz="2600" dirty="0"/>
              <a:t> and put together </a:t>
            </a:r>
            <a:r>
              <a:rPr lang="en-US" sz="2600" b="1" dirty="0"/>
              <a:t>existing research </a:t>
            </a:r>
            <a:r>
              <a:rPr lang="en-US" sz="2600" dirty="0"/>
              <a:t>or information about your topic or theme.</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You can then use it to learn more – desk research </a:t>
            </a:r>
            <a:r>
              <a:rPr lang="en-US" sz="2600" b="1" dirty="0"/>
              <a:t>might help you decide what data you want to collect</a:t>
            </a:r>
            <a:r>
              <a:rPr lang="en-US" sz="2600" dirty="0"/>
              <a:t>.</a:t>
            </a:r>
          </a:p>
          <a:p>
            <a:pPr marL="342900" indent="-342900">
              <a:buFont typeface="Arial" panose="020B0604020202020204" pitchFamily="34" charset="0"/>
              <a:buChar char="•"/>
            </a:pPr>
            <a:endParaRPr lang="en-US" sz="2600" dirty="0"/>
          </a:p>
        </p:txBody>
      </p:sp>
      <p:pic>
        <p:nvPicPr>
          <p:cNvPr id="6" name="Picture 12" descr="8,400+ Front Desk Illustrations, Royalty-Free Vector Graphics ...">
            <a:extLst>
              <a:ext uri="{FF2B5EF4-FFF2-40B4-BE49-F238E27FC236}">
                <a16:creationId xmlns:a16="http://schemas.microsoft.com/office/drawing/2014/main" id="{70FB9A04-2CAB-3979-76AC-1E375EE7E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236" y="1768580"/>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nd of student holding magnifying glass and studying books. Stack of books for scientific research flat vector illustration. Education, information concept for banner, website design or landing page">
            <a:extLst>
              <a:ext uri="{FF2B5EF4-FFF2-40B4-BE49-F238E27FC236}">
                <a16:creationId xmlns:a16="http://schemas.microsoft.com/office/drawing/2014/main" id="{2B195ABB-6C83-AF13-53B9-F0BA350B1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562" y="4200499"/>
            <a:ext cx="3132398" cy="210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3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019C1-8AEB-4772-D188-B24D98D0C275}"/>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2198BCFC-7D3B-C606-CE08-D6C8F4753A2B}"/>
              </a:ext>
            </a:extLst>
          </p:cNvPr>
          <p:cNvPicPr>
            <a:picLocks noChangeAspect="1"/>
          </p:cNvPicPr>
          <p:nvPr/>
        </p:nvPicPr>
        <p:blipFill>
          <a:blip r:embed="rId3"/>
          <a:stretch>
            <a:fillRect/>
          </a:stretch>
        </p:blipFill>
        <p:spPr>
          <a:xfrm>
            <a:off x="0" y="-112804"/>
            <a:ext cx="12192000" cy="6858000"/>
          </a:xfrm>
          <a:prstGeom prst="rect">
            <a:avLst/>
          </a:prstGeom>
        </p:spPr>
      </p:pic>
      <p:sp>
        <p:nvSpPr>
          <p:cNvPr id="4" name="Title 3">
            <a:extLst>
              <a:ext uri="{FF2B5EF4-FFF2-40B4-BE49-F238E27FC236}">
                <a16:creationId xmlns:a16="http://schemas.microsoft.com/office/drawing/2014/main" id="{611D0A2A-30A6-F3F2-5109-F86D2E52C1B4}"/>
              </a:ext>
            </a:extLst>
          </p:cNvPr>
          <p:cNvSpPr>
            <a:spLocks noGrp="1"/>
          </p:cNvSpPr>
          <p:nvPr>
            <p:ph type="title"/>
          </p:nvPr>
        </p:nvSpPr>
        <p:spPr>
          <a:xfrm>
            <a:off x="2626237" y="112804"/>
            <a:ext cx="9358934" cy="1205057"/>
          </a:xfrm>
        </p:spPr>
        <p:txBody>
          <a:bodyPr>
            <a:normAutofit/>
          </a:bodyPr>
          <a:lstStyle/>
          <a:p>
            <a:pPr algn="r"/>
            <a:r>
              <a:rPr lang="en-US" sz="3600" dirty="0">
                <a:solidFill>
                  <a:schemeClr val="bg1"/>
                </a:solidFill>
                <a:latin typeface="Calibri  "/>
                <a:cs typeface="Futura Medium" panose="020B0602020204020303" pitchFamily="34" charset="-79"/>
              </a:rPr>
              <a:t>What is your </a:t>
            </a:r>
            <a:r>
              <a:rPr lang="en-US" sz="3600" dirty="0" err="1">
                <a:solidFill>
                  <a:schemeClr val="bg1"/>
                </a:solidFill>
                <a:latin typeface="Calibri  "/>
                <a:cs typeface="Futura Medium" panose="020B0602020204020303" pitchFamily="34" charset="-79"/>
              </a:rPr>
              <a:t>favourite</a:t>
            </a:r>
            <a:r>
              <a:rPr lang="en-US" sz="3600" dirty="0">
                <a:solidFill>
                  <a:schemeClr val="bg1"/>
                </a:solidFill>
                <a:latin typeface="Calibri  "/>
                <a:cs typeface="Futura Medium" panose="020B0602020204020303" pitchFamily="34" charset="-79"/>
              </a:rPr>
              <a:t> type of cake?!</a:t>
            </a:r>
          </a:p>
        </p:txBody>
      </p:sp>
      <p:sp>
        <p:nvSpPr>
          <p:cNvPr id="2" name="TextBox 1">
            <a:extLst>
              <a:ext uri="{FF2B5EF4-FFF2-40B4-BE49-F238E27FC236}">
                <a16:creationId xmlns:a16="http://schemas.microsoft.com/office/drawing/2014/main" id="{A5A91B13-DC67-34D2-DC20-21ACB29054AB}"/>
              </a:ext>
            </a:extLst>
          </p:cNvPr>
          <p:cNvSpPr txBox="1"/>
          <p:nvPr/>
        </p:nvSpPr>
        <p:spPr>
          <a:xfrm>
            <a:off x="593006" y="1714152"/>
            <a:ext cx="10312091" cy="4493538"/>
          </a:xfrm>
          <a:prstGeom prst="rect">
            <a:avLst/>
          </a:prstGeom>
          <a:noFill/>
        </p:spPr>
        <p:txBody>
          <a:bodyPr wrap="square">
            <a:spAutoFit/>
          </a:bodyPr>
          <a:lstStyle/>
          <a:p>
            <a:r>
              <a:rPr lang="en-US" sz="2600" b="1" dirty="0">
                <a:solidFill>
                  <a:schemeClr val="accent2"/>
                </a:solidFill>
              </a:rPr>
              <a:t>FIRST</a:t>
            </a:r>
            <a:r>
              <a:rPr lang="en-US" sz="2600" dirty="0"/>
              <a:t>, write down on a piece of paper which type of cake you think is best!</a:t>
            </a:r>
          </a:p>
          <a:p>
            <a:endParaRPr lang="en-US" sz="2600" dirty="0"/>
          </a:p>
          <a:p>
            <a:r>
              <a:rPr lang="en-US" sz="2600" b="1" dirty="0">
                <a:solidFill>
                  <a:schemeClr val="accent2"/>
                </a:solidFill>
              </a:rPr>
              <a:t>SECOND</a:t>
            </a:r>
            <a:r>
              <a:rPr lang="en-US" sz="2600" dirty="0"/>
              <a:t>, let’s work out our results. We have just collected some primary data to answer the research question – What is the </a:t>
            </a:r>
            <a:r>
              <a:rPr lang="en-US" sz="2600" dirty="0" err="1"/>
              <a:t>favourite</a:t>
            </a:r>
            <a:r>
              <a:rPr lang="en-US" sz="2600" dirty="0"/>
              <a:t> cake of this group of students?</a:t>
            </a:r>
          </a:p>
          <a:p>
            <a:endParaRPr lang="en-US" sz="2600" dirty="0"/>
          </a:p>
          <a:p>
            <a:r>
              <a:rPr lang="en-US" sz="2600" b="1" dirty="0">
                <a:solidFill>
                  <a:schemeClr val="accent2"/>
                </a:solidFill>
              </a:rPr>
              <a:t>THIRD</a:t>
            </a:r>
            <a:r>
              <a:rPr lang="en-US" sz="2600" dirty="0"/>
              <a:t>, let’s do some quick desk research and see if we can find out what the world’s </a:t>
            </a:r>
            <a:r>
              <a:rPr lang="en-US" sz="2600" dirty="0" err="1"/>
              <a:t>favourite</a:t>
            </a:r>
            <a:r>
              <a:rPr lang="en-US" sz="2600" dirty="0"/>
              <a:t> type of cake is. Use your phone and see what you can find out in three minutes! Once you have some answers, keep the web page open and note the source/website/author/name of article.</a:t>
            </a:r>
          </a:p>
          <a:p>
            <a:pPr marL="342900" indent="-342900">
              <a:buFont typeface="Arial" panose="020B0604020202020204" pitchFamily="34" charset="0"/>
              <a:buChar char="•"/>
            </a:pPr>
            <a:endParaRPr lang="en-US" sz="2600" dirty="0"/>
          </a:p>
        </p:txBody>
      </p:sp>
      <p:pic>
        <p:nvPicPr>
          <p:cNvPr id="2052" name="Picture 4" descr="chocolate birthday cake clipart - Clip Art Library">
            <a:extLst>
              <a:ext uri="{FF2B5EF4-FFF2-40B4-BE49-F238E27FC236}">
                <a16:creationId xmlns:a16="http://schemas.microsoft.com/office/drawing/2014/main" id="{19165547-6FB1-0AC4-D65F-A5A3D21C1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7071" y="1599975"/>
            <a:ext cx="13081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rthday cake clip art - Clip Art Library">
            <a:extLst>
              <a:ext uri="{FF2B5EF4-FFF2-40B4-BE49-F238E27FC236}">
                <a16:creationId xmlns:a16="http://schemas.microsoft.com/office/drawing/2014/main" id="{8D0ED766-AFF2-C70B-61F7-609A77660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5521" y="491229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rthday Cake Clip Art | Free Download Clip Art | Free Clip Art ...">
            <a:extLst>
              <a:ext uri="{FF2B5EF4-FFF2-40B4-BE49-F238E27FC236}">
                <a16:creationId xmlns:a16="http://schemas.microsoft.com/office/drawing/2014/main" id="{09A440D2-6A1A-FFC0-009E-09854B6E8A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7071" y="3190190"/>
            <a:ext cx="1463850" cy="146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50BF2-F383-843C-7971-A1F35245BF6C}"/>
            </a:ext>
          </a:extLst>
        </p:cNvPr>
        <p:cNvGrpSpPr/>
        <p:nvPr/>
      </p:nvGrpSpPr>
      <p:grpSpPr>
        <a:xfrm>
          <a:off x="0" y="0"/>
          <a:ext cx="0" cy="0"/>
          <a:chOff x="0" y="0"/>
          <a:chExt cx="0" cy="0"/>
        </a:xfrm>
      </p:grpSpPr>
      <p:pic>
        <p:nvPicPr>
          <p:cNvPr id="5" name="Picture 4" descr="A blue and white rectangle&#10;&#10;Description automatically generated">
            <a:extLst>
              <a:ext uri="{FF2B5EF4-FFF2-40B4-BE49-F238E27FC236}">
                <a16:creationId xmlns:a16="http://schemas.microsoft.com/office/drawing/2014/main" id="{4627E230-154B-3546-7AEA-A4128AB532B4}"/>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AB6C77D-3433-92A2-7D99-DBF0C24B9F7A}"/>
              </a:ext>
            </a:extLst>
          </p:cNvPr>
          <p:cNvSpPr>
            <a:spLocks noGrp="1"/>
          </p:cNvSpPr>
          <p:nvPr>
            <p:ph type="title"/>
          </p:nvPr>
        </p:nvSpPr>
        <p:spPr>
          <a:xfrm>
            <a:off x="2604466" y="80147"/>
            <a:ext cx="9369820" cy="1205057"/>
          </a:xfrm>
        </p:spPr>
        <p:txBody>
          <a:bodyPr>
            <a:normAutofit/>
          </a:bodyPr>
          <a:lstStyle/>
          <a:p>
            <a:pPr algn="r"/>
            <a:r>
              <a:rPr lang="en-US" sz="3600" dirty="0">
                <a:solidFill>
                  <a:schemeClr val="bg1"/>
                </a:solidFill>
                <a:latin typeface="Calibri  "/>
                <a:cs typeface="Futura Medium" panose="020B0602020204020303" pitchFamily="34" charset="-79"/>
              </a:rPr>
              <a:t>Sharing ideas about cake!</a:t>
            </a:r>
          </a:p>
        </p:txBody>
      </p:sp>
      <p:sp>
        <p:nvSpPr>
          <p:cNvPr id="3" name="TextBox 2">
            <a:extLst>
              <a:ext uri="{FF2B5EF4-FFF2-40B4-BE49-F238E27FC236}">
                <a16:creationId xmlns:a16="http://schemas.microsoft.com/office/drawing/2014/main" id="{37B5B679-8460-A88B-2D61-4691683FF307}"/>
              </a:ext>
            </a:extLst>
          </p:cNvPr>
          <p:cNvSpPr txBox="1"/>
          <p:nvPr/>
        </p:nvSpPr>
        <p:spPr>
          <a:xfrm>
            <a:off x="939800" y="1688237"/>
            <a:ext cx="8051800" cy="304698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a:t>Which type of cake did you find is the world’s favourite cake?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a:t>Where did you find the information? Which website? Who is the author of the web page or article?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a:t>Discuss whether this research is reliable. Are the answers we have found based on any real research or are they just opinions of those writing the articles?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a:t>How do we know if they are based on research?</a:t>
            </a:r>
          </a:p>
        </p:txBody>
      </p:sp>
      <p:pic>
        <p:nvPicPr>
          <p:cNvPr id="4100" name="Picture 4" descr="Cake Slice - Slice Of Cake Clip Art - Free Transparent PNG Clipart ...">
            <a:extLst>
              <a:ext uri="{FF2B5EF4-FFF2-40B4-BE49-F238E27FC236}">
                <a16:creationId xmlns:a16="http://schemas.microsoft.com/office/drawing/2014/main" id="{5F3A6A28-9E06-D43A-A1BD-DE3346C50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214" y="1285204"/>
            <a:ext cx="2169221" cy="21692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pcake Clipart Black And White">
            <a:extLst>
              <a:ext uri="{FF2B5EF4-FFF2-40B4-BE49-F238E27FC236}">
                <a16:creationId xmlns:a16="http://schemas.microsoft.com/office/drawing/2014/main" id="{E505CF07-B8AC-49C9-AC79-2A0105565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74" y="4767828"/>
            <a:ext cx="1377554" cy="168823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emon cake illustration - Clip Art Library">
            <a:extLst>
              <a:ext uri="{FF2B5EF4-FFF2-40B4-BE49-F238E27FC236}">
                <a16:creationId xmlns:a16="http://schemas.microsoft.com/office/drawing/2014/main" id="{A03B536D-A3D6-253C-A0C4-F07E9B5A5A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7428" y="3429000"/>
            <a:ext cx="264874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17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930CA9FB34E948BD6A73D2BF1437DB" ma:contentTypeVersion="14" ma:contentTypeDescription="Create a new document." ma:contentTypeScope="" ma:versionID="1508a60a2c6f086cd5a6a09a661ca873">
  <xsd:schema xmlns:xsd="http://www.w3.org/2001/XMLSchema" xmlns:xs="http://www.w3.org/2001/XMLSchema" xmlns:p="http://schemas.microsoft.com/office/2006/metadata/properties" xmlns:ns2="ecfe38cb-df63-4e2d-9794-c5b0ab1c669a" xmlns:ns3="01421b7c-f39e-4aed-a843-4c814a3eb1eb" targetNamespace="http://schemas.microsoft.com/office/2006/metadata/properties" ma:root="true" ma:fieldsID="9654c1b5afa55004f1d8dab47264e903" ns2:_="" ns3:_="">
    <xsd:import namespace="ecfe38cb-df63-4e2d-9794-c5b0ab1c669a"/>
    <xsd:import namespace="01421b7c-f39e-4aed-a843-4c814a3eb1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e38cb-df63-4e2d-9794-c5b0ab1c6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421b7c-f39e-4aed-a843-4c814a3eb1e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3975150-46b6-4b33-92f3-34783c4df352}" ma:internalName="TaxCatchAll" ma:showField="CatchAllData" ma:web="01421b7c-f39e-4aed-a843-4c814a3eb1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421b7c-f39e-4aed-a843-4c814a3eb1eb" xsi:nil="true"/>
    <lcf76f155ced4ddcb4097134ff3c332f xmlns="ecfe38cb-df63-4e2d-9794-c5b0ab1c66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01507B-A106-4982-A5D8-09790A65B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e38cb-df63-4e2d-9794-c5b0ab1c669a"/>
    <ds:schemaRef ds:uri="01421b7c-f39e-4aed-a843-4c814a3eb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CADC1C-6EC2-491A-A533-C926AE8F743A}">
  <ds:schemaRefs>
    <ds:schemaRef ds:uri="http://www.w3.org/XML/1998/namespace"/>
    <ds:schemaRef ds:uri="http://schemas.microsoft.com/office/infopath/2007/PartnerControls"/>
    <ds:schemaRef ds:uri="01421b7c-f39e-4aed-a843-4c814a3eb1eb"/>
    <ds:schemaRef ds:uri="ecfe38cb-df63-4e2d-9794-c5b0ab1c669a"/>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FF480920-53FB-43C6-97A9-3C66A7A4D2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1003</TotalTime>
  <Words>1814</Words>
  <Application>Microsoft Office PowerPoint</Application>
  <PresentationFormat>Widescreen</PresentationFormat>
  <Paragraphs>169</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vt:lpstr>
      <vt:lpstr>Calibri Light</vt:lpstr>
      <vt:lpstr>Futura Medium</vt:lpstr>
      <vt:lpstr>Office Theme</vt:lpstr>
      <vt:lpstr>Introduction to research methods  (and what can I do from my desk?)</vt:lpstr>
      <vt:lpstr>What do we mean by ‘research methods’?</vt:lpstr>
      <vt:lpstr>Can you think of any examples of research methods? </vt:lpstr>
      <vt:lpstr>Key terms we need to know</vt:lpstr>
      <vt:lpstr>Key terms we need to know</vt:lpstr>
      <vt:lpstr>Desk research – what is it?</vt:lpstr>
      <vt:lpstr>Desk research – what is it?</vt:lpstr>
      <vt:lpstr>What is your favourite type of cake?!</vt:lpstr>
      <vt:lpstr>Sharing ideas about cake!</vt:lpstr>
      <vt:lpstr>Finding reliable results – academic databases</vt:lpstr>
      <vt:lpstr>Finding reliable results – possible sources</vt:lpstr>
      <vt:lpstr>Stage 1 of desk research – what’s the question?</vt:lpstr>
      <vt:lpstr>Stage 2 of desk research – keywords / phrases</vt:lpstr>
      <vt:lpstr>Stage 2 of desk research – synonyms &amp; plurals</vt:lpstr>
      <vt:lpstr>Stage 3 of desk research – codes to add detail</vt:lpstr>
      <vt:lpstr>Using the Boolean operator 'AND'</vt:lpstr>
      <vt:lpstr>Word to Word – desk research activity</vt:lpstr>
      <vt:lpstr>Stage 4 of desk research – referencing</vt:lpstr>
      <vt:lpstr>Stage 4 of desk research – referencing</vt:lpstr>
      <vt:lpstr>Independent tasks</vt:lpstr>
      <vt:lpstr>Knowledge check – in pairs/threes</vt:lpstr>
      <vt:lpstr>Knowledge check – in pairs/threes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Genevieve Brothwood</dc:creator>
  <cp:lastModifiedBy>Sue Nottingham</cp:lastModifiedBy>
  <cp:revision>8</cp:revision>
  <dcterms:created xsi:type="dcterms:W3CDTF">2023-07-24T12:57:34Z</dcterms:created>
  <dcterms:modified xsi:type="dcterms:W3CDTF">2024-02-28T10:16:55Z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0x0101000D930CA9FB34E948BD6A73D2BF1437DB</vt:lpwstr>
  </property>
  <property fmtid="{D5CDD505-2E9C-101B-9397-08002B2CF9AE}" pid="3" name="MediaServiceImageTags">
    <vt:lpwstr/>
  </property>
</Properties>
</file>