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33" r:id="rId5"/>
    <p:sldMasterId id="2147483773" r:id="rId6"/>
    <p:sldMasterId id="2147483797" r:id="rId7"/>
    <p:sldMasterId id="2147483737" r:id="rId8"/>
    <p:sldMasterId id="2147483749" r:id="rId9"/>
    <p:sldMasterId id="2147483845" r:id="rId10"/>
  </p:sldMasterIdLst>
  <p:notesMasterIdLst>
    <p:notesMasterId r:id="rId26"/>
  </p:notesMasterIdLst>
  <p:sldIdLst>
    <p:sldId id="286" r:id="rId11"/>
    <p:sldId id="257" r:id="rId12"/>
    <p:sldId id="299" r:id="rId13"/>
    <p:sldId id="300" r:id="rId14"/>
    <p:sldId id="304" r:id="rId15"/>
    <p:sldId id="305" r:id="rId16"/>
    <p:sldId id="306" r:id="rId17"/>
    <p:sldId id="307" r:id="rId18"/>
    <p:sldId id="308" r:id="rId19"/>
    <p:sldId id="309" r:id="rId20"/>
    <p:sldId id="295" r:id="rId21"/>
    <p:sldId id="260" r:id="rId22"/>
    <p:sldId id="261" r:id="rId23"/>
    <p:sldId id="290" r:id="rId24"/>
    <p:sldId id="29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F6AB1"/>
    <a:srgbClr val="1474B6"/>
    <a:srgbClr val="E26FA9"/>
    <a:srgbClr val="D30D4F"/>
    <a:srgbClr val="E26EA8"/>
    <a:srgbClr val="D2639A"/>
    <a:srgbClr val="3699E0"/>
    <a:srgbClr val="4FA535"/>
    <a:srgbClr val="FFA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125" d="100"/>
          <a:sy n="125" d="100"/>
        </p:scale>
        <p:origin x="1230" y="10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Gagen" userId="b8147b453b790b83" providerId="LiveId" clId="{AD34FA70-1E30-4156-8D5D-3F460FD5A6A9}"/>
    <pc:docChg chg="modSld">
      <pc:chgData name="Rachel Gagen" userId="b8147b453b790b83" providerId="LiveId" clId="{AD34FA70-1E30-4156-8D5D-3F460FD5A6A9}" dt="2022-01-11T21:58:34.384" v="11" actId="20577"/>
      <pc:docMkLst>
        <pc:docMk/>
      </pc:docMkLst>
      <pc:sldChg chg="modSp mod">
        <pc:chgData name="Rachel Gagen" userId="b8147b453b790b83" providerId="LiveId" clId="{AD34FA70-1E30-4156-8D5D-3F460FD5A6A9}" dt="2022-01-11T21:58:34.384" v="11" actId="20577"/>
        <pc:sldMkLst>
          <pc:docMk/>
          <pc:sldMk cId="2141227752" sldId="286"/>
        </pc:sldMkLst>
        <pc:spChg chg="mod">
          <ac:chgData name="Rachel Gagen" userId="b8147b453b790b83" providerId="LiveId" clId="{AD34FA70-1E30-4156-8D5D-3F460FD5A6A9}" dt="2022-01-11T21:58:34.384" v="11" actId="20577"/>
          <ac:spMkLst>
            <pc:docMk/>
            <pc:sldMk cId="2141227752" sldId="286"/>
            <ac:spMk id="4" creationId="{7AE5A249-2E3B-2649-8047-B04D12E8FE36}"/>
          </ac:spMkLst>
        </pc:spChg>
      </pc:sldChg>
    </pc:docChg>
  </pc:docChgLst>
  <pc:docChgLst>
    <pc:chgData name="Rachel Gagen" userId="e2d4e6cd-5d89-46d8-93dc-e64a27afb7be" providerId="ADAL" clId="{592303BB-DDBE-4010-B628-EF1293F8087D}"/>
    <pc:docChg chg="modSld">
      <pc:chgData name="Rachel Gagen" userId="e2d4e6cd-5d89-46d8-93dc-e64a27afb7be" providerId="ADAL" clId="{592303BB-DDBE-4010-B628-EF1293F8087D}" dt="2021-08-04T15:39:27.992" v="3" actId="20577"/>
      <pc:docMkLst>
        <pc:docMk/>
      </pc:docMkLst>
      <pc:sldChg chg="modSp mod">
        <pc:chgData name="Rachel Gagen" userId="e2d4e6cd-5d89-46d8-93dc-e64a27afb7be" providerId="ADAL" clId="{592303BB-DDBE-4010-B628-EF1293F8087D}" dt="2021-08-04T15:39:27.992" v="3" actId="20577"/>
        <pc:sldMkLst>
          <pc:docMk/>
          <pc:sldMk cId="675530952" sldId="261"/>
        </pc:sldMkLst>
        <pc:spChg chg="mod">
          <ac:chgData name="Rachel Gagen" userId="e2d4e6cd-5d89-46d8-93dc-e64a27afb7be" providerId="ADAL" clId="{592303BB-DDBE-4010-B628-EF1293F8087D}" dt="2021-08-04T15:39:27.992" v="3" actId="20577"/>
          <ac:spMkLst>
            <pc:docMk/>
            <pc:sldMk cId="675530952" sldId="261"/>
            <ac:spMk id="275" creationId="{00000000-0000-0000-0000-000000000000}"/>
          </ac:spMkLst>
        </pc:spChg>
      </pc:sldChg>
      <pc:sldChg chg="modSp mod">
        <pc:chgData name="Rachel Gagen" userId="e2d4e6cd-5d89-46d8-93dc-e64a27afb7be" providerId="ADAL" clId="{592303BB-DDBE-4010-B628-EF1293F8087D}" dt="2021-08-04T13:27:45.636" v="2" actId="255"/>
        <pc:sldMkLst>
          <pc:docMk/>
          <pc:sldMk cId="4157559176" sldId="300"/>
        </pc:sldMkLst>
        <pc:spChg chg="mod">
          <ac:chgData name="Rachel Gagen" userId="e2d4e6cd-5d89-46d8-93dc-e64a27afb7be" providerId="ADAL" clId="{592303BB-DDBE-4010-B628-EF1293F8087D}" dt="2021-08-04T13:27:45.636" v="2" actId="255"/>
          <ac:spMkLst>
            <pc:docMk/>
            <pc:sldMk cId="4157559176" sldId="300"/>
            <ac:spMk id="2" creationId="{4909AA57-6D71-405A-BC03-E047FA94557B}"/>
          </ac:spMkLst>
        </pc:spChg>
        <pc:spChg chg="mod">
          <ac:chgData name="Rachel Gagen" userId="e2d4e6cd-5d89-46d8-93dc-e64a27afb7be" providerId="ADAL" clId="{592303BB-DDBE-4010-B628-EF1293F8087D}" dt="2021-08-04T13:27:26.279" v="0" actId="2711"/>
          <ac:spMkLst>
            <pc:docMk/>
            <pc:sldMk cId="4157559176" sldId="300"/>
            <ac:spMk id="32" creationId="{C4D49DA2-8250-4BD8-B163-15DAE55C99A5}"/>
          </ac:spMkLst>
        </pc:spChg>
      </pc:sldChg>
    </pc:docChg>
  </pc:docChgLst>
  <pc:docChgLst>
    <pc:chgData name="Rachel Gagen" userId="S::rsg1v20@soton.ac.uk::e2d4e6cd-5d89-46d8-93dc-e64a27afb7be" providerId="AD" clId="Web-{68857AC4-0BD4-B29C-8C75-D22D2B1252F6}"/>
    <pc:docChg chg="modSld">
      <pc:chgData name="Rachel Gagen" userId="S::rsg1v20@soton.ac.uk::e2d4e6cd-5d89-46d8-93dc-e64a27afb7be" providerId="AD" clId="Web-{68857AC4-0BD4-B29C-8C75-D22D2B1252F6}" dt="2021-08-05T16:28:14.570" v="6" actId="1076"/>
      <pc:docMkLst>
        <pc:docMk/>
      </pc:docMkLst>
      <pc:sldChg chg="modSp">
        <pc:chgData name="Rachel Gagen" userId="S::rsg1v20@soton.ac.uk::e2d4e6cd-5d89-46d8-93dc-e64a27afb7be" providerId="AD" clId="Web-{68857AC4-0BD4-B29C-8C75-D22D2B1252F6}" dt="2021-08-05T16:28:14.570" v="6" actId="1076"/>
        <pc:sldMkLst>
          <pc:docMk/>
          <pc:sldMk cId="675530952" sldId="261"/>
        </pc:sldMkLst>
        <pc:spChg chg="mod">
          <ac:chgData name="Rachel Gagen" userId="S::rsg1v20@soton.ac.uk::e2d4e6cd-5d89-46d8-93dc-e64a27afb7be" providerId="AD" clId="Web-{68857AC4-0BD4-B29C-8C75-D22D2B1252F6}" dt="2021-08-05T16:28:07.242" v="5" actId="1076"/>
          <ac:spMkLst>
            <pc:docMk/>
            <pc:sldMk cId="675530952" sldId="261"/>
            <ac:spMk id="274" creationId="{00000000-0000-0000-0000-000000000000}"/>
          </ac:spMkLst>
        </pc:spChg>
        <pc:spChg chg="mod">
          <ac:chgData name="Rachel Gagen" userId="S::rsg1v20@soton.ac.uk::e2d4e6cd-5d89-46d8-93dc-e64a27afb7be" providerId="AD" clId="Web-{68857AC4-0BD4-B29C-8C75-D22D2B1252F6}" dt="2021-08-05T16:28:14.570" v="6" actId="1076"/>
          <ac:spMkLst>
            <pc:docMk/>
            <pc:sldMk cId="675530952" sldId="261"/>
            <ac:spMk id="275" creationId="{00000000-0000-0000-0000-000000000000}"/>
          </ac:spMkLst>
        </pc:spChg>
      </pc:sldChg>
      <pc:sldChg chg="modSp">
        <pc:chgData name="Rachel Gagen" userId="S::rsg1v20@soton.ac.uk::e2d4e6cd-5d89-46d8-93dc-e64a27afb7be" providerId="AD" clId="Web-{68857AC4-0BD4-B29C-8C75-D22D2B1252F6}" dt="2021-08-05T16:27:12.241" v="1" actId="20577"/>
        <pc:sldMkLst>
          <pc:docMk/>
          <pc:sldMk cId="2141227752" sldId="286"/>
        </pc:sldMkLst>
        <pc:spChg chg="mod">
          <ac:chgData name="Rachel Gagen" userId="S::rsg1v20@soton.ac.uk::e2d4e6cd-5d89-46d8-93dc-e64a27afb7be" providerId="AD" clId="Web-{68857AC4-0BD4-B29C-8C75-D22D2B1252F6}" dt="2021-08-05T16:27:12.241" v="1" actId="20577"/>
          <ac:spMkLst>
            <pc:docMk/>
            <pc:sldMk cId="2141227752" sldId="286"/>
            <ac:spMk id="5" creationId="{6C963B78-3AAC-FC49-8A34-D64801199FD5}"/>
          </ac:spMkLst>
        </pc:spChg>
      </pc:sldChg>
      <pc:sldChg chg="modSp">
        <pc:chgData name="Rachel Gagen" userId="S::rsg1v20@soton.ac.uk::e2d4e6cd-5d89-46d8-93dc-e64a27afb7be" providerId="AD" clId="Web-{68857AC4-0BD4-B29C-8C75-D22D2B1252F6}" dt="2021-08-05T16:27:52.538" v="3" actId="20577"/>
        <pc:sldMkLst>
          <pc:docMk/>
          <pc:sldMk cId="967586118" sldId="295"/>
        </pc:sldMkLst>
        <pc:spChg chg="mod">
          <ac:chgData name="Rachel Gagen" userId="S::rsg1v20@soton.ac.uk::e2d4e6cd-5d89-46d8-93dc-e64a27afb7be" providerId="AD" clId="Web-{68857AC4-0BD4-B29C-8C75-D22D2B1252F6}" dt="2021-08-05T16:27:38.929" v="2" actId="20577"/>
          <ac:spMkLst>
            <pc:docMk/>
            <pc:sldMk cId="967586118" sldId="295"/>
            <ac:spMk id="258" creationId="{00000000-0000-0000-0000-000000000000}"/>
          </ac:spMkLst>
        </pc:spChg>
        <pc:spChg chg="mod">
          <ac:chgData name="Rachel Gagen" userId="S::rsg1v20@soton.ac.uk::e2d4e6cd-5d89-46d8-93dc-e64a27afb7be" providerId="AD" clId="Web-{68857AC4-0BD4-B29C-8C75-D22D2B1252F6}" dt="2021-08-05T16:27:52.538" v="3" actId="20577"/>
          <ac:spMkLst>
            <pc:docMk/>
            <pc:sldMk cId="967586118" sldId="295"/>
            <ac:spMk id="260" creationId="{00000000-0000-0000-0000-000000000000}"/>
          </ac:spMkLst>
        </pc:spChg>
      </pc:sldChg>
    </pc:docChg>
  </pc:docChgLst>
  <pc:docChgLst>
    <pc:chgData name="Rachel Gagen" userId="S::rsg1v20@soton.ac.uk::e2d4e6cd-5d89-46d8-93dc-e64a27afb7be" providerId="AD" clId="Web-{4C2678AB-5EAE-C476-D0A1-CAB49DA3C84A}"/>
    <pc:docChg chg="modSld">
      <pc:chgData name="Rachel Gagen" userId="S::rsg1v20@soton.ac.uk::e2d4e6cd-5d89-46d8-93dc-e64a27afb7be" providerId="AD" clId="Web-{4C2678AB-5EAE-C476-D0A1-CAB49DA3C84A}" dt="2021-11-17T12:52:41.001" v="6" actId="14100"/>
      <pc:docMkLst>
        <pc:docMk/>
      </pc:docMkLst>
      <pc:sldChg chg="modSp">
        <pc:chgData name="Rachel Gagen" userId="S::rsg1v20@soton.ac.uk::e2d4e6cd-5d89-46d8-93dc-e64a27afb7be" providerId="AD" clId="Web-{4C2678AB-5EAE-C476-D0A1-CAB49DA3C84A}" dt="2021-11-17T12:52:41.001" v="6" actId="14100"/>
        <pc:sldMkLst>
          <pc:docMk/>
          <pc:sldMk cId="2105001343" sldId="257"/>
        </pc:sldMkLst>
        <pc:spChg chg="mod">
          <ac:chgData name="Rachel Gagen" userId="S::rsg1v20@soton.ac.uk::e2d4e6cd-5d89-46d8-93dc-e64a27afb7be" providerId="AD" clId="Web-{4C2678AB-5EAE-C476-D0A1-CAB49DA3C84A}" dt="2021-11-17T12:52:41.001" v="6" actId="14100"/>
          <ac:spMkLst>
            <pc:docMk/>
            <pc:sldMk cId="2105001343" sldId="257"/>
            <ac:spMk id="243" creationId="{00000000-0000-0000-0000-000000000000}"/>
          </ac:spMkLst>
        </pc:spChg>
      </pc:sldChg>
    </pc:docChg>
  </pc:docChgLst>
  <pc:docChgLst>
    <pc:chgData name="Rachel Gagen" userId="S::rsg1v20@soton.ac.uk::e2d4e6cd-5d89-46d8-93dc-e64a27afb7be" providerId="AD" clId="Web-{9DF70BCF-3471-46A3-E40A-7B26B337E178}"/>
    <pc:docChg chg="modSld">
      <pc:chgData name="Rachel Gagen" userId="S::rsg1v20@soton.ac.uk::e2d4e6cd-5d89-46d8-93dc-e64a27afb7be" providerId="AD" clId="Web-{9DF70BCF-3471-46A3-E40A-7B26B337E178}" dt="2021-08-04T13:26:13.517" v="20" actId="20577"/>
      <pc:docMkLst>
        <pc:docMk/>
      </pc:docMkLst>
      <pc:sldChg chg="addSp delSp modSp">
        <pc:chgData name="Rachel Gagen" userId="S::rsg1v20@soton.ac.uk::e2d4e6cd-5d89-46d8-93dc-e64a27afb7be" providerId="AD" clId="Web-{9DF70BCF-3471-46A3-E40A-7B26B337E178}" dt="2021-08-04T13:26:13.517" v="20" actId="20577"/>
        <pc:sldMkLst>
          <pc:docMk/>
          <pc:sldMk cId="4157559176" sldId="300"/>
        </pc:sldMkLst>
        <pc:spChg chg="add mod">
          <ac:chgData name="Rachel Gagen" userId="S::rsg1v20@soton.ac.uk::e2d4e6cd-5d89-46d8-93dc-e64a27afb7be" providerId="AD" clId="Web-{9DF70BCF-3471-46A3-E40A-7B26B337E178}" dt="2021-08-04T13:26:13.517" v="20" actId="20577"/>
          <ac:spMkLst>
            <pc:docMk/>
            <pc:sldMk cId="4157559176" sldId="300"/>
            <ac:spMk id="2" creationId="{4909AA57-6D71-405A-BC03-E047FA94557B}"/>
          </ac:spMkLst>
        </pc:spChg>
        <pc:spChg chg="mod">
          <ac:chgData name="Rachel Gagen" userId="S::rsg1v20@soton.ac.uk::e2d4e6cd-5d89-46d8-93dc-e64a27afb7be" providerId="AD" clId="Web-{9DF70BCF-3471-46A3-E40A-7B26B337E178}" dt="2021-08-04T13:25:07.874" v="8" actId="1076"/>
          <ac:spMkLst>
            <pc:docMk/>
            <pc:sldMk cId="4157559176" sldId="300"/>
            <ac:spMk id="24" creationId="{E6D80712-0910-4DB8-987F-22FAAE09B538}"/>
          </ac:spMkLst>
        </pc:spChg>
        <pc:spChg chg="mod">
          <ac:chgData name="Rachel Gagen" userId="S::rsg1v20@soton.ac.uk::e2d4e6cd-5d89-46d8-93dc-e64a27afb7be" providerId="AD" clId="Web-{9DF70BCF-3471-46A3-E40A-7B26B337E178}" dt="2021-08-04T13:24:27.873" v="0" actId="20577"/>
          <ac:spMkLst>
            <pc:docMk/>
            <pc:sldMk cId="4157559176" sldId="300"/>
            <ac:spMk id="26" creationId="{B4AA344B-2A80-4E16-8F94-5EA89CCECB17}"/>
          </ac:spMkLst>
        </pc:spChg>
        <pc:spChg chg="mod">
          <ac:chgData name="Rachel Gagen" userId="S::rsg1v20@soton.ac.uk::e2d4e6cd-5d89-46d8-93dc-e64a27afb7be" providerId="AD" clId="Web-{9DF70BCF-3471-46A3-E40A-7B26B337E178}" dt="2021-08-04T13:24:31.905" v="1" actId="14100"/>
          <ac:spMkLst>
            <pc:docMk/>
            <pc:sldMk cId="4157559176" sldId="300"/>
            <ac:spMk id="30" creationId="{26FBC4A9-F65C-47E2-8842-89070BACF4AE}"/>
          </ac:spMkLst>
        </pc:spChg>
        <pc:spChg chg="mod">
          <ac:chgData name="Rachel Gagen" userId="S::rsg1v20@soton.ac.uk::e2d4e6cd-5d89-46d8-93dc-e64a27afb7be" providerId="AD" clId="Web-{9DF70BCF-3471-46A3-E40A-7B26B337E178}" dt="2021-08-04T13:26:03.501" v="19" actId="20577"/>
          <ac:spMkLst>
            <pc:docMk/>
            <pc:sldMk cId="4157559176" sldId="300"/>
            <ac:spMk id="32" creationId="{C4D49DA2-8250-4BD8-B163-15DAE55C99A5}"/>
          </ac:spMkLst>
        </pc:spChg>
        <pc:spChg chg="mod">
          <ac:chgData name="Rachel Gagen" userId="S::rsg1v20@soton.ac.uk::e2d4e6cd-5d89-46d8-93dc-e64a27afb7be" providerId="AD" clId="Web-{9DF70BCF-3471-46A3-E40A-7B26B337E178}" dt="2021-08-04T13:24:36.780" v="2" actId="1076"/>
          <ac:spMkLst>
            <pc:docMk/>
            <pc:sldMk cId="4157559176" sldId="300"/>
            <ac:spMk id="34" creationId="{27884CF4-C282-42B8-AFDA-0EDC0B046BD6}"/>
          </ac:spMkLst>
        </pc:spChg>
        <pc:spChg chg="mod">
          <ac:chgData name="Rachel Gagen" userId="S::rsg1v20@soton.ac.uk::e2d4e6cd-5d89-46d8-93dc-e64a27afb7be" providerId="AD" clId="Web-{9DF70BCF-3471-46A3-E40A-7B26B337E178}" dt="2021-08-04T13:25:04.093" v="7" actId="1076"/>
          <ac:spMkLst>
            <pc:docMk/>
            <pc:sldMk cId="4157559176" sldId="300"/>
            <ac:spMk id="36" creationId="{85CCC999-DBC1-481F-A2DE-01230A93D52F}"/>
          </ac:spMkLst>
        </pc:spChg>
        <pc:picChg chg="del mod">
          <ac:chgData name="Rachel Gagen" userId="S::rsg1v20@soton.ac.uk::e2d4e6cd-5d89-46d8-93dc-e64a27afb7be" providerId="AD" clId="Web-{9DF70BCF-3471-46A3-E40A-7B26B337E178}" dt="2021-08-04T13:25:14.484" v="9"/>
          <ac:picMkLst>
            <pc:docMk/>
            <pc:sldMk cId="4157559176" sldId="300"/>
            <ac:picMk id="35" creationId="{44F23BE8-8D0C-4D59-AE74-2C578706B9E1}"/>
          </ac:picMkLst>
        </pc:picChg>
      </pc:sldChg>
    </pc:docChg>
  </pc:docChgLst>
  <pc:docChgLst>
    <pc:chgData name="Rachel Gagen" userId="S::rsg1v20@soton.ac.uk::e2d4e6cd-5d89-46d8-93dc-e64a27afb7be" providerId="AD" clId="Web-{31CDB75A-1E42-C50E-849E-0E2C3A4FA794}"/>
    <pc:docChg chg="modSld">
      <pc:chgData name="Rachel Gagen" userId="S::rsg1v20@soton.ac.uk::e2d4e6cd-5d89-46d8-93dc-e64a27afb7be" providerId="AD" clId="Web-{31CDB75A-1E42-C50E-849E-0E2C3A4FA794}" dt="2021-11-23T12:58:51.574" v="5" actId="20577"/>
      <pc:docMkLst>
        <pc:docMk/>
      </pc:docMkLst>
      <pc:sldChg chg="modSp">
        <pc:chgData name="Rachel Gagen" userId="S::rsg1v20@soton.ac.uk::e2d4e6cd-5d89-46d8-93dc-e64a27afb7be" providerId="AD" clId="Web-{31CDB75A-1E42-C50E-849E-0E2C3A4FA794}" dt="2021-11-23T12:58:51.574" v="5" actId="20577"/>
        <pc:sldMkLst>
          <pc:docMk/>
          <pc:sldMk cId="2141227752" sldId="286"/>
        </pc:sldMkLst>
        <pc:spChg chg="mod">
          <ac:chgData name="Rachel Gagen" userId="S::rsg1v20@soton.ac.uk::e2d4e6cd-5d89-46d8-93dc-e64a27afb7be" providerId="AD" clId="Web-{31CDB75A-1E42-C50E-849E-0E2C3A4FA794}" dt="2021-11-23T12:58:51.574" v="5" actId="20577"/>
          <ac:spMkLst>
            <pc:docMk/>
            <pc:sldMk cId="2141227752" sldId="286"/>
            <ac:spMk id="4" creationId="{7AE5A249-2E3B-2649-8047-B04D12E8FE36}"/>
          </ac:spMkLst>
        </pc:spChg>
      </pc:sldChg>
    </pc:docChg>
  </pc:docChgLst>
  <pc:docChgLst>
    <pc:chgData name="Rachel Gagen" userId="S::rsg1v20@soton.ac.uk::e2d4e6cd-5d89-46d8-93dc-e64a27afb7be" providerId="AD" clId="Web-{A657FFCF-D952-655B-4676-6E6044838FA5}"/>
    <pc:docChg chg="modSld">
      <pc:chgData name="Rachel Gagen" userId="S::rsg1v20@soton.ac.uk::e2d4e6cd-5d89-46d8-93dc-e64a27afb7be" providerId="AD" clId="Web-{A657FFCF-D952-655B-4676-6E6044838FA5}" dt="2021-12-29T12:50:48.168" v="9" actId="20577"/>
      <pc:docMkLst>
        <pc:docMk/>
      </pc:docMkLst>
      <pc:sldChg chg="modSp">
        <pc:chgData name="Rachel Gagen" userId="S::rsg1v20@soton.ac.uk::e2d4e6cd-5d89-46d8-93dc-e64a27afb7be" providerId="AD" clId="Web-{A657FFCF-D952-655B-4676-6E6044838FA5}" dt="2021-12-29T12:50:48.168" v="9" actId="20577"/>
        <pc:sldMkLst>
          <pc:docMk/>
          <pc:sldMk cId="2105001343" sldId="257"/>
        </pc:sldMkLst>
        <pc:spChg chg="mod">
          <ac:chgData name="Rachel Gagen" userId="S::rsg1v20@soton.ac.uk::e2d4e6cd-5d89-46d8-93dc-e64a27afb7be" providerId="AD" clId="Web-{A657FFCF-D952-655B-4676-6E6044838FA5}" dt="2021-12-29T12:50:48.168" v="9" actId="20577"/>
          <ac:spMkLst>
            <pc:docMk/>
            <pc:sldMk cId="2105001343" sldId="257"/>
            <ac:spMk id="24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674AA-54BB-7144-A091-C7CCF509BF32}" type="datetimeFigureOut">
              <a:rPr lang="en-US" smtClean="0"/>
              <a:t>1/11/2022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D3800-6838-0F46-B4BA-EC1A4C47ADF8}" type="slidenum">
              <a:rPr lang="en-US" smtClean="0"/>
              <a:t>‹#›</a:t>
            </a:fld>
            <a:endParaRPr lang="en-US"/>
          </a:p>
        </p:txBody>
      </p:sp>
    </p:spTree>
    <p:extLst>
      <p:ext uri="{BB962C8B-B14F-4D97-AF65-F5344CB8AC3E}">
        <p14:creationId xmlns:p14="http://schemas.microsoft.com/office/powerpoint/2010/main" val="3367850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65152134c_2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b65152134c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13831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b65152134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gb65152134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3493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b65152134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gb65152134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4673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b65152134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gb65152134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1453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b435bdfc54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b435bdfc54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88859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f9cfb55a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af9cfb55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921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GB"/>
              <a:t>Click to edit Master subtitle style</a:t>
            </a:r>
            <a:endParaRPr lang="en-GB" dirty="0"/>
          </a:p>
        </p:txBody>
      </p:sp>
    </p:spTree>
    <p:extLst>
      <p:ext uri="{BB962C8B-B14F-4D97-AF65-F5344CB8AC3E}">
        <p14:creationId xmlns:p14="http://schemas.microsoft.com/office/powerpoint/2010/main" val="264140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1087358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p:nvPr/>
        </p:nvSpPr>
        <p:spPr>
          <a:xfrm>
            <a:off x="5138226" y="6170500"/>
            <a:ext cx="3907500" cy="554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Calibri"/>
                <a:ea typeface="Calibri"/>
                <a:cs typeface="Calibri"/>
                <a:sym typeface="Calibri"/>
              </a:rPr>
              <a:t>#BePartOfTheSolution</a:t>
            </a:r>
            <a:endParaRPr sz="30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01541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11/01/2022</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17" Type="http://schemas.openxmlformats.org/officeDocument/2006/relationships/image" Target="../media/image2.png"/><Relationship Id="rId2" Type="http://schemas.openxmlformats.org/officeDocument/2006/relationships/slideLayout" Target="../slideLayouts/slideLayout38.xml"/><Relationship Id="rId16"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4.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6" Type="http://schemas.openxmlformats.org/officeDocument/2006/relationships/image" Target="../media/image5.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4.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52928" y="-545984"/>
            <a:ext cx="1367327" cy="1365017"/>
          </a:xfrm>
          <a:prstGeom prst="rect">
            <a:avLst/>
          </a:prstGeom>
        </p:spPr>
      </p:pic>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 id="2147483857" r:id="rId13"/>
    <p:sldLayoutId id="214748385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B154A-4CDD-4A53-93EC-6310397BD71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5C26F-5D08-4A71-A865-90528D843F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11/01/2022</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dirty="0">
                <a:solidFill>
                  <a:srgbClr val="E26FA9"/>
                </a:solidFill>
              </a:rPr>
              <a:t>#</a:t>
            </a:r>
            <a:r>
              <a:rPr lang="en-GB" sz="3000" b="1" dirty="0" err="1">
                <a:solidFill>
                  <a:srgbClr val="E26FA9"/>
                </a:solidFill>
              </a:rPr>
              <a:t>BePartOfTheSolution</a:t>
            </a:r>
            <a:endParaRPr lang="en-GB" sz="3000" b="1" dirty="0">
              <a:solidFill>
                <a:srgbClr val="E26FA9"/>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noFill/>
        </p:spPr>
        <p:txBody>
          <a:bodyPr wrap="square" rtlCol="0">
            <a:spAutoFit/>
          </a:bodyPr>
          <a:lstStyle/>
          <a:p>
            <a:pPr algn="ctr"/>
            <a:r>
              <a:rPr lang="en-GB" sz="1800" dirty="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dirty="0"/>
          </a:p>
        </p:txBody>
      </p:sp>
      <p:pic>
        <p:nvPicPr>
          <p:cNvPr id="12" name="Picture 11" descr="Icon&#10;&#10;Description automatically generated">
            <a:extLst>
              <a:ext uri="{FF2B5EF4-FFF2-40B4-BE49-F238E27FC236}">
                <a16:creationId xmlns:a16="http://schemas.microsoft.com/office/drawing/2014/main" id="{5AB56D35-27C8-4560-A835-0942BF8BB3A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04203" y="-545984"/>
            <a:ext cx="1367327" cy="1365017"/>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sp>
        <p:nvSpPr>
          <p:cNvPr id="7" name="Rectangle 6">
            <a:extLst>
              <a:ext uri="{FF2B5EF4-FFF2-40B4-BE49-F238E27FC236}">
                <a16:creationId xmlns:a16="http://schemas.microsoft.com/office/drawing/2014/main" id="{D141291B-2E4E-4722-9849-FF8F6A78233E}"/>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5" name="TextBox 14">
            <a:extLst>
              <a:ext uri="{FF2B5EF4-FFF2-40B4-BE49-F238E27FC236}">
                <a16:creationId xmlns:a16="http://schemas.microsoft.com/office/drawing/2014/main" id="{FC3BA1E5-27CC-468F-AD9B-34AB42A620A7}"/>
              </a:ext>
            </a:extLst>
          </p:cNvPr>
          <p:cNvSpPr txBox="1"/>
          <p:nvPr userDrawn="1"/>
        </p:nvSpPr>
        <p:spPr>
          <a:xfrm>
            <a:off x="4708733" y="6185893"/>
            <a:ext cx="4336943"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11/01/2022</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29311A-CD39-48E9-AC9C-940E4487B5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B24E5-F630-4735-80CD-B2DB01889098}" type="datetimeFigureOut">
              <a:rPr lang="en-GB" smtClean="0"/>
              <a:t>11/01/2022</a:t>
            </a:fld>
            <a:endParaRPr lang="en-GB"/>
          </a:p>
        </p:txBody>
      </p:sp>
      <p:sp>
        <p:nvSpPr>
          <p:cNvPr id="5" name="Footer Placeholder 4">
            <a:extLst>
              <a:ext uri="{FF2B5EF4-FFF2-40B4-BE49-F238E27FC236}">
                <a16:creationId xmlns:a16="http://schemas.microsoft.com/office/drawing/2014/main" id="{01139796-9FAA-48AE-A5FA-1BBE5EA86EB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59F8EC-C151-4CCF-B7A2-524E50B2B4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54AD-51B3-4898-9E71-3D9EA39FD4EA}" type="slidenum">
              <a:rPr lang="en-GB" smtClean="0"/>
              <a:t>‹#›</a:t>
            </a:fld>
            <a:endParaRPr lang="en-GB"/>
          </a:p>
        </p:txBody>
      </p:sp>
      <p:sp>
        <p:nvSpPr>
          <p:cNvPr id="7" name="Rectangle 6">
            <a:extLst>
              <a:ext uri="{FF2B5EF4-FFF2-40B4-BE49-F238E27FC236}">
                <a16:creationId xmlns:a16="http://schemas.microsoft.com/office/drawing/2014/main" id="{A0D204FC-AE8C-4142-B52C-B7DD18295829}"/>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DF2C8FB-DAA6-452C-A2AE-99131B51DD48}"/>
              </a:ext>
            </a:extLst>
          </p:cNvPr>
          <p:cNvSpPr txBox="1"/>
          <p:nvPr userDrawn="1"/>
        </p:nvSpPr>
        <p:spPr>
          <a:xfrm>
            <a:off x="4982199" y="6185893"/>
            <a:ext cx="4063478"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11/01/2022</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11/01/2022</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childline.org.uk/toolbox/calm-zone/"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8.png"/><Relationship Id="rId10"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6.xml"/><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6.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6.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1">
            <a:extLst>
              <a:ext uri="{FF2B5EF4-FFF2-40B4-BE49-F238E27FC236}">
                <a16:creationId xmlns:a16="http://schemas.microsoft.com/office/drawing/2014/main" id="{7AE5A249-2E3B-2649-8047-B04D12E8FE36}"/>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lgn="ctr">
              <a:spcBef>
                <a:spcPts val="0"/>
              </a:spcBef>
              <a:buClr>
                <a:schemeClr val="accent1"/>
              </a:buClr>
              <a:buSzPts val="4800"/>
            </a:pPr>
            <a:r>
              <a:rPr lang="en-GB" sz="4800">
                <a:solidFill>
                  <a:srgbClr val="0F6AB1"/>
                </a:solidFill>
                <a:latin typeface="Gill Sans"/>
                <a:ea typeface="Gill Sans"/>
                <a:cs typeface="Gill Sans"/>
                <a:sym typeface="Gill Sans"/>
              </a:rPr>
              <a:t>Feeling Cool</a:t>
            </a:r>
            <a:endParaRPr sz="4800" dirty="0">
              <a:solidFill>
                <a:srgbClr val="1474B6"/>
              </a:solidFill>
              <a:latin typeface="Gill Sans"/>
              <a:ea typeface="Gill Sans"/>
              <a:cs typeface="Gill Sans"/>
              <a:sym typeface="Gill Sans"/>
            </a:endParaRPr>
          </a:p>
        </p:txBody>
      </p:sp>
      <p:sp>
        <p:nvSpPr>
          <p:cNvPr id="5" name="Google Shape;234;p1">
            <a:extLst>
              <a:ext uri="{FF2B5EF4-FFF2-40B4-BE49-F238E27FC236}">
                <a16:creationId xmlns:a16="http://schemas.microsoft.com/office/drawing/2014/main" id="{6C963B78-3AAC-FC49-8A34-D64801199FD5}"/>
              </a:ext>
            </a:extLst>
          </p:cNvPr>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indent="0">
              <a:lnSpc>
                <a:spcPct val="115000"/>
              </a:lnSpc>
              <a:spcBef>
                <a:spcPts val="0"/>
              </a:spcBef>
              <a:buClr>
                <a:schemeClr val="dk1"/>
              </a:buClr>
              <a:buSzPts val="1100"/>
              <a:buNone/>
            </a:pPr>
            <a:r>
              <a:rPr lang="en-GB" sz="2400" b="1" dirty="0">
                <a:solidFill>
                  <a:schemeClr val="accent5">
                    <a:lumMod val="50000"/>
                  </a:schemeClr>
                </a:solidFill>
                <a:highlight>
                  <a:srgbClr val="FFFFFF"/>
                </a:highlight>
                <a:latin typeface="Gill Sans"/>
                <a:ea typeface="Gill Sans"/>
                <a:cs typeface="Gill Sans"/>
                <a:sym typeface="Gill Sans"/>
              </a:rPr>
              <a:t>Objectives:</a:t>
            </a:r>
            <a:r>
              <a:rPr lang="en-GB" sz="2400" dirty="0">
                <a:solidFill>
                  <a:schemeClr val="accent5">
                    <a:lumMod val="50000"/>
                  </a:schemeClr>
                </a:solidFill>
                <a:highlight>
                  <a:srgbClr val="FFFFFF"/>
                </a:highlight>
                <a:latin typeface="Gill Sans"/>
                <a:ea typeface="Gill Sans"/>
                <a:cs typeface="Gill Sans"/>
                <a:sym typeface="Comfortaa"/>
              </a:rPr>
              <a:t> </a:t>
            </a:r>
            <a:endParaRPr lang="en-GB" sz="2400">
              <a:solidFill>
                <a:schemeClr val="accent5">
                  <a:lumMod val="50000"/>
                </a:schemeClr>
              </a:solidFill>
              <a:highlight>
                <a:srgbClr val="FFFFFF"/>
              </a:highlight>
              <a:latin typeface="Gill Sans"/>
              <a:ea typeface="Comfortaa"/>
              <a:cs typeface="Comfortaa"/>
            </a:endParaRPr>
          </a:p>
          <a:p>
            <a:pPr marL="0" lvl="0" indent="0" algn="l" rtl="0">
              <a:lnSpc>
                <a:spcPct val="115000"/>
              </a:lnSpc>
              <a:spcBef>
                <a:spcPts val="0"/>
              </a:spcBef>
              <a:spcAft>
                <a:spcPts val="0"/>
              </a:spcAft>
              <a:buClr>
                <a:schemeClr val="dk1"/>
              </a:buClr>
              <a:buSzPts val="1100"/>
              <a:buNone/>
            </a:pPr>
            <a:endParaRPr sz="2400" dirty="0">
              <a:solidFill>
                <a:srgbClr val="073763"/>
              </a:solidFill>
              <a:highlight>
                <a:srgbClr val="FFFFFF"/>
              </a:highlight>
              <a:latin typeface="Gill Sans"/>
              <a:ea typeface="Comfortaa"/>
              <a:cs typeface="Comfortaa"/>
              <a:sym typeface="Comfortaa"/>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highlight>
                  <a:srgbClr val="FFFFFF"/>
                </a:highlight>
                <a:latin typeface="Gill Sans"/>
                <a:ea typeface="Gill Sans"/>
                <a:cs typeface="Gill Sans"/>
                <a:sym typeface="Gill Sans"/>
              </a:rPr>
              <a:t>To recognise feelings of worry.​</a:t>
            </a:r>
            <a:endParaRPr lang="en-GB" sz="2400" dirty="0">
              <a:solidFill>
                <a:schemeClr val="accent5">
                  <a:lumMod val="50000"/>
                </a:schemeClr>
              </a:solidFill>
              <a:highlight>
                <a:srgbClr val="FFFFFF"/>
              </a:highlight>
              <a:latin typeface="Gill Sans"/>
              <a:ea typeface="Gill Sans"/>
              <a:cs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endParaRPr lang="en-GB" sz="2400" dirty="0">
              <a:solidFill>
                <a:schemeClr val="accent5">
                  <a:lumMod val="50000"/>
                </a:schemeClr>
              </a:solidFill>
              <a:highlight>
                <a:srgbClr val="FFFFFF"/>
              </a:highlight>
              <a:latin typeface="Gill Sans"/>
              <a:ea typeface="Gill Sans"/>
              <a:cs typeface="Gill Sans"/>
              <a:sym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highlight>
                  <a:srgbClr val="FFFFFF"/>
                </a:highlight>
                <a:latin typeface="Gill Sans"/>
                <a:ea typeface="Gill Sans"/>
                <a:cs typeface="Gill Sans"/>
                <a:sym typeface="Gill Sans"/>
              </a:rPr>
              <a:t>To understand that worries are normal and that everybody has them.​</a:t>
            </a:r>
            <a:endParaRPr lang="en-GB" sz="2400" dirty="0">
              <a:solidFill>
                <a:schemeClr val="accent5">
                  <a:lumMod val="50000"/>
                </a:schemeClr>
              </a:solidFill>
              <a:highlight>
                <a:srgbClr val="FFFFFF"/>
              </a:highlight>
              <a:latin typeface="Gill Sans"/>
              <a:ea typeface="Gill Sans"/>
              <a:cs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endParaRPr lang="en-GB" sz="2400" dirty="0">
              <a:solidFill>
                <a:schemeClr val="accent5">
                  <a:lumMod val="50000"/>
                </a:schemeClr>
              </a:solidFill>
              <a:highlight>
                <a:srgbClr val="FFFFFF"/>
              </a:highlight>
              <a:latin typeface="Gill Sans"/>
              <a:ea typeface="Gill Sans"/>
              <a:cs typeface="Gill Sans"/>
              <a:sym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highlight>
                  <a:srgbClr val="FFFFFF"/>
                </a:highlight>
                <a:latin typeface="Gill Sans"/>
                <a:ea typeface="Gill Sans"/>
                <a:cs typeface="Gill Sans"/>
                <a:sym typeface="Gill Sans"/>
              </a:rPr>
              <a:t>To recognise the effect of calming activities.</a:t>
            </a:r>
            <a:endParaRPr sz="2400" dirty="0">
              <a:solidFill>
                <a:srgbClr val="3D85C6"/>
              </a:solidFill>
              <a:highlight>
                <a:srgbClr val="FFFFFF"/>
              </a:highlight>
              <a:latin typeface="Gill Sans"/>
              <a:ea typeface="Comfortaa"/>
              <a:cs typeface="Comfortaa"/>
              <a:sym typeface="Comfortaa"/>
            </a:endParaRPr>
          </a:p>
          <a:p>
            <a:pPr marL="91440" lvl="0" indent="0" algn="l" rtl="0">
              <a:lnSpc>
                <a:spcPct val="85000"/>
              </a:lnSpc>
              <a:spcBef>
                <a:spcPts val="0"/>
              </a:spcBef>
              <a:spcAft>
                <a:spcPts val="0"/>
              </a:spcAft>
              <a:buClr>
                <a:srgbClr val="262626"/>
              </a:buClr>
              <a:buSzPts val="2400"/>
              <a:buNone/>
            </a:pPr>
            <a:endParaRPr dirty="0"/>
          </a:p>
        </p:txBody>
      </p:sp>
    </p:spTree>
    <p:extLst>
      <p:ext uri="{BB962C8B-B14F-4D97-AF65-F5344CB8AC3E}">
        <p14:creationId xmlns:p14="http://schemas.microsoft.com/office/powerpoint/2010/main" val="214122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0E933-85AC-4BE4-942F-B479689E60B4}"/>
              </a:ext>
            </a:extLst>
          </p:cNvPr>
          <p:cNvPicPr>
            <a:picLocks noChangeAspect="1"/>
          </p:cNvPicPr>
          <p:nvPr/>
        </p:nvPicPr>
        <p:blipFill>
          <a:blip r:embed="rId2"/>
          <a:stretch>
            <a:fillRect/>
          </a:stretch>
        </p:blipFill>
        <p:spPr>
          <a:xfrm>
            <a:off x="5203012" y="1486753"/>
            <a:ext cx="3450635" cy="1956986"/>
          </a:xfrm>
          <a:prstGeom prst="rect">
            <a:avLst/>
          </a:prstGeom>
        </p:spPr>
      </p:pic>
      <p:sp>
        <p:nvSpPr>
          <p:cNvPr id="6" name="TextBox 5">
            <a:extLst>
              <a:ext uri="{FF2B5EF4-FFF2-40B4-BE49-F238E27FC236}">
                <a16:creationId xmlns:a16="http://schemas.microsoft.com/office/drawing/2014/main" id="{5F1401A6-5F09-4ADD-8607-4B77C1D393D6}"/>
              </a:ext>
            </a:extLst>
          </p:cNvPr>
          <p:cNvSpPr txBox="1"/>
          <p:nvPr/>
        </p:nvSpPr>
        <p:spPr>
          <a:xfrm>
            <a:off x="631011" y="402936"/>
            <a:ext cx="6026727" cy="643318"/>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you can relax your legs and pretend that you are going to curl up on the lovely warm rock. The sun is shining on you. You feel all warm and cosy. You feel a little sleepy; why not just have a little snooze in the sunshine for a while? </a:t>
            </a:r>
          </a:p>
        </p:txBody>
      </p:sp>
      <p:sp>
        <p:nvSpPr>
          <p:cNvPr id="8" name="TextBox 7">
            <a:extLst>
              <a:ext uri="{FF2B5EF4-FFF2-40B4-BE49-F238E27FC236}">
                <a16:creationId xmlns:a16="http://schemas.microsoft.com/office/drawing/2014/main" id="{8B05A737-BC08-483E-B6AE-4C49AB6C59BC}"/>
              </a:ext>
            </a:extLst>
          </p:cNvPr>
          <p:cNvSpPr txBox="1"/>
          <p:nvPr/>
        </p:nvSpPr>
        <p:spPr>
          <a:xfrm>
            <a:off x="374804" y="1287278"/>
            <a:ext cx="4572000"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You start to relax all your muscles – you have exercised a lot of them this morning. You’ve tensed your hands, your arms, your neck and shoulders, your face, your jaw, your tummy and your legs and feet.  </a:t>
            </a:r>
          </a:p>
        </p:txBody>
      </p:sp>
      <p:sp>
        <p:nvSpPr>
          <p:cNvPr id="10" name="TextBox 9">
            <a:extLst>
              <a:ext uri="{FF2B5EF4-FFF2-40B4-BE49-F238E27FC236}">
                <a16:creationId xmlns:a16="http://schemas.microsoft.com/office/drawing/2014/main" id="{678A87DE-0D19-4815-B943-741ADCA8FDF2}"/>
              </a:ext>
            </a:extLst>
          </p:cNvPr>
          <p:cNvSpPr txBox="1"/>
          <p:nvPr/>
        </p:nvSpPr>
        <p:spPr>
          <a:xfrm>
            <a:off x="374804" y="2399069"/>
            <a:ext cx="4572000" cy="1375826"/>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As you lie in the sun feel all these parts of your body relax a little bit more. Listen to your breathing again as you start to relax even more. Take a long breath in through your nose and a long breath out through your mouth, a long breathe in through your nose and a long breath out through your mouth…in through your nose….and out through your mouth.  </a:t>
            </a:r>
          </a:p>
        </p:txBody>
      </p:sp>
      <p:sp>
        <p:nvSpPr>
          <p:cNvPr id="12" name="TextBox 11">
            <a:extLst>
              <a:ext uri="{FF2B5EF4-FFF2-40B4-BE49-F238E27FC236}">
                <a16:creationId xmlns:a16="http://schemas.microsoft.com/office/drawing/2014/main" id="{3FBA4224-A679-4B20-8185-08A6B93D5FE2}"/>
              </a:ext>
            </a:extLst>
          </p:cNvPr>
          <p:cNvSpPr txBox="1"/>
          <p:nvPr/>
        </p:nvSpPr>
        <p:spPr>
          <a:xfrm>
            <a:off x="631011" y="3884238"/>
            <a:ext cx="6495262"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Breathe in slowly….and breathe out slowly, breathe in slowly…and breathe out slowly. Breathe in….and breathe out, breathe in….and breathe out. And with each breath out you feel more and more relaxed like a sleeping leopard just snoozing away in the sunshine.  </a:t>
            </a:r>
          </a:p>
        </p:txBody>
      </p:sp>
      <p:sp>
        <p:nvSpPr>
          <p:cNvPr id="14" name="TextBox 13">
            <a:extLst>
              <a:ext uri="{FF2B5EF4-FFF2-40B4-BE49-F238E27FC236}">
                <a16:creationId xmlns:a16="http://schemas.microsoft.com/office/drawing/2014/main" id="{F572F23C-8425-4927-BF19-0448D5C2A721}"/>
              </a:ext>
            </a:extLst>
          </p:cNvPr>
          <p:cNvSpPr txBox="1"/>
          <p:nvPr/>
        </p:nvSpPr>
        <p:spPr>
          <a:xfrm>
            <a:off x="3336427" y="4710683"/>
            <a:ext cx="4572000"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Well done. Now you should be feeling really relaxed and comfortable. Now, when you are ready to, you can open your eyes and you will feel nice and calm and relaxed, feeling good and ready to carry on with your day.  </a:t>
            </a:r>
          </a:p>
        </p:txBody>
      </p:sp>
      <p:sp>
        <p:nvSpPr>
          <p:cNvPr id="16" name="TextBox 15">
            <a:extLst>
              <a:ext uri="{FF2B5EF4-FFF2-40B4-BE49-F238E27FC236}">
                <a16:creationId xmlns:a16="http://schemas.microsoft.com/office/drawing/2014/main" id="{3E75E0B9-79CD-4B94-ACA3-F87A77455E68}"/>
              </a:ext>
            </a:extLst>
          </p:cNvPr>
          <p:cNvSpPr txBox="1"/>
          <p:nvPr/>
        </p:nvSpPr>
        <p:spPr>
          <a:xfrm>
            <a:off x="1651941" y="6124295"/>
            <a:ext cx="4572000" cy="460191"/>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Think about how you can use simple exercises to help you relax when you are feeling worried. </a:t>
            </a:r>
          </a:p>
        </p:txBody>
      </p:sp>
    </p:spTree>
    <p:extLst>
      <p:ext uri="{BB962C8B-B14F-4D97-AF65-F5344CB8AC3E}">
        <p14:creationId xmlns:p14="http://schemas.microsoft.com/office/powerpoint/2010/main" val="1612630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b65152134c_1_0"/>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1800"/>
              <a:buFont typeface="Arial"/>
              <a:buNone/>
            </a:pPr>
            <a:r>
              <a:rPr lang="en-GB" sz="4800" dirty="0">
                <a:solidFill>
                  <a:srgbClr val="0F6AB1"/>
                </a:solidFill>
                <a:latin typeface="Gill Sans"/>
                <a:ea typeface="Gill Sans"/>
                <a:cs typeface="Gill Sans"/>
                <a:sym typeface="Gill Sans"/>
              </a:rPr>
              <a:t>What have we learnt?</a:t>
            </a:r>
            <a:endParaRPr lang="en-US" sz="4800">
              <a:solidFill>
                <a:srgbClr val="0F6AB1"/>
              </a:solidFill>
              <a:latin typeface="Gill Sans"/>
              <a:ea typeface="Gill Sans"/>
              <a:cs typeface="Gill Sans"/>
            </a:endParaRPr>
          </a:p>
          <a:p>
            <a:pPr marL="0" lvl="0" indent="0" algn="l" rtl="0">
              <a:lnSpc>
                <a:spcPct val="90000"/>
              </a:lnSpc>
              <a:spcBef>
                <a:spcPts val="0"/>
              </a:spcBef>
              <a:spcAft>
                <a:spcPts val="0"/>
              </a:spcAft>
              <a:buClr>
                <a:schemeClr val="accent1"/>
              </a:buClr>
              <a:buSzPts val="4800"/>
              <a:buFont typeface="Calibri"/>
              <a:buNone/>
            </a:pPr>
            <a:endParaRPr dirty="0"/>
          </a:p>
        </p:txBody>
      </p:sp>
      <p:sp>
        <p:nvSpPr>
          <p:cNvPr id="260" name="Google Shape;260;gb65152134c_1_0"/>
          <p:cNvSpPr txBox="1"/>
          <p:nvPr/>
        </p:nvSpPr>
        <p:spPr>
          <a:xfrm>
            <a:off x="1443725" y="1930409"/>
            <a:ext cx="6256549" cy="1661963"/>
          </a:xfrm>
          <a:prstGeom prst="rect">
            <a:avLst/>
          </a:prstGeom>
          <a:noFill/>
          <a:ln>
            <a:noFill/>
          </a:ln>
        </p:spPr>
        <p:txBody>
          <a:bodyPr spcFirstLastPara="1" wrap="square" lIns="91425" tIns="91425" rIns="91425" bIns="91425" anchor="t" anchorCtr="0">
            <a:spAutoFit/>
          </a:bodyPr>
          <a:lstStyle/>
          <a:p>
            <a:pPr marL="342900" marR="0" lvl="0" indent="-342900" algn="l" rtl="0">
              <a:lnSpc>
                <a:spcPct val="100000"/>
              </a:lnSpc>
              <a:spcBef>
                <a:spcPts val="0"/>
              </a:spcBef>
              <a:spcAft>
                <a:spcPts val="0"/>
              </a:spcAft>
              <a:buClr>
                <a:schemeClr val="accent5">
                  <a:lumMod val="50000"/>
                </a:schemeClr>
              </a:buClr>
              <a:buSzPct val="100000"/>
              <a:buFont typeface="Arial" panose="020B0604020202020204" pitchFamily="34" charset="0"/>
              <a:buChar char="•"/>
            </a:pPr>
            <a:r>
              <a:rPr lang="en-GB" sz="2400" b="0" i="0" u="none" strike="noStrike" cap="none" dirty="0">
                <a:solidFill>
                  <a:schemeClr val="accent5">
                    <a:lumMod val="50000"/>
                  </a:schemeClr>
                </a:solidFill>
                <a:latin typeface="Gill Sans"/>
                <a:ea typeface="Gill Sans"/>
                <a:cs typeface="Gill Sans"/>
                <a:sym typeface="Gill Sans"/>
              </a:rPr>
              <a:t>How can you help yourself to feel calm?</a:t>
            </a:r>
            <a:endParaRPr lang="en-GB" sz="2400" b="0" i="0" u="none" strike="noStrike" cap="none" dirty="0">
              <a:solidFill>
                <a:schemeClr val="accent5">
                  <a:lumMod val="50000"/>
                </a:schemeClr>
              </a:solidFill>
              <a:latin typeface="Gill Sans"/>
              <a:ea typeface="Gill Sans"/>
              <a:cs typeface="Gill Sans"/>
            </a:endParaRPr>
          </a:p>
          <a:p>
            <a:pPr marR="0" lvl="0" algn="l" rtl="0">
              <a:lnSpc>
                <a:spcPct val="100000"/>
              </a:lnSpc>
              <a:spcBef>
                <a:spcPts val="0"/>
              </a:spcBef>
              <a:spcAft>
                <a:spcPts val="0"/>
              </a:spcAft>
              <a:buClr>
                <a:schemeClr val="accent5">
                  <a:lumMod val="50000"/>
                </a:schemeClr>
              </a:buClr>
              <a:buSzPct val="100000"/>
            </a:pPr>
            <a:endParaRPr lang="en-GB" sz="2400" b="0" i="0" u="none" strike="noStrike" cap="none" dirty="0">
              <a:solidFill>
                <a:schemeClr val="accent5">
                  <a:lumMod val="50000"/>
                </a:schemeClr>
              </a:solidFill>
              <a:latin typeface="Gill Sans"/>
              <a:ea typeface="Gill Sans"/>
              <a:cs typeface="Gill Sans"/>
              <a:sym typeface="Gill Sans"/>
            </a:endParaRPr>
          </a:p>
          <a:p>
            <a:pPr marL="342900" marR="0" lvl="0" indent="-342900" algn="l" rtl="0">
              <a:lnSpc>
                <a:spcPct val="100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latin typeface="Gill Sans"/>
                <a:ea typeface="Gill Sans"/>
                <a:cs typeface="Gill Sans"/>
                <a:sym typeface="Gill Sans"/>
              </a:rPr>
              <a:t>Who can you talk to if you are worried about something?</a:t>
            </a:r>
            <a:endParaRPr sz="2400" b="0" i="0" u="none" strike="noStrike" cap="none" dirty="0">
              <a:solidFill>
                <a:schemeClr val="accent5">
                  <a:lumMod val="50000"/>
                </a:schemeClr>
              </a:solidFill>
              <a:latin typeface="Gill Sans"/>
              <a:ea typeface="Gill Sans"/>
              <a:cs typeface="Gill Sans"/>
              <a:sym typeface="Gill Sans"/>
            </a:endParaRPr>
          </a:p>
        </p:txBody>
      </p:sp>
    </p:spTree>
    <p:extLst>
      <p:ext uri="{BB962C8B-B14F-4D97-AF65-F5344CB8AC3E}">
        <p14:creationId xmlns:p14="http://schemas.microsoft.com/office/powerpoint/2010/main" val="967586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pSp>
        <p:nvGrpSpPr>
          <p:cNvPr id="2" name="Group 1">
            <a:extLst>
              <a:ext uri="{FF2B5EF4-FFF2-40B4-BE49-F238E27FC236}">
                <a16:creationId xmlns:a16="http://schemas.microsoft.com/office/drawing/2014/main" id="{99D17F23-C0A0-A745-8543-AEAF9C931549}"/>
              </a:ext>
            </a:extLst>
          </p:cNvPr>
          <p:cNvGrpSpPr/>
          <p:nvPr/>
        </p:nvGrpSpPr>
        <p:grpSpPr>
          <a:xfrm>
            <a:off x="3382513" y="1182019"/>
            <a:ext cx="4388626" cy="1855906"/>
            <a:chOff x="3335250" y="174125"/>
            <a:chExt cx="4388626" cy="2272861"/>
          </a:xfrm>
        </p:grpSpPr>
        <p:sp>
          <p:nvSpPr>
            <p:cNvPr id="267" name="Google Shape;267;gb435bdfc54_0_3"/>
            <p:cNvSpPr/>
            <p:nvPr/>
          </p:nvSpPr>
          <p:spPr>
            <a:xfrm>
              <a:off x="3335250" y="174125"/>
              <a:ext cx="4380000" cy="2272861"/>
            </a:xfrm>
            <a:prstGeom prst="wedgeRoundRectCallout">
              <a:avLst>
                <a:gd name="adj1" fmla="val -62020"/>
                <a:gd name="adj2" fmla="val -9173"/>
                <a:gd name="adj3" fmla="val 0"/>
              </a:avLst>
            </a:prstGeom>
            <a:solidFill>
              <a:srgbClr val="EAF0E0"/>
            </a:solidFill>
            <a:ln w="9525" cap="flat" cmpd="sng">
              <a:solidFill>
                <a:srgbClr val="162F3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b435bdfc54_0_3"/>
            <p:cNvSpPr txBox="1"/>
            <p:nvPr/>
          </p:nvSpPr>
          <p:spPr>
            <a:xfrm>
              <a:off x="3511276" y="459602"/>
              <a:ext cx="4212600" cy="170001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500"/>
                <a:buFont typeface="Arial"/>
                <a:buNone/>
              </a:pPr>
              <a:r>
                <a:rPr lang="en-GB" sz="2800" b="0" i="0" u="none" strike="noStrike" cap="none" dirty="0">
                  <a:solidFill>
                    <a:schemeClr val="accent5">
                      <a:lumMod val="75000"/>
                    </a:schemeClr>
                  </a:solidFill>
                  <a:latin typeface="Gill Sans"/>
                  <a:ea typeface="Gill Sans"/>
                  <a:cs typeface="Gill Sans"/>
                  <a:sym typeface="Gill Sans"/>
                </a:rPr>
                <a:t>Buddy says…. “Breathe deeply and talk about your worries!”</a:t>
              </a:r>
              <a:endParaRPr sz="2800" b="0" i="0" u="none" strike="noStrike" cap="none" dirty="0">
                <a:solidFill>
                  <a:schemeClr val="accent5">
                    <a:lumMod val="75000"/>
                  </a:schemeClr>
                </a:solidFill>
                <a:latin typeface="Gill Sans"/>
                <a:ea typeface="Gill Sans"/>
                <a:cs typeface="Gill Sans"/>
                <a:sym typeface="Gill Sans"/>
              </a:endParaRPr>
            </a:p>
          </p:txBody>
        </p:sp>
      </p:grpSp>
      <p:pic>
        <p:nvPicPr>
          <p:cNvPr id="7" name="Picture 6">
            <a:extLst>
              <a:ext uri="{FF2B5EF4-FFF2-40B4-BE49-F238E27FC236}">
                <a16:creationId xmlns:a16="http://schemas.microsoft.com/office/drawing/2014/main" id="{B0A6F6BC-54BC-428D-80D3-B926B815E199}"/>
              </a:ext>
            </a:extLst>
          </p:cNvPr>
          <p:cNvPicPr>
            <a:picLocks noChangeAspect="1"/>
          </p:cNvPicPr>
          <p:nvPr/>
        </p:nvPicPr>
        <p:blipFill>
          <a:blip r:embed="rId3"/>
          <a:stretch>
            <a:fillRect/>
          </a:stretch>
        </p:blipFill>
        <p:spPr>
          <a:xfrm>
            <a:off x="616680" y="1402467"/>
            <a:ext cx="2146628" cy="2143115"/>
          </a:xfrm>
          <a:prstGeom prst="rect">
            <a:avLst/>
          </a:prstGeom>
        </p:spPr>
      </p:pic>
    </p:spTree>
    <p:extLst>
      <p:ext uri="{BB962C8B-B14F-4D97-AF65-F5344CB8AC3E}">
        <p14:creationId xmlns:p14="http://schemas.microsoft.com/office/powerpoint/2010/main" val="2000968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af9cfb55a7_0_0"/>
          <p:cNvSpPr txBox="1">
            <a:spLocks noGrp="1"/>
          </p:cNvSpPr>
          <p:nvPr>
            <p:ph type="title"/>
          </p:nvPr>
        </p:nvSpPr>
        <p:spPr>
          <a:xfrm>
            <a:off x="372149" y="-26678"/>
            <a:ext cx="8079600" cy="165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4800" dirty="0">
                <a:solidFill>
                  <a:srgbClr val="0F6AB1"/>
                </a:solidFill>
                <a:latin typeface="Gill Sans"/>
                <a:ea typeface="Gill Sans"/>
                <a:cs typeface="Gill Sans"/>
                <a:sym typeface="Gill Sans"/>
              </a:rPr>
              <a:t>Extension Activities</a:t>
            </a:r>
            <a:endParaRPr lang="en-US" sz="4800">
              <a:solidFill>
                <a:srgbClr val="0F6AB1"/>
              </a:solidFill>
              <a:latin typeface="Gill Sans"/>
              <a:ea typeface="Gill Sans"/>
              <a:cs typeface="Gill Sans"/>
            </a:endParaRPr>
          </a:p>
        </p:txBody>
      </p:sp>
      <p:sp>
        <p:nvSpPr>
          <p:cNvPr id="275" name="Google Shape;275;gaf9cfb55a7_0_0"/>
          <p:cNvSpPr txBox="1">
            <a:spLocks noGrp="1"/>
          </p:cNvSpPr>
          <p:nvPr>
            <p:ph type="subTitle" idx="1"/>
          </p:nvPr>
        </p:nvSpPr>
        <p:spPr>
          <a:xfrm>
            <a:off x="1211250" y="1385760"/>
            <a:ext cx="6400800" cy="1345975"/>
          </a:xfrm>
          <a:prstGeom prst="rect">
            <a:avLst/>
          </a:prstGeom>
          <a:noFill/>
          <a:ln>
            <a:noFill/>
          </a:ln>
        </p:spPr>
        <p:txBody>
          <a:bodyPr spcFirstLastPara="1" wrap="square" lIns="91425" tIns="45700" rIns="91425" bIns="45700" anchor="t" anchorCtr="0">
            <a:noAutofit/>
          </a:bodyPr>
          <a:lstStyle/>
          <a:p>
            <a:pPr marL="463550" lvl="0" indent="-457200" algn="l" rtl="0">
              <a:lnSpc>
                <a:spcPct val="85000"/>
              </a:lnSpc>
              <a:spcBef>
                <a:spcPts val="1300"/>
              </a:spcBef>
              <a:spcAft>
                <a:spcPts val="0"/>
              </a:spcAft>
              <a:buClr>
                <a:schemeClr val="accent5">
                  <a:lumMod val="50000"/>
                </a:schemeClr>
              </a:buClr>
              <a:buSzPct val="100000"/>
              <a:buFont typeface="Arial" panose="020B0604020202020204" pitchFamily="34" charset="0"/>
              <a:buChar char="•"/>
            </a:pPr>
            <a:r>
              <a:rPr lang="en-GB" dirty="0">
                <a:solidFill>
                  <a:schemeClr val="accent5">
                    <a:lumMod val="50000"/>
                  </a:schemeClr>
                </a:solidFill>
                <a:latin typeface="Gill Sans"/>
                <a:ea typeface="Gill Sans"/>
                <a:cs typeface="Gill Sans"/>
                <a:sym typeface="Gill Sans"/>
              </a:rPr>
              <a:t>Have a go at Cosmic Yoga on YouTube​</a:t>
            </a:r>
          </a:p>
          <a:p>
            <a:pPr marL="6350" lvl="0" indent="0" algn="l" rtl="0">
              <a:lnSpc>
                <a:spcPct val="85000"/>
              </a:lnSpc>
              <a:spcBef>
                <a:spcPts val="1300"/>
              </a:spcBef>
              <a:spcAft>
                <a:spcPts val="0"/>
              </a:spcAft>
              <a:buClr>
                <a:schemeClr val="accent5">
                  <a:lumMod val="50000"/>
                </a:schemeClr>
              </a:buClr>
              <a:buSzPct val="100000"/>
              <a:buNone/>
            </a:pPr>
            <a:endParaRPr lang="en-GB" dirty="0">
              <a:solidFill>
                <a:schemeClr val="accent5">
                  <a:lumMod val="50000"/>
                </a:schemeClr>
              </a:solidFill>
              <a:latin typeface="Gill Sans"/>
              <a:ea typeface="Gill Sans"/>
              <a:cs typeface="Gill Sans"/>
              <a:sym typeface="Gill Sans"/>
            </a:endParaRPr>
          </a:p>
          <a:p>
            <a:pPr marL="463550" lvl="0" indent="-457200" algn="l" rtl="0">
              <a:lnSpc>
                <a:spcPct val="85000"/>
              </a:lnSpc>
              <a:spcBef>
                <a:spcPts val="1300"/>
              </a:spcBef>
              <a:spcAft>
                <a:spcPts val="0"/>
              </a:spcAft>
              <a:buClr>
                <a:schemeClr val="accent5">
                  <a:lumMod val="50000"/>
                </a:schemeClr>
              </a:buClr>
              <a:buSzPct val="100000"/>
              <a:buFont typeface="Arial" panose="020B0604020202020204" pitchFamily="34" charset="0"/>
              <a:buChar char="•"/>
            </a:pPr>
            <a:r>
              <a:rPr lang="en-GB" dirty="0">
                <a:solidFill>
                  <a:schemeClr val="accent5">
                    <a:lumMod val="50000"/>
                  </a:schemeClr>
                </a:solidFill>
                <a:latin typeface="Gill Sans"/>
                <a:ea typeface="Gill Sans"/>
                <a:cs typeface="Gill Sans"/>
                <a:sym typeface="Gill Sans"/>
              </a:rPr>
              <a:t>Choose an animal and make up your own relaxing story.​</a:t>
            </a:r>
          </a:p>
          <a:p>
            <a:pPr marL="463550" lvl="0" indent="-457200" algn="l" rtl="0">
              <a:lnSpc>
                <a:spcPct val="85000"/>
              </a:lnSpc>
              <a:spcBef>
                <a:spcPts val="1300"/>
              </a:spcBef>
              <a:spcAft>
                <a:spcPts val="0"/>
              </a:spcAft>
              <a:buClr>
                <a:schemeClr val="accent5">
                  <a:lumMod val="50000"/>
                </a:schemeClr>
              </a:buClr>
              <a:buSzPct val="100000"/>
              <a:buFont typeface="Arial" panose="020B0604020202020204" pitchFamily="34" charset="0"/>
              <a:buChar char="•"/>
            </a:pPr>
            <a:endParaRPr lang="en-GB" dirty="0">
              <a:solidFill>
                <a:schemeClr val="accent5">
                  <a:lumMod val="50000"/>
                </a:schemeClr>
              </a:solidFill>
              <a:latin typeface="Gill Sans"/>
              <a:ea typeface="Gill Sans"/>
              <a:cs typeface="Gill Sans"/>
              <a:sym typeface="Gill Sans"/>
            </a:endParaRPr>
          </a:p>
          <a:p>
            <a:pPr marL="463550" lvl="0" indent="-457200" algn="l" rtl="0">
              <a:lnSpc>
                <a:spcPct val="85000"/>
              </a:lnSpc>
              <a:spcBef>
                <a:spcPts val="1300"/>
              </a:spcBef>
              <a:spcAft>
                <a:spcPts val="0"/>
              </a:spcAft>
              <a:buClr>
                <a:schemeClr val="accent5">
                  <a:lumMod val="50000"/>
                </a:schemeClr>
              </a:buClr>
              <a:buSzPct val="100000"/>
              <a:buFont typeface="Arial" panose="020B0604020202020204" pitchFamily="34" charset="0"/>
              <a:buChar char="•"/>
            </a:pPr>
            <a:r>
              <a:rPr lang="en-GB" dirty="0">
                <a:solidFill>
                  <a:schemeClr val="accent5">
                    <a:lumMod val="50000"/>
                  </a:schemeClr>
                </a:solidFill>
                <a:latin typeface="Gill Sans"/>
                <a:ea typeface="Gill Sans"/>
                <a:cs typeface="Gill Sans"/>
                <a:sym typeface="Gill Sans"/>
              </a:rPr>
              <a:t>Have a go at these calming activity ideas: </a:t>
            </a:r>
            <a:r>
              <a:rPr lang="en-GB" dirty="0">
                <a:solidFill>
                  <a:schemeClr val="accent5">
                    <a:lumMod val="50000"/>
                  </a:schemeClr>
                </a:solidFill>
                <a:latin typeface="Gill Sans"/>
                <a:ea typeface="Gill Sans"/>
                <a:cs typeface="Gill Sans"/>
                <a:sym typeface="Gill Sans"/>
                <a:hlinkClick r:id="rId3"/>
              </a:rPr>
              <a:t>https://www.childline.org.uk/toolbox/calm-zone/</a:t>
            </a:r>
            <a:endParaRPr lang="en-GB" dirty="0">
              <a:solidFill>
                <a:schemeClr val="accent5">
                  <a:lumMod val="50000"/>
                </a:schemeClr>
              </a:solidFill>
              <a:latin typeface="Gill Sans"/>
              <a:ea typeface="Gill Sans"/>
              <a:cs typeface="Gill Sans"/>
              <a:sym typeface="Gill Sans"/>
            </a:endParaRPr>
          </a:p>
          <a:p>
            <a:pPr marL="463550" lvl="0" indent="-457200" algn="l" rtl="0">
              <a:lnSpc>
                <a:spcPct val="85000"/>
              </a:lnSpc>
              <a:spcBef>
                <a:spcPts val="1300"/>
              </a:spcBef>
              <a:spcAft>
                <a:spcPts val="0"/>
              </a:spcAft>
              <a:buClr>
                <a:schemeClr val="accent5">
                  <a:lumMod val="50000"/>
                </a:schemeClr>
              </a:buClr>
              <a:buSzPct val="100000"/>
              <a:buFont typeface="Arial" panose="020B0604020202020204" pitchFamily="34" charset="0"/>
              <a:buChar char="•"/>
            </a:pPr>
            <a:endParaRPr dirty="0">
              <a:solidFill>
                <a:schemeClr val="accent5">
                  <a:lumMod val="50000"/>
                </a:schemeClr>
              </a:solidFill>
              <a:latin typeface="Gill Sans"/>
              <a:ea typeface="Gill Sans"/>
              <a:cs typeface="Gill Sans"/>
              <a:sym typeface="Gill Sans"/>
            </a:endParaRPr>
          </a:p>
        </p:txBody>
      </p:sp>
    </p:spTree>
    <p:extLst>
      <p:ext uri="{BB962C8B-B14F-4D97-AF65-F5344CB8AC3E}">
        <p14:creationId xmlns:p14="http://schemas.microsoft.com/office/powerpoint/2010/main" val="675530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4971BA4-D460-AF48-A1A7-2E13389DC363}"/>
              </a:ext>
            </a:extLst>
          </p:cNvPr>
          <p:cNvGrpSpPr/>
          <p:nvPr/>
        </p:nvGrpSpPr>
        <p:grpSpPr>
          <a:xfrm>
            <a:off x="3447254" y="1269891"/>
            <a:ext cx="3610665" cy="3424851"/>
            <a:chOff x="3215435" y="1463074"/>
            <a:chExt cx="3610665" cy="3424851"/>
          </a:xfrm>
        </p:grpSpPr>
        <p:sp>
          <p:nvSpPr>
            <p:cNvPr id="6" name="Google Shape;287;gabefc0c955_0_11">
              <a:extLst>
                <a:ext uri="{FF2B5EF4-FFF2-40B4-BE49-F238E27FC236}">
                  <a16:creationId xmlns:a16="http://schemas.microsoft.com/office/drawing/2014/main" id="{4943925E-009A-AA43-90F8-60CD57E113BC}"/>
                </a:ext>
              </a:extLst>
            </p:cNvPr>
            <p:cNvSpPr txBox="1">
              <a:spLocks/>
            </p:cNvSpPr>
            <p:nvPr/>
          </p:nvSpPr>
          <p:spPr>
            <a:xfrm>
              <a:off x="3493820" y="2197349"/>
              <a:ext cx="3053893" cy="195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Calibri"/>
                <a:buNone/>
                <a:defRPr sz="4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6000" b="0" i="0" u="none" strike="noStrike" kern="0" cap="none" spc="0" normalizeH="0" baseline="0" noProof="0" dirty="0">
                  <a:ln>
                    <a:noFill/>
                  </a:ln>
                  <a:solidFill>
                    <a:srgbClr val="0F6AB1"/>
                  </a:solidFill>
                  <a:effectLst/>
                  <a:uLnTx/>
                  <a:uFillTx/>
                  <a:latin typeface="Gill Sans"/>
                  <a:ea typeface="Gill Sans"/>
                  <a:cs typeface="Gill Sans"/>
                  <a:sym typeface="Gill Sans"/>
                </a:rPr>
                <a:t>Bye, </a:t>
              </a: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6000" b="0" i="0" u="none" strike="noStrike" kern="0" cap="none" spc="0" normalizeH="0" baseline="0" noProof="0" dirty="0">
                  <a:ln>
                    <a:noFill/>
                  </a:ln>
                  <a:solidFill>
                    <a:srgbClr val="0F6AB1"/>
                  </a:solidFill>
                  <a:effectLst/>
                  <a:uLnTx/>
                  <a:uFillTx/>
                  <a:latin typeface="Gill Sans"/>
                  <a:ea typeface="Gill Sans"/>
                  <a:cs typeface="Gill Sans"/>
                  <a:sym typeface="Gill Sans"/>
                </a:rPr>
                <a:t>see you soon!</a:t>
              </a:r>
              <a:endParaRPr kumimoji="0" lang="en-GB" sz="8000" b="0" i="0" u="none" strike="noStrike" kern="0" cap="none" spc="0" normalizeH="0" baseline="0" noProof="0" dirty="0">
                <a:ln>
                  <a:noFill/>
                </a:ln>
                <a:solidFill>
                  <a:srgbClr val="0F6AB1"/>
                </a:solidFill>
                <a:effectLst/>
                <a:uLnTx/>
                <a:uFillTx/>
                <a:latin typeface="Gill Sans"/>
                <a:ea typeface="Gill Sans"/>
                <a:cs typeface="Gill Sans"/>
                <a:sym typeface="Gill Sans"/>
              </a:endParaRPr>
            </a:p>
          </p:txBody>
        </p:sp>
        <p:sp>
          <p:nvSpPr>
            <p:cNvPr id="7" name="Google Shape;292;gabefc0c955_0_11">
              <a:extLst>
                <a:ext uri="{FF2B5EF4-FFF2-40B4-BE49-F238E27FC236}">
                  <a16:creationId xmlns:a16="http://schemas.microsoft.com/office/drawing/2014/main" id="{20B7E95C-08C7-8144-9AED-AC3B0D993C1E}"/>
                </a:ext>
              </a:extLst>
            </p:cNvPr>
            <p:cNvSpPr/>
            <p:nvPr/>
          </p:nvSpPr>
          <p:spPr>
            <a:xfrm>
              <a:off x="3215435" y="1463074"/>
              <a:ext cx="3610665" cy="3424851"/>
            </a:xfrm>
            <a:prstGeom prst="wedgeEllipseCallout">
              <a:avLst>
                <a:gd name="adj1" fmla="val -58794"/>
                <a:gd name="adj2" fmla="val -4129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8" name="Picture 7">
            <a:extLst>
              <a:ext uri="{FF2B5EF4-FFF2-40B4-BE49-F238E27FC236}">
                <a16:creationId xmlns:a16="http://schemas.microsoft.com/office/drawing/2014/main" id="{195D4206-6D77-473D-9866-BE85E8314D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79" b="93607" l="3601" r="96890">
                        <a14:foregroundMark x1="59738" y1="54918" x2="29133" y2="78361"/>
                        <a14:foregroundMark x1="29133" y1="78361" x2="51391" y2="66066"/>
                        <a14:foregroundMark x1="51391" y1="66066" x2="76268" y2="60492"/>
                        <a14:foregroundMark x1="76268" y1="60492" x2="87889" y2="32951"/>
                        <a14:foregroundMark x1="87889" y1="32951" x2="61538" y2="21311"/>
                        <a14:foregroundMark x1="61538" y1="21311" x2="13912" y2="15738"/>
                        <a14:foregroundMark x1="13912" y1="15738" x2="11948" y2="18033"/>
                        <a14:foregroundMark x1="43208" y1="11803" x2="18822" y2="18197"/>
                        <a14:foregroundMark x1="18822" y1="18197" x2="11129" y2="41475"/>
                        <a14:foregroundMark x1="11129" y1="41475" x2="12602" y2="68197"/>
                        <a14:foregroundMark x1="12602" y1="68197" x2="27005" y2="88525"/>
                        <a14:foregroundMark x1="27005" y1="88525" x2="40589" y2="93607"/>
                        <a14:foregroundMark x1="31097" y1="76066" x2="10311" y2="34426"/>
                        <a14:foregroundMark x1="10311" y1="34426" x2="19476" y2="16885"/>
                        <a14:foregroundMark x1="5401" y1="29016" x2="23895" y2="8197"/>
                        <a14:foregroundMark x1="23895" y1="8197" x2="53682" y2="2623"/>
                        <a14:foregroundMark x1="53682" y1="2623" x2="76432" y2="11967"/>
                        <a14:foregroundMark x1="76432" y1="11967" x2="90671" y2="32295"/>
                        <a14:foregroundMark x1="90671" y1="32295" x2="93290" y2="58361"/>
                        <a14:foregroundMark x1="93290" y1="58361" x2="82160" y2="80984"/>
                        <a14:foregroundMark x1="82160" y1="80984" x2="59247" y2="92623"/>
                        <a14:foregroundMark x1="59247" y1="92623" x2="32570" y2="93934"/>
                        <a14:foregroundMark x1="32570" y1="93934" x2="14730" y2="79672"/>
                        <a14:foregroundMark x1="14730" y1="79672" x2="3764" y2="57213"/>
                        <a14:foregroundMark x1="3764" y1="57213" x2="4910" y2="25574"/>
                        <a14:foregroundMark x1="14403" y1="16557" x2="35025" y2="2295"/>
                        <a14:foregroundMark x1="35025" y1="2295" x2="62193" y2="3279"/>
                        <a14:foregroundMark x1="62193" y1="3279" x2="78887" y2="14590"/>
                        <a14:foregroundMark x1="33061" y1="10328" x2="32406" y2="15738"/>
                        <a14:foregroundMark x1="44845" y1="6393" x2="70213" y2="11639"/>
                        <a14:foregroundMark x1="70213" y1="11639" x2="82815" y2="27541"/>
                        <a14:foregroundMark x1="42553" y1="9508" x2="12602" y2="20492"/>
                        <a14:foregroundMark x1="12602" y1="20492" x2="14403" y2="15410"/>
                        <a14:foregroundMark x1="35843" y1="9016" x2="45663" y2="6721"/>
                        <a14:foregroundMark x1="38953" y1="12623" x2="37807" y2="15410"/>
                        <a14:foregroundMark x1="34697" y1="11803" x2="30769" y2="15410"/>
                        <a14:foregroundMark x1="40589" y1="9508" x2="31915" y2="8361"/>
                        <a14:foregroundMark x1="31915" y1="8361" x2="31915" y2="15738"/>
                        <a14:foregroundMark x1="24059" y1="67869" x2="33061" y2="91803"/>
                        <a14:foregroundMark x1="33061" y1="91803" x2="55646" y2="87541"/>
                        <a14:foregroundMark x1="55646" y1="87541" x2="66939" y2="67213"/>
                        <a14:foregroundMark x1="66939" y1="67213" x2="78069" y2="74426"/>
                        <a14:foregroundMark x1="93290" y1="64754" x2="95417" y2="32951"/>
                        <a14:foregroundMark x1="95417" y1="32951" x2="89853" y2="27869"/>
                        <a14:foregroundMark x1="95581" y1="46230" x2="96890" y2="60820"/>
                        <a14:foregroundMark x1="67430" y1="85738" x2="63175" y2="86557"/>
                        <a14:foregroundMark x1="62848" y1="69836" x2="43208" y2="80492"/>
                        <a14:foregroundMark x1="43208" y1="80492" x2="45663" y2="82623"/>
                      </a14:backgroundRemoval>
                    </a14:imgEffect>
                  </a14:imgLayer>
                </a14:imgProps>
              </a:ext>
            </a:extLst>
          </a:blip>
          <a:stretch>
            <a:fillRect/>
          </a:stretch>
        </p:blipFill>
        <p:spPr>
          <a:xfrm>
            <a:off x="941632" y="442725"/>
            <a:ext cx="2146628" cy="2143115"/>
          </a:xfrm>
          <a:prstGeom prst="rect">
            <a:avLst/>
          </a:prstGeom>
        </p:spPr>
      </p:pic>
    </p:spTree>
    <p:extLst>
      <p:ext uri="{BB962C8B-B14F-4D97-AF65-F5344CB8AC3E}">
        <p14:creationId xmlns:p14="http://schemas.microsoft.com/office/powerpoint/2010/main" val="3506126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77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b65152134c_2_18"/>
          <p:cNvSpPr txBox="1"/>
          <p:nvPr/>
        </p:nvSpPr>
        <p:spPr>
          <a:xfrm>
            <a:off x="997355" y="547432"/>
            <a:ext cx="67374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000"/>
              <a:buFont typeface="Arial"/>
              <a:buNone/>
            </a:pPr>
            <a:r>
              <a:rPr lang="en-GB" sz="5000" b="0" i="0" u="none" strike="noStrike" cap="none" dirty="0">
                <a:solidFill>
                  <a:srgbClr val="0F6AB1"/>
                </a:solidFill>
                <a:latin typeface="Gill Sans"/>
                <a:ea typeface="Gill Sans"/>
                <a:cs typeface="Gill Sans"/>
                <a:sym typeface="Gill Sans"/>
              </a:rPr>
              <a:t>Video Introduction</a:t>
            </a:r>
            <a:endParaRPr sz="5000" b="0" i="0" u="none" strike="noStrike" cap="none" dirty="0">
              <a:solidFill>
                <a:srgbClr val="0F6AB1"/>
              </a:solidFill>
              <a:latin typeface="Gill Sans"/>
              <a:ea typeface="Gill Sans"/>
              <a:cs typeface="Gill Sans"/>
              <a:sym typeface="Gill Sans"/>
            </a:endParaRPr>
          </a:p>
        </p:txBody>
      </p:sp>
      <p:pic>
        <p:nvPicPr>
          <p:cNvPr id="241" name="Google Shape;241;gb65152134c_2_18"/>
          <p:cNvPicPr preferRelativeResize="0"/>
          <p:nvPr/>
        </p:nvPicPr>
        <p:blipFill rotWithShape="1">
          <a:blip r:embed="rId3">
            <a:alphaModFix/>
          </a:blip>
          <a:srcRect b="3166"/>
          <a:stretch/>
        </p:blipFill>
        <p:spPr>
          <a:xfrm>
            <a:off x="17677" y="3794800"/>
            <a:ext cx="2256151" cy="2141124"/>
          </a:xfrm>
          <a:prstGeom prst="rect">
            <a:avLst/>
          </a:prstGeom>
          <a:noFill/>
          <a:ln>
            <a:noFill/>
          </a:ln>
        </p:spPr>
      </p:pic>
      <p:sp>
        <p:nvSpPr>
          <p:cNvPr id="243" name="Google Shape;243;gb65152134c_2_18"/>
          <p:cNvSpPr txBox="1"/>
          <p:nvPr/>
        </p:nvSpPr>
        <p:spPr>
          <a:xfrm>
            <a:off x="1346044" y="1901782"/>
            <a:ext cx="6210372" cy="923299"/>
          </a:xfrm>
          <a:prstGeom prst="rect">
            <a:avLst/>
          </a:prstGeom>
          <a:noFill/>
          <a:ln>
            <a:noFill/>
          </a:ln>
        </p:spPr>
        <p:txBody>
          <a:bodyPr spcFirstLastPara="1" wrap="square" lIns="91425" tIns="91425" rIns="91425" bIns="91425" anchor="t" anchorCtr="0">
            <a:spAutoFit/>
          </a:bodyPr>
          <a:lstStyle/>
          <a:p>
            <a:pPr algn="ctr"/>
            <a:r>
              <a:rPr lang="en-GB" sz="2400" dirty="0">
                <a:solidFill>
                  <a:schemeClr val="accent5">
                    <a:lumMod val="50000"/>
                  </a:schemeClr>
                </a:solidFill>
                <a:latin typeface="Gill Sans"/>
                <a:ea typeface="Gill Sans"/>
                <a:cs typeface="Gill Sans"/>
                <a:sym typeface="Gill Sans"/>
              </a:rPr>
              <a:t>Watch COVID-19 Warriors Video Introduction.</a:t>
            </a:r>
            <a:endParaRPr lang="en-US" dirty="0"/>
          </a:p>
          <a:p>
            <a:pPr algn="ctr"/>
            <a:endParaRPr lang="en-GB" sz="2400" dirty="0">
              <a:solidFill>
                <a:schemeClr val="accent5">
                  <a:lumMod val="50000"/>
                </a:schemeClr>
              </a:solidFill>
              <a:latin typeface="Gill Sans"/>
              <a:ea typeface="Gill Sans"/>
              <a:cs typeface="Gill Sans"/>
            </a:endParaRPr>
          </a:p>
        </p:txBody>
      </p:sp>
      <p:pic>
        <p:nvPicPr>
          <p:cNvPr id="2" name="Picture 1">
            <a:extLst>
              <a:ext uri="{FF2B5EF4-FFF2-40B4-BE49-F238E27FC236}">
                <a16:creationId xmlns:a16="http://schemas.microsoft.com/office/drawing/2014/main" id="{A0658DD1-76DD-44E7-ADFA-6D4563FC534B}"/>
              </a:ext>
            </a:extLst>
          </p:cNvPr>
          <p:cNvPicPr>
            <a:picLocks noChangeAspect="1"/>
          </p:cNvPicPr>
          <p:nvPr/>
        </p:nvPicPr>
        <p:blipFill>
          <a:blip r:embed="rId4"/>
          <a:stretch>
            <a:fillRect/>
          </a:stretch>
        </p:blipFill>
        <p:spPr>
          <a:xfrm>
            <a:off x="6979695" y="3858500"/>
            <a:ext cx="2146628" cy="2143115"/>
          </a:xfrm>
          <a:prstGeom prst="rect">
            <a:avLst/>
          </a:prstGeom>
        </p:spPr>
      </p:pic>
    </p:spTree>
    <p:extLst>
      <p:ext uri="{BB962C8B-B14F-4D97-AF65-F5344CB8AC3E}">
        <p14:creationId xmlns:p14="http://schemas.microsoft.com/office/powerpoint/2010/main" val="2105001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b65152134c_1_0"/>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1800"/>
              <a:buFont typeface="Arial"/>
              <a:buNone/>
            </a:pPr>
            <a:r>
              <a:rPr lang="en-GB" sz="5000" dirty="0">
                <a:solidFill>
                  <a:srgbClr val="0F6AB1"/>
                </a:solidFill>
                <a:latin typeface="Gill Sans"/>
                <a:ea typeface="Gill Sans"/>
                <a:cs typeface="Gill Sans"/>
                <a:sym typeface="Gill Sans"/>
              </a:rPr>
              <a:t>Main Activity</a:t>
            </a:r>
            <a:endParaRPr sz="5000" dirty="0">
              <a:solidFill>
                <a:srgbClr val="0F6AB1"/>
              </a:solidFill>
              <a:latin typeface="Gill Sans"/>
              <a:ea typeface="Gill Sans"/>
              <a:cs typeface="Gill Sans"/>
              <a:sym typeface="Gill Sans"/>
            </a:endParaRPr>
          </a:p>
          <a:p>
            <a:pPr marL="0" lvl="0" indent="0" algn="l" rtl="0">
              <a:lnSpc>
                <a:spcPct val="90000"/>
              </a:lnSpc>
              <a:spcBef>
                <a:spcPts val="0"/>
              </a:spcBef>
              <a:spcAft>
                <a:spcPts val="0"/>
              </a:spcAft>
              <a:buClr>
                <a:schemeClr val="accent1"/>
              </a:buClr>
              <a:buSzPts val="4800"/>
              <a:buFont typeface="Calibri"/>
              <a:buNone/>
            </a:pPr>
            <a:endParaRPr dirty="0"/>
          </a:p>
        </p:txBody>
      </p:sp>
      <p:sp>
        <p:nvSpPr>
          <p:cNvPr id="5" name="TextBox 4">
            <a:extLst>
              <a:ext uri="{FF2B5EF4-FFF2-40B4-BE49-F238E27FC236}">
                <a16:creationId xmlns:a16="http://schemas.microsoft.com/office/drawing/2014/main" id="{249F740F-7217-415C-9AE2-26D23DD074DE}"/>
              </a:ext>
            </a:extLst>
          </p:cNvPr>
          <p:cNvSpPr txBox="1"/>
          <p:nvPr/>
        </p:nvSpPr>
        <p:spPr>
          <a:xfrm>
            <a:off x="2609856" y="2832022"/>
            <a:ext cx="1587417" cy="409023"/>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scared</a:t>
            </a:r>
          </a:p>
        </p:txBody>
      </p:sp>
      <p:sp>
        <p:nvSpPr>
          <p:cNvPr id="4" name="Wave 3">
            <a:extLst>
              <a:ext uri="{FF2B5EF4-FFF2-40B4-BE49-F238E27FC236}">
                <a16:creationId xmlns:a16="http://schemas.microsoft.com/office/drawing/2014/main" id="{52D4DA1F-DE17-4399-9CC2-C5F9E96114C6}"/>
              </a:ext>
            </a:extLst>
          </p:cNvPr>
          <p:cNvSpPr/>
          <p:nvPr/>
        </p:nvSpPr>
        <p:spPr>
          <a:xfrm rot="20374569">
            <a:off x="3124" y="424268"/>
            <a:ext cx="3187716" cy="783233"/>
          </a:xfrm>
          <a:prstGeom prst="wav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latin typeface="Gill Sans"/>
              </a:rPr>
              <a:t>How we behave when we are worried</a:t>
            </a:r>
          </a:p>
        </p:txBody>
      </p:sp>
      <p:pic>
        <p:nvPicPr>
          <p:cNvPr id="8" name="Picture 7" descr="A picture containing clipart&#10;&#10;Description automatically generated">
            <a:extLst>
              <a:ext uri="{FF2B5EF4-FFF2-40B4-BE49-F238E27FC236}">
                <a16:creationId xmlns:a16="http://schemas.microsoft.com/office/drawing/2014/main" id="{0DE52D0D-B358-4495-BB75-EC2E4A854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684" y="4638454"/>
            <a:ext cx="1343025" cy="1362075"/>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726AC1F1-2103-417C-954D-742C5071B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800" y="1790767"/>
            <a:ext cx="875340" cy="1914389"/>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D7AFAF16-8AA9-495A-A6BF-5FBFED4CAB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624" y="1199127"/>
            <a:ext cx="1600572" cy="1471494"/>
          </a:xfrm>
          <a:prstGeom prst="rect">
            <a:avLst/>
          </a:prstGeom>
        </p:spPr>
      </p:pic>
      <p:sp>
        <p:nvSpPr>
          <p:cNvPr id="16" name="TextBox 15">
            <a:extLst>
              <a:ext uri="{FF2B5EF4-FFF2-40B4-BE49-F238E27FC236}">
                <a16:creationId xmlns:a16="http://schemas.microsoft.com/office/drawing/2014/main" id="{34E8953F-7EE1-4880-B178-B84F9D5505F0}"/>
              </a:ext>
            </a:extLst>
          </p:cNvPr>
          <p:cNvSpPr txBox="1"/>
          <p:nvPr/>
        </p:nvSpPr>
        <p:spPr>
          <a:xfrm>
            <a:off x="6861779" y="2196519"/>
            <a:ext cx="903001"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angry</a:t>
            </a:r>
            <a:endParaRPr lang="en-GB" dirty="0"/>
          </a:p>
        </p:txBody>
      </p:sp>
      <p:sp>
        <p:nvSpPr>
          <p:cNvPr id="18" name="TextBox 17">
            <a:extLst>
              <a:ext uri="{FF2B5EF4-FFF2-40B4-BE49-F238E27FC236}">
                <a16:creationId xmlns:a16="http://schemas.microsoft.com/office/drawing/2014/main" id="{1D761407-CE3B-4B6D-B4BB-7A212FA494E7}"/>
              </a:ext>
            </a:extLst>
          </p:cNvPr>
          <p:cNvSpPr txBox="1"/>
          <p:nvPr/>
        </p:nvSpPr>
        <p:spPr>
          <a:xfrm>
            <a:off x="7199014" y="5120906"/>
            <a:ext cx="1243946"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feel sick </a:t>
            </a:r>
            <a:endParaRPr lang="en-GB" dirty="0"/>
          </a:p>
        </p:txBody>
      </p:sp>
      <p:sp>
        <p:nvSpPr>
          <p:cNvPr id="20" name="TextBox 19">
            <a:extLst>
              <a:ext uri="{FF2B5EF4-FFF2-40B4-BE49-F238E27FC236}">
                <a16:creationId xmlns:a16="http://schemas.microsoft.com/office/drawing/2014/main" id="{E32C1465-D9B1-483A-96D9-0325AC09F6A6}"/>
              </a:ext>
            </a:extLst>
          </p:cNvPr>
          <p:cNvSpPr txBox="1"/>
          <p:nvPr/>
        </p:nvSpPr>
        <p:spPr>
          <a:xfrm>
            <a:off x="352425" y="3656950"/>
            <a:ext cx="1423035"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bite nails </a:t>
            </a:r>
            <a:endParaRPr lang="en-GB" dirty="0"/>
          </a:p>
        </p:txBody>
      </p:sp>
      <p:pic>
        <p:nvPicPr>
          <p:cNvPr id="19" name="Picture 18" descr="A picture containing text, doll, toy, vector graphics&#10;&#10;Description automatically generated">
            <a:extLst>
              <a:ext uri="{FF2B5EF4-FFF2-40B4-BE49-F238E27FC236}">
                <a16:creationId xmlns:a16="http://schemas.microsoft.com/office/drawing/2014/main" id="{FF395125-F531-48D8-8F55-03A99507CAFD}"/>
              </a:ext>
            </a:extLst>
          </p:cNvPr>
          <p:cNvPicPr>
            <a:picLocks noChangeAspect="1"/>
          </p:cNvPicPr>
          <p:nvPr/>
        </p:nvPicPr>
        <p:blipFill rotWithShape="1">
          <a:blip r:embed="rId6">
            <a:extLst>
              <a:ext uri="{28A0092B-C50C-407E-A947-70E740481C1C}">
                <a14:useLocalDpi xmlns:a14="http://schemas.microsoft.com/office/drawing/2010/main" val="0"/>
              </a:ext>
            </a:extLst>
          </a:blip>
          <a:srcRect l="33407" t="2603" r="32868" b="64996"/>
          <a:stretch/>
        </p:blipFill>
        <p:spPr>
          <a:xfrm>
            <a:off x="2955617" y="3726998"/>
            <a:ext cx="1531620" cy="1471494"/>
          </a:xfrm>
          <a:prstGeom prst="rect">
            <a:avLst/>
          </a:prstGeom>
        </p:spPr>
      </p:pic>
      <p:pic>
        <p:nvPicPr>
          <p:cNvPr id="22" name="Picture 21" descr="A picture containing engineering drawing&#10;&#10;Description automatically generated">
            <a:extLst>
              <a:ext uri="{FF2B5EF4-FFF2-40B4-BE49-F238E27FC236}">
                <a16:creationId xmlns:a16="http://schemas.microsoft.com/office/drawing/2014/main" id="{AE793602-8F3E-4401-A6DB-DD3155299341}"/>
              </a:ext>
            </a:extLst>
          </p:cNvPr>
          <p:cNvPicPr>
            <a:picLocks noChangeAspect="1"/>
          </p:cNvPicPr>
          <p:nvPr/>
        </p:nvPicPr>
        <p:blipFill rotWithShape="1">
          <a:blip r:embed="rId7">
            <a:extLst>
              <a:ext uri="{28A0092B-C50C-407E-A947-70E740481C1C}">
                <a14:useLocalDpi xmlns:a14="http://schemas.microsoft.com/office/drawing/2010/main" val="0"/>
              </a:ext>
            </a:extLst>
          </a:blip>
          <a:srcRect l="16078" t="12782" r="7908" b="7607"/>
          <a:stretch/>
        </p:blipFill>
        <p:spPr>
          <a:xfrm>
            <a:off x="7341275" y="2825305"/>
            <a:ext cx="1600573" cy="1362075"/>
          </a:xfrm>
          <a:prstGeom prst="rect">
            <a:avLst/>
          </a:prstGeom>
        </p:spPr>
      </p:pic>
      <p:sp>
        <p:nvSpPr>
          <p:cNvPr id="26" name="TextBox 25">
            <a:extLst>
              <a:ext uri="{FF2B5EF4-FFF2-40B4-BE49-F238E27FC236}">
                <a16:creationId xmlns:a16="http://schemas.microsoft.com/office/drawing/2014/main" id="{B26594D6-E247-4573-8C43-72A3BAC64BD7}"/>
              </a:ext>
            </a:extLst>
          </p:cNvPr>
          <p:cNvSpPr txBox="1"/>
          <p:nvPr/>
        </p:nvSpPr>
        <p:spPr>
          <a:xfrm>
            <a:off x="7199014" y="4014975"/>
            <a:ext cx="1915437"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eat too much </a:t>
            </a:r>
            <a:endParaRPr lang="en-GB" dirty="0"/>
          </a:p>
        </p:txBody>
      </p:sp>
      <p:sp>
        <p:nvSpPr>
          <p:cNvPr id="28" name="TextBox 27">
            <a:extLst>
              <a:ext uri="{FF2B5EF4-FFF2-40B4-BE49-F238E27FC236}">
                <a16:creationId xmlns:a16="http://schemas.microsoft.com/office/drawing/2014/main" id="{602F48B2-185F-4EE3-832D-1DDF6B4C13D4}"/>
              </a:ext>
            </a:extLst>
          </p:cNvPr>
          <p:cNvSpPr txBox="1"/>
          <p:nvPr/>
        </p:nvSpPr>
        <p:spPr>
          <a:xfrm>
            <a:off x="3342129" y="5125637"/>
            <a:ext cx="1026795"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shouty</a:t>
            </a:r>
            <a:endParaRPr lang="en-GB" dirty="0"/>
          </a:p>
        </p:txBody>
      </p:sp>
      <p:pic>
        <p:nvPicPr>
          <p:cNvPr id="27" name="Picture 26" descr="A picture containing clipart&#10;&#10;Description automatically generated">
            <a:extLst>
              <a:ext uri="{FF2B5EF4-FFF2-40B4-BE49-F238E27FC236}">
                <a16:creationId xmlns:a16="http://schemas.microsoft.com/office/drawing/2014/main" id="{8B4B6104-B6EC-4613-B83E-2DC4704D56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8110" y="1305531"/>
            <a:ext cx="1587417" cy="1538422"/>
          </a:xfrm>
          <a:prstGeom prst="rect">
            <a:avLst/>
          </a:prstGeom>
        </p:spPr>
      </p:pic>
      <p:pic>
        <p:nvPicPr>
          <p:cNvPr id="30" name="Picture 29" descr="Circle&#10;&#10;Description automatically generated with low confidence">
            <a:extLst>
              <a:ext uri="{FF2B5EF4-FFF2-40B4-BE49-F238E27FC236}">
                <a16:creationId xmlns:a16="http://schemas.microsoft.com/office/drawing/2014/main" id="{5B1009DF-3B12-4CB6-BB2E-CBAB3AD4939F}"/>
              </a:ext>
            </a:extLst>
          </p:cNvPr>
          <p:cNvPicPr>
            <a:picLocks noChangeAspect="1"/>
          </p:cNvPicPr>
          <p:nvPr/>
        </p:nvPicPr>
        <p:blipFill rotWithShape="1">
          <a:blip r:embed="rId9">
            <a:extLst>
              <a:ext uri="{28A0092B-C50C-407E-A947-70E740481C1C}">
                <a14:useLocalDpi xmlns:a14="http://schemas.microsoft.com/office/drawing/2010/main" val="0"/>
              </a:ext>
            </a:extLst>
          </a:blip>
          <a:srcRect l="14159" t="17368" r="18133" b="15396"/>
          <a:stretch/>
        </p:blipFill>
        <p:spPr>
          <a:xfrm>
            <a:off x="660565" y="4118616"/>
            <a:ext cx="1531621" cy="1544612"/>
          </a:xfrm>
          <a:prstGeom prst="rect">
            <a:avLst/>
          </a:prstGeom>
        </p:spPr>
      </p:pic>
      <p:pic>
        <p:nvPicPr>
          <p:cNvPr id="32" name="Picture 31" descr="Website&#10;&#10;Description automatically generated with medium confidence">
            <a:extLst>
              <a:ext uri="{FF2B5EF4-FFF2-40B4-BE49-F238E27FC236}">
                <a16:creationId xmlns:a16="http://schemas.microsoft.com/office/drawing/2014/main" id="{B20F2F16-E997-482E-9AC5-1EC31E0AFA2D}"/>
              </a:ext>
            </a:extLst>
          </p:cNvPr>
          <p:cNvPicPr>
            <a:picLocks noChangeAspect="1"/>
          </p:cNvPicPr>
          <p:nvPr/>
        </p:nvPicPr>
        <p:blipFill rotWithShape="1">
          <a:blip r:embed="rId10">
            <a:extLst>
              <a:ext uri="{28A0092B-C50C-407E-A947-70E740481C1C}">
                <a14:useLocalDpi xmlns:a14="http://schemas.microsoft.com/office/drawing/2010/main" val="0"/>
              </a:ext>
            </a:extLst>
          </a:blip>
          <a:srcRect l="5028" t="50472" r="4619" b="4636"/>
          <a:stretch/>
        </p:blipFill>
        <p:spPr>
          <a:xfrm>
            <a:off x="4268404" y="2478053"/>
            <a:ext cx="2307793" cy="1024061"/>
          </a:xfrm>
          <a:prstGeom prst="rect">
            <a:avLst/>
          </a:prstGeom>
        </p:spPr>
      </p:pic>
      <p:sp>
        <p:nvSpPr>
          <p:cNvPr id="36" name="TextBox 35">
            <a:extLst>
              <a:ext uri="{FF2B5EF4-FFF2-40B4-BE49-F238E27FC236}">
                <a16:creationId xmlns:a16="http://schemas.microsoft.com/office/drawing/2014/main" id="{71B44C2A-6A67-4057-8481-D96449EDC7E0}"/>
              </a:ext>
            </a:extLst>
          </p:cNvPr>
          <p:cNvSpPr txBox="1"/>
          <p:nvPr/>
        </p:nvSpPr>
        <p:spPr>
          <a:xfrm>
            <a:off x="1015364" y="5538864"/>
            <a:ext cx="933020"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quiet</a:t>
            </a:r>
            <a:endParaRPr lang="en-GB" dirty="0"/>
          </a:p>
        </p:txBody>
      </p:sp>
      <p:sp>
        <p:nvSpPr>
          <p:cNvPr id="38" name="TextBox 37">
            <a:extLst>
              <a:ext uri="{FF2B5EF4-FFF2-40B4-BE49-F238E27FC236}">
                <a16:creationId xmlns:a16="http://schemas.microsoft.com/office/drawing/2014/main" id="{F31B9297-FA62-4191-A5D9-993E4E0231A9}"/>
              </a:ext>
            </a:extLst>
          </p:cNvPr>
          <p:cNvSpPr txBox="1"/>
          <p:nvPr/>
        </p:nvSpPr>
        <p:spPr>
          <a:xfrm>
            <a:off x="5131998" y="3010213"/>
            <a:ext cx="850301"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tired</a:t>
            </a:r>
            <a:endParaRPr lang="en-GB" dirty="0"/>
          </a:p>
        </p:txBody>
      </p:sp>
    </p:spTree>
    <p:extLst>
      <p:ext uri="{BB962C8B-B14F-4D97-AF65-F5344CB8AC3E}">
        <p14:creationId xmlns:p14="http://schemas.microsoft.com/office/powerpoint/2010/main" val="590327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b65152134c_1_0"/>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1800"/>
              <a:buFont typeface="Arial"/>
              <a:buNone/>
            </a:pPr>
            <a:r>
              <a:rPr lang="en-GB" sz="5000" dirty="0">
                <a:solidFill>
                  <a:srgbClr val="0F6AB1"/>
                </a:solidFill>
                <a:latin typeface="Gill Sans"/>
                <a:ea typeface="Gill Sans"/>
                <a:cs typeface="Gill Sans"/>
                <a:sym typeface="Gill Sans"/>
              </a:rPr>
              <a:t>Main Activity</a:t>
            </a:r>
            <a:endParaRPr sz="5000" dirty="0">
              <a:solidFill>
                <a:srgbClr val="0F6AB1"/>
              </a:solidFill>
              <a:latin typeface="Gill Sans"/>
              <a:ea typeface="Gill Sans"/>
              <a:cs typeface="Gill Sans"/>
              <a:sym typeface="Gill Sans"/>
            </a:endParaRPr>
          </a:p>
          <a:p>
            <a:pPr marL="0" lvl="0" indent="0" algn="l" rtl="0">
              <a:lnSpc>
                <a:spcPct val="90000"/>
              </a:lnSpc>
              <a:spcBef>
                <a:spcPts val="0"/>
              </a:spcBef>
              <a:spcAft>
                <a:spcPts val="0"/>
              </a:spcAft>
              <a:buClr>
                <a:schemeClr val="accent1"/>
              </a:buClr>
              <a:buSzPts val="4800"/>
              <a:buFont typeface="Calibri"/>
              <a:buNone/>
            </a:pPr>
            <a:endParaRPr dirty="0"/>
          </a:p>
        </p:txBody>
      </p:sp>
      <p:sp>
        <p:nvSpPr>
          <p:cNvPr id="4" name="Wave 3">
            <a:extLst>
              <a:ext uri="{FF2B5EF4-FFF2-40B4-BE49-F238E27FC236}">
                <a16:creationId xmlns:a16="http://schemas.microsoft.com/office/drawing/2014/main" id="{52D4DA1F-DE17-4399-9CC2-C5F9E96114C6}"/>
              </a:ext>
            </a:extLst>
          </p:cNvPr>
          <p:cNvSpPr/>
          <p:nvPr/>
        </p:nvSpPr>
        <p:spPr>
          <a:xfrm rot="20374569">
            <a:off x="3124" y="424268"/>
            <a:ext cx="3187716" cy="783233"/>
          </a:xfrm>
          <a:prstGeom prst="wav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800" dirty="0">
                <a:latin typeface="Gill Sans"/>
              </a:rPr>
              <a:t>How to feel calm</a:t>
            </a:r>
          </a:p>
        </p:txBody>
      </p:sp>
      <p:pic>
        <p:nvPicPr>
          <p:cNvPr id="9" name="Picture 8" descr="A picture containing text&#10;&#10;Description automatically generated">
            <a:extLst>
              <a:ext uri="{FF2B5EF4-FFF2-40B4-BE49-F238E27FC236}">
                <a16:creationId xmlns:a16="http://schemas.microsoft.com/office/drawing/2014/main" id="{4FFD786A-6043-4C1A-A05A-B3D31133C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17" y="3521451"/>
            <a:ext cx="1877799" cy="1880966"/>
          </a:xfrm>
          <a:prstGeom prst="rect">
            <a:avLst/>
          </a:prstGeom>
        </p:spPr>
      </p:pic>
      <p:pic>
        <p:nvPicPr>
          <p:cNvPr id="11" name="Picture 10">
            <a:extLst>
              <a:ext uri="{FF2B5EF4-FFF2-40B4-BE49-F238E27FC236}">
                <a16:creationId xmlns:a16="http://schemas.microsoft.com/office/drawing/2014/main" id="{3A91EDA6-1325-4862-AC18-EB1638580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7058" y="4506792"/>
            <a:ext cx="3428007" cy="1489163"/>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9E6C3E44-F806-442C-A9C2-B03FA55783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23" b="95770" l="0" r="99721">
                        <a14:foregroundMark x1="6137" y1="13536" x2="27476" y2="7953"/>
                        <a14:foregroundMark x1="27476" y1="7953" x2="23849" y2="20135"/>
                        <a14:foregroundMark x1="21478" y1="17766" x2="21060" y2="25719"/>
                        <a14:foregroundMark x1="8368" y1="19628" x2="0" y2="15398"/>
                        <a14:foregroundMark x1="58438" y1="19120" x2="67782" y2="15059"/>
                        <a14:foregroundMark x1="61227" y1="21489" x2="66527" y2="18782"/>
                        <a14:foregroundMark x1="50349" y1="7445" x2="42678" y2="1861"/>
                        <a14:foregroundMark x1="47280" y1="16920" x2="42259" y2="20135"/>
                        <a14:foregroundMark x1="48117" y1="18274" x2="19944" y2="19628"/>
                        <a14:foregroundMark x1="19944" y1="19628" x2="22734" y2="20981"/>
                        <a14:foregroundMark x1="43096" y1="94416" x2="59693" y2="95770"/>
                        <a14:foregroundMark x1="70851" y1="19120" x2="95676" y2="21320"/>
                        <a14:foregroundMark x1="95676" y1="21320" x2="99721" y2="20643"/>
                        <a14:foregroundMark x1="75035" y1="12690" x2="75453" y2="20135"/>
                        <a14:foregroundMark x1="76569" y1="16413" x2="77406" y2="10321"/>
                        <a14:foregroundMark x1="77685" y1="13198" x2="75453" y2="15059"/>
                        <a14:foregroundMark x1="88563" y1="20643" x2="99721" y2="22504"/>
                        <a14:foregroundMark x1="73919" y1="11675" x2="95119" y2="20305"/>
                        <a14:foregroundMark x1="95119" y1="20305" x2="99303" y2="19628"/>
                        <a14:foregroundMark x1="78103" y1="10829" x2="68480" y2="11675"/>
                      </a14:backgroundRemoval>
                    </a14:imgEffect>
                  </a14:imgLayer>
                </a14:imgProps>
              </a:ext>
              <a:ext uri="{28A0092B-C50C-407E-A947-70E740481C1C}">
                <a14:useLocalDpi xmlns:a14="http://schemas.microsoft.com/office/drawing/2010/main" val="0"/>
              </a:ext>
            </a:extLst>
          </a:blip>
          <a:stretch>
            <a:fillRect/>
          </a:stretch>
        </p:blipFill>
        <p:spPr>
          <a:xfrm>
            <a:off x="6897658" y="4244262"/>
            <a:ext cx="2178796" cy="1795911"/>
          </a:xfrm>
          <a:prstGeom prst="rect">
            <a:avLst/>
          </a:prstGeom>
        </p:spPr>
      </p:pic>
      <p:pic>
        <p:nvPicPr>
          <p:cNvPr id="15" name="Picture 14" descr="A picture containing text, toy, doll, vector graphics&#10;&#10;Description automatically generated">
            <a:extLst>
              <a:ext uri="{FF2B5EF4-FFF2-40B4-BE49-F238E27FC236}">
                <a16:creationId xmlns:a16="http://schemas.microsoft.com/office/drawing/2014/main" id="{EBFB7503-7485-49CB-A25F-662A80C6CA62}"/>
              </a:ext>
            </a:extLst>
          </p:cNvPr>
          <p:cNvPicPr>
            <a:picLocks noChangeAspect="1"/>
          </p:cNvPicPr>
          <p:nvPr/>
        </p:nvPicPr>
        <p:blipFill rotWithShape="1">
          <a:blip r:embed="rId7">
            <a:extLst>
              <a:ext uri="{28A0092B-C50C-407E-A947-70E740481C1C}">
                <a14:useLocalDpi xmlns:a14="http://schemas.microsoft.com/office/drawing/2010/main" val="0"/>
              </a:ext>
            </a:extLst>
          </a:blip>
          <a:srcRect l="7868" t="15495" r="6071" b="12150"/>
          <a:stretch/>
        </p:blipFill>
        <p:spPr>
          <a:xfrm>
            <a:off x="6205706" y="1266794"/>
            <a:ext cx="2870748" cy="1609031"/>
          </a:xfrm>
          <a:prstGeom prst="rect">
            <a:avLst/>
          </a:prstGeom>
        </p:spPr>
      </p:pic>
      <p:pic>
        <p:nvPicPr>
          <p:cNvPr id="17" name="Picture 16" descr="Icon&#10;&#10;Description automatically generated">
            <a:extLst>
              <a:ext uri="{FF2B5EF4-FFF2-40B4-BE49-F238E27FC236}">
                <a16:creationId xmlns:a16="http://schemas.microsoft.com/office/drawing/2014/main" id="{C4D24728-6D9E-46E4-8D00-84175222C26E}"/>
              </a:ext>
            </a:extLst>
          </p:cNvPr>
          <p:cNvPicPr>
            <a:picLocks noChangeAspect="1"/>
          </p:cNvPicPr>
          <p:nvPr/>
        </p:nvPicPr>
        <p:blipFill rotWithShape="1">
          <a:blip r:embed="rId8">
            <a:extLst>
              <a:ext uri="{28A0092B-C50C-407E-A947-70E740481C1C}">
                <a14:useLocalDpi xmlns:a14="http://schemas.microsoft.com/office/drawing/2010/main" val="0"/>
              </a:ext>
            </a:extLst>
          </a:blip>
          <a:srcRect l="4774" t="5151" r="4859" b="1980"/>
          <a:stretch/>
        </p:blipFill>
        <p:spPr>
          <a:xfrm>
            <a:off x="3410754" y="1266794"/>
            <a:ext cx="1657353" cy="2088873"/>
          </a:xfrm>
          <a:prstGeom prst="rect">
            <a:avLst/>
          </a:prstGeom>
        </p:spPr>
      </p:pic>
      <p:pic>
        <p:nvPicPr>
          <p:cNvPr id="19" name="Picture 18" descr="Icon&#10;&#10;Description automatically generated">
            <a:extLst>
              <a:ext uri="{FF2B5EF4-FFF2-40B4-BE49-F238E27FC236}">
                <a16:creationId xmlns:a16="http://schemas.microsoft.com/office/drawing/2014/main" id="{AECE2DDD-E8A0-4D6B-BFC0-084AAF369AF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319" b="98841" l="5067" r="96800">
                        <a14:foregroundMark x1="42933" y1="2319" x2="17333" y2="28696"/>
                        <a14:foregroundMark x1="17333" y1="28696" x2="14133" y2="70145"/>
                        <a14:foregroundMark x1="14133" y1="70145" x2="46933" y2="68406"/>
                        <a14:foregroundMark x1="46933" y1="68406" x2="75200" y2="69855"/>
                        <a14:foregroundMark x1="75200" y1="69855" x2="80800" y2="47826"/>
                        <a14:foregroundMark x1="10400" y1="64058" x2="28000" y2="91014"/>
                        <a14:foregroundMark x1="28000" y1="91014" x2="28000" y2="91014"/>
                        <a14:foregroundMark x1="25333" y1="84928" x2="32800" y2="93623"/>
                        <a14:foregroundMark x1="19467" y1="75362" x2="5067" y2="70725"/>
                        <a14:foregroundMark x1="15733" y1="90145" x2="32000" y2="99420"/>
                        <a14:foregroundMark x1="92267" y1="79710" x2="96267" y2="91014"/>
                        <a14:foregroundMark x1="95200" y1="75942" x2="96800" y2="67536"/>
                        <a14:backgroundMark x1="14133" y1="2899" x2="1600" y2="11884"/>
                        <a14:backgroundMark x1="2667" y1="15072" x2="267" y2="28406"/>
                        <a14:backgroundMark x1="77867" y1="870" x2="96800" y2="13333"/>
                        <a14:backgroundMark x1="800" y1="45797" x2="14933" y2="10435"/>
                        <a14:backgroundMark x1="14933" y1="10435" x2="2133" y2="13333"/>
                      </a14:backgroundRemoval>
                    </a14:imgEffect>
                  </a14:imgLayer>
                </a14:imgProps>
              </a:ext>
              <a:ext uri="{28A0092B-C50C-407E-A947-70E740481C1C}">
                <a14:useLocalDpi xmlns:a14="http://schemas.microsoft.com/office/drawing/2010/main" val="0"/>
              </a:ext>
            </a:extLst>
          </a:blip>
          <a:stretch>
            <a:fillRect/>
          </a:stretch>
        </p:blipFill>
        <p:spPr>
          <a:xfrm>
            <a:off x="4965804" y="3013977"/>
            <a:ext cx="1748948" cy="1609032"/>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A53BA241-552D-4BF1-919B-F962B789F967}"/>
              </a:ext>
            </a:extLst>
          </p:cNvPr>
          <p:cNvPicPr>
            <a:picLocks noChangeAspect="1"/>
          </p:cNvPicPr>
          <p:nvPr/>
        </p:nvPicPr>
        <p:blipFill rotWithShape="1">
          <a:blip r:embed="rId11">
            <a:extLst>
              <a:ext uri="{28A0092B-C50C-407E-A947-70E740481C1C}">
                <a14:useLocalDpi xmlns:a14="http://schemas.microsoft.com/office/drawing/2010/main" val="0"/>
              </a:ext>
            </a:extLst>
          </a:blip>
          <a:srcRect l="2981" t="5659" r="2210" b="4101"/>
          <a:stretch/>
        </p:blipFill>
        <p:spPr>
          <a:xfrm>
            <a:off x="523669" y="1455583"/>
            <a:ext cx="2440511" cy="1659215"/>
          </a:xfrm>
          <a:prstGeom prst="rect">
            <a:avLst/>
          </a:prstGeom>
        </p:spPr>
      </p:pic>
      <p:sp>
        <p:nvSpPr>
          <p:cNvPr id="24" name="TextBox 23">
            <a:extLst>
              <a:ext uri="{FF2B5EF4-FFF2-40B4-BE49-F238E27FC236}">
                <a16:creationId xmlns:a16="http://schemas.microsoft.com/office/drawing/2014/main" id="{E6D80712-0910-4DB8-987F-22FAAE09B538}"/>
              </a:ext>
            </a:extLst>
          </p:cNvPr>
          <p:cNvSpPr txBox="1"/>
          <p:nvPr/>
        </p:nvSpPr>
        <p:spPr>
          <a:xfrm>
            <a:off x="6900410" y="3818493"/>
            <a:ext cx="2342964"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breathe deeply </a:t>
            </a:r>
            <a:endParaRPr lang="en-GB" dirty="0"/>
          </a:p>
        </p:txBody>
      </p:sp>
      <p:sp>
        <p:nvSpPr>
          <p:cNvPr id="26" name="TextBox 25">
            <a:extLst>
              <a:ext uri="{FF2B5EF4-FFF2-40B4-BE49-F238E27FC236}">
                <a16:creationId xmlns:a16="http://schemas.microsoft.com/office/drawing/2014/main" id="{B4AA344B-2A80-4E16-8F94-5EA89CCECB17}"/>
              </a:ext>
            </a:extLst>
          </p:cNvPr>
          <p:cNvSpPr txBox="1"/>
          <p:nvPr/>
        </p:nvSpPr>
        <p:spPr>
          <a:xfrm>
            <a:off x="6250082" y="2764476"/>
            <a:ext cx="2960464" cy="461665"/>
          </a:xfrm>
          <a:prstGeom prst="rect">
            <a:avLst/>
          </a:prstGeom>
          <a:noFill/>
        </p:spPr>
        <p:txBody>
          <a:bodyPr wrap="square" lIns="91440" tIns="45720" rIns="91440" bIns="45720" anchor="t">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throw </a:t>
            </a:r>
            <a:r>
              <a:rPr lang="en-GB" sz="2400" dirty="0">
                <a:solidFill>
                  <a:srgbClr val="0B5394"/>
                </a:solidFill>
                <a:latin typeface="Gill Sans"/>
                <a:ea typeface="Gill Sans"/>
                <a:cs typeface="Gill Sans"/>
                <a:sym typeface="Gill Sans"/>
              </a:rPr>
              <a:t>&amp; </a:t>
            </a:r>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catch a ball</a:t>
            </a:r>
            <a:r>
              <a:rPr lang="en-GB" sz="2400" dirty="0">
                <a:solidFill>
                  <a:srgbClr val="0B5394"/>
                </a:solidFill>
                <a:latin typeface="Gill Sans"/>
                <a:ea typeface="Gill Sans"/>
                <a:cs typeface="Gill Sans"/>
                <a:sym typeface="Gill Sans"/>
              </a:rPr>
              <a:t> </a:t>
            </a:r>
            <a:endParaRPr lang="en-GB" dirty="0"/>
          </a:p>
        </p:txBody>
      </p:sp>
      <p:sp>
        <p:nvSpPr>
          <p:cNvPr id="30" name="TextBox 29">
            <a:extLst>
              <a:ext uri="{FF2B5EF4-FFF2-40B4-BE49-F238E27FC236}">
                <a16:creationId xmlns:a16="http://schemas.microsoft.com/office/drawing/2014/main" id="{26FBC4A9-F65C-47E2-8842-89070BACF4AE}"/>
              </a:ext>
            </a:extLst>
          </p:cNvPr>
          <p:cNvSpPr txBox="1"/>
          <p:nvPr/>
        </p:nvSpPr>
        <p:spPr>
          <a:xfrm>
            <a:off x="2766004" y="3232253"/>
            <a:ext cx="2202039"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listen to music </a:t>
            </a:r>
            <a:endParaRPr lang="en-GB" dirty="0"/>
          </a:p>
        </p:txBody>
      </p:sp>
      <p:sp>
        <p:nvSpPr>
          <p:cNvPr id="32" name="TextBox 31">
            <a:extLst>
              <a:ext uri="{FF2B5EF4-FFF2-40B4-BE49-F238E27FC236}">
                <a16:creationId xmlns:a16="http://schemas.microsoft.com/office/drawing/2014/main" id="{C4D49DA2-8250-4BD8-B163-15DAE55C99A5}"/>
              </a:ext>
            </a:extLst>
          </p:cNvPr>
          <p:cNvSpPr txBox="1"/>
          <p:nvPr/>
        </p:nvSpPr>
        <p:spPr>
          <a:xfrm>
            <a:off x="2706599" y="4352289"/>
            <a:ext cx="1416935" cy="461665"/>
          </a:xfrm>
          <a:prstGeom prst="rect">
            <a:avLst/>
          </a:prstGeom>
          <a:noFill/>
        </p:spPr>
        <p:txBody>
          <a:bodyPr wrap="square" lIns="91440" tIns="45720" rIns="91440" bIns="45720" anchor="t">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do yoga</a:t>
            </a:r>
            <a:r>
              <a:rPr lang="en-GB" sz="2400" dirty="0">
                <a:solidFill>
                  <a:srgbClr val="0B5394"/>
                </a:solidFill>
                <a:latin typeface="Gill Sans"/>
                <a:ea typeface="Gill Sans"/>
                <a:cs typeface="Gill Sans"/>
                <a:sym typeface="Gill Sans"/>
              </a:rPr>
              <a:t> </a:t>
            </a:r>
            <a:endParaRPr lang="en-GB" dirty="0">
              <a:latin typeface="Gill Sans"/>
            </a:endParaRPr>
          </a:p>
        </p:txBody>
      </p:sp>
      <p:sp>
        <p:nvSpPr>
          <p:cNvPr id="34" name="TextBox 33">
            <a:extLst>
              <a:ext uri="{FF2B5EF4-FFF2-40B4-BE49-F238E27FC236}">
                <a16:creationId xmlns:a16="http://schemas.microsoft.com/office/drawing/2014/main" id="{27884CF4-C282-42B8-AFDA-0EDC0B046BD6}"/>
              </a:ext>
            </a:extLst>
          </p:cNvPr>
          <p:cNvSpPr txBox="1"/>
          <p:nvPr/>
        </p:nvSpPr>
        <p:spPr>
          <a:xfrm>
            <a:off x="418633" y="2879087"/>
            <a:ext cx="2440511"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talk to someone </a:t>
            </a:r>
            <a:endParaRPr lang="en-GB" dirty="0"/>
          </a:p>
        </p:txBody>
      </p:sp>
      <p:sp>
        <p:nvSpPr>
          <p:cNvPr id="36" name="TextBox 35">
            <a:extLst>
              <a:ext uri="{FF2B5EF4-FFF2-40B4-BE49-F238E27FC236}">
                <a16:creationId xmlns:a16="http://schemas.microsoft.com/office/drawing/2014/main" id="{85CCC999-DBC1-481F-A2DE-01230A93D52F}"/>
              </a:ext>
            </a:extLst>
          </p:cNvPr>
          <p:cNvSpPr txBox="1"/>
          <p:nvPr/>
        </p:nvSpPr>
        <p:spPr>
          <a:xfrm>
            <a:off x="5458670" y="4504449"/>
            <a:ext cx="904954"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smile</a:t>
            </a:r>
            <a:endParaRPr lang="en-GB" dirty="0"/>
          </a:p>
        </p:txBody>
      </p:sp>
      <p:sp>
        <p:nvSpPr>
          <p:cNvPr id="2" name="TextBox 1">
            <a:extLst>
              <a:ext uri="{FF2B5EF4-FFF2-40B4-BE49-F238E27FC236}">
                <a16:creationId xmlns:a16="http://schemas.microsoft.com/office/drawing/2014/main" id="{4909AA57-6D71-405A-BC03-E047FA94557B}"/>
              </a:ext>
            </a:extLst>
          </p:cNvPr>
          <p:cNvSpPr txBox="1"/>
          <p:nvPr/>
        </p:nvSpPr>
        <p:spPr>
          <a:xfrm>
            <a:off x="112143" y="5495026"/>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0B5394"/>
                </a:solidFill>
                <a:latin typeface="Gill Sans"/>
                <a:ea typeface="+mn-lt"/>
                <a:cs typeface="+mn-lt"/>
              </a:rPr>
              <a:t>watch nature </a:t>
            </a:r>
            <a:endParaRPr lang="en-GB" sz="2400" dirty="0">
              <a:latin typeface="Gill Sans"/>
              <a:ea typeface="+mn-lt"/>
              <a:cs typeface="+mn-lt"/>
            </a:endParaRPr>
          </a:p>
          <a:p>
            <a:pPr algn="l"/>
            <a:endParaRPr lang="en-GB" dirty="0">
              <a:cs typeface="Calibri"/>
            </a:endParaRPr>
          </a:p>
        </p:txBody>
      </p:sp>
    </p:spTree>
    <p:extLst>
      <p:ext uri="{BB962C8B-B14F-4D97-AF65-F5344CB8AC3E}">
        <p14:creationId xmlns:p14="http://schemas.microsoft.com/office/powerpoint/2010/main" val="415755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2B23B-5D27-477C-8898-021285CF49C8}"/>
              </a:ext>
            </a:extLst>
          </p:cNvPr>
          <p:cNvPicPr>
            <a:picLocks noChangeAspect="1"/>
          </p:cNvPicPr>
          <p:nvPr/>
        </p:nvPicPr>
        <p:blipFill>
          <a:blip r:embed="rId2"/>
          <a:stretch>
            <a:fillRect/>
          </a:stretch>
        </p:blipFill>
        <p:spPr>
          <a:xfrm>
            <a:off x="139824" y="69813"/>
            <a:ext cx="8864352" cy="6718374"/>
          </a:xfrm>
          <a:prstGeom prst="rect">
            <a:avLst/>
          </a:prstGeom>
        </p:spPr>
      </p:pic>
    </p:spTree>
    <p:extLst>
      <p:ext uri="{BB962C8B-B14F-4D97-AF65-F5344CB8AC3E}">
        <p14:creationId xmlns:p14="http://schemas.microsoft.com/office/powerpoint/2010/main" val="1187336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67C4F4-347F-48E3-A274-1E93BBC7A48B}"/>
              </a:ext>
            </a:extLst>
          </p:cNvPr>
          <p:cNvSpPr txBox="1"/>
          <p:nvPr/>
        </p:nvSpPr>
        <p:spPr>
          <a:xfrm>
            <a:off x="379623" y="568116"/>
            <a:ext cx="6378129" cy="460191"/>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a:ln>
                  <a:noFill/>
                </a:ln>
                <a:solidFill>
                  <a:srgbClr val="0B5394"/>
                </a:solidFill>
                <a:effectLst/>
                <a:uLnTx/>
                <a:uFillTx/>
                <a:latin typeface="Gill Sans"/>
                <a:ea typeface="Gill Sans"/>
                <a:cs typeface="Gill Sans"/>
                <a:sym typeface="Gill Sans"/>
              </a:rPr>
              <a:t>Now you are probably feeling a little more relaxed you can think about your body, making different parts tense and then relaxed. This will help you relax even more. </a:t>
            </a:r>
            <a:endPar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endParaRPr>
          </a:p>
        </p:txBody>
      </p:sp>
      <p:sp>
        <p:nvSpPr>
          <p:cNvPr id="6" name="TextBox 5">
            <a:extLst>
              <a:ext uri="{FF2B5EF4-FFF2-40B4-BE49-F238E27FC236}">
                <a16:creationId xmlns:a16="http://schemas.microsoft.com/office/drawing/2014/main" id="{4D2AAA43-7B64-4A1B-BCDF-9C47147D8803}"/>
              </a:ext>
            </a:extLst>
          </p:cNvPr>
          <p:cNvSpPr txBox="1"/>
          <p:nvPr/>
        </p:nvSpPr>
        <p:spPr>
          <a:xfrm>
            <a:off x="2412463" y="2422405"/>
            <a:ext cx="6378128" cy="954107"/>
          </a:xfrm>
          <a:prstGeom prst="rect">
            <a:avLst/>
          </a:prstGeom>
          <a:noFill/>
        </p:spPr>
        <p:txBody>
          <a:bodyPr wrap="square" rtlCol="0">
            <a:spAutoFit/>
          </a:bodyPr>
          <a:lstStyle/>
          <a:p>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You are having a lovely dream about chasing lizards but you need to get your claws out so you can catch them. Pretend your hands are claws and make them as tense as you can, making them into a tight claw shape that is good for catching lizards. Keep them all tense, feel your hands getting tighter and tighter as you clench your muscles.</a:t>
            </a:r>
            <a:endParaRPr lang="en-GB" dirty="0"/>
          </a:p>
        </p:txBody>
      </p:sp>
      <p:sp>
        <p:nvSpPr>
          <p:cNvPr id="7" name="TextBox 6">
            <a:extLst>
              <a:ext uri="{FF2B5EF4-FFF2-40B4-BE49-F238E27FC236}">
                <a16:creationId xmlns:a16="http://schemas.microsoft.com/office/drawing/2014/main" id="{48049FBD-358F-4076-9F5F-374672C79B83}"/>
              </a:ext>
            </a:extLst>
          </p:cNvPr>
          <p:cNvSpPr txBox="1"/>
          <p:nvPr/>
        </p:nvSpPr>
        <p:spPr>
          <a:xfrm>
            <a:off x="379623" y="3840039"/>
            <a:ext cx="5221904" cy="460191"/>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Then let your hands relax, the lizard has slipped away. Feel the tightness drain away as your hands get more and more relaxed.  </a:t>
            </a:r>
          </a:p>
        </p:txBody>
      </p:sp>
      <p:sp>
        <p:nvSpPr>
          <p:cNvPr id="8" name="TextBox 7">
            <a:extLst>
              <a:ext uri="{FF2B5EF4-FFF2-40B4-BE49-F238E27FC236}">
                <a16:creationId xmlns:a16="http://schemas.microsoft.com/office/drawing/2014/main" id="{857CC0E4-019A-454F-BA2A-ABE0D57A12C3}"/>
              </a:ext>
            </a:extLst>
          </p:cNvPr>
          <p:cNvSpPr txBox="1"/>
          <p:nvPr/>
        </p:nvSpPr>
        <p:spPr>
          <a:xfrm>
            <a:off x="2592059" y="4593953"/>
            <a:ext cx="5577084" cy="826445"/>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Then you dream you see another lizard, so tense your hands up into claws again as you get ready to pounce on it. Feel all the muscles in your hands as they tighten into a claw shape. Clench them as tight as you can, and then let them relax again.  </a:t>
            </a:r>
          </a:p>
        </p:txBody>
      </p:sp>
      <p:sp>
        <p:nvSpPr>
          <p:cNvPr id="9" name="TextBox 8">
            <a:extLst>
              <a:ext uri="{FF2B5EF4-FFF2-40B4-BE49-F238E27FC236}">
                <a16:creationId xmlns:a16="http://schemas.microsoft.com/office/drawing/2014/main" id="{1924B9F1-5415-47F6-ADB0-78C291A271AB}"/>
              </a:ext>
            </a:extLst>
          </p:cNvPr>
          <p:cNvSpPr txBox="1"/>
          <p:nvPr/>
        </p:nvSpPr>
        <p:spPr>
          <a:xfrm>
            <a:off x="536550" y="5970049"/>
            <a:ext cx="4609785" cy="460191"/>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a:ln>
                  <a:noFill/>
                </a:ln>
                <a:solidFill>
                  <a:srgbClr val="0B5394"/>
                </a:solidFill>
                <a:effectLst/>
                <a:uLnTx/>
                <a:uFillTx/>
                <a:latin typeface="Gill Sans"/>
                <a:ea typeface="Gill Sans"/>
                <a:cs typeface="Gill Sans"/>
                <a:sym typeface="Gill Sans"/>
              </a:rPr>
              <a:t>Feel all the tightness drain away from the muscles in your hands – let the lizard get away for today.</a:t>
            </a:r>
            <a:endPar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endParaRPr>
          </a:p>
        </p:txBody>
      </p:sp>
      <p:pic>
        <p:nvPicPr>
          <p:cNvPr id="11" name="Picture 10" descr="A picture containing background pattern&#10;&#10;Description automatically generated">
            <a:extLst>
              <a:ext uri="{FF2B5EF4-FFF2-40B4-BE49-F238E27FC236}">
                <a16:creationId xmlns:a16="http://schemas.microsoft.com/office/drawing/2014/main" id="{643FE0B4-BCC9-459E-9D65-5E4AA3BAA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056" y="16881"/>
            <a:ext cx="2013614" cy="2498771"/>
          </a:xfrm>
          <a:prstGeom prst="rect">
            <a:avLst/>
          </a:prstGeom>
        </p:spPr>
      </p:pic>
      <p:pic>
        <p:nvPicPr>
          <p:cNvPr id="13" name="Picture 12" descr="A picture containing room, gambling house&#10;&#10;Description automatically generated">
            <a:extLst>
              <a:ext uri="{FF2B5EF4-FFF2-40B4-BE49-F238E27FC236}">
                <a16:creationId xmlns:a16="http://schemas.microsoft.com/office/drawing/2014/main" id="{41143571-65AF-4E29-A86B-D938ECA46761}"/>
              </a:ext>
            </a:extLst>
          </p:cNvPr>
          <p:cNvPicPr>
            <a:picLocks noChangeAspect="1"/>
          </p:cNvPicPr>
          <p:nvPr/>
        </p:nvPicPr>
        <p:blipFill rotWithShape="1">
          <a:blip r:embed="rId3">
            <a:extLst>
              <a:ext uri="{28A0092B-C50C-407E-A947-70E740481C1C}">
                <a14:useLocalDpi xmlns:a14="http://schemas.microsoft.com/office/drawing/2010/main" val="0"/>
              </a:ext>
            </a:extLst>
          </a:blip>
          <a:srcRect l="28790" t="70262" r="51359"/>
          <a:stretch/>
        </p:blipFill>
        <p:spPr>
          <a:xfrm rot="1439247">
            <a:off x="695851" y="1245430"/>
            <a:ext cx="1100773" cy="1918525"/>
          </a:xfrm>
          <a:prstGeom prst="rect">
            <a:avLst/>
          </a:prstGeom>
        </p:spPr>
      </p:pic>
      <p:pic>
        <p:nvPicPr>
          <p:cNvPr id="14" name="Picture 13" descr="A picture containing outdoor, rock, mammal, grass&#10;&#10;Description automatically generated">
            <a:extLst>
              <a:ext uri="{FF2B5EF4-FFF2-40B4-BE49-F238E27FC236}">
                <a16:creationId xmlns:a16="http://schemas.microsoft.com/office/drawing/2014/main" id="{8103AE76-D29B-4549-97AE-21B32E7A9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2873" y="5367252"/>
            <a:ext cx="2367718" cy="1343699"/>
          </a:xfrm>
          <a:prstGeom prst="rect">
            <a:avLst/>
          </a:prstGeom>
        </p:spPr>
      </p:pic>
    </p:spTree>
    <p:extLst>
      <p:ext uri="{BB962C8B-B14F-4D97-AF65-F5344CB8AC3E}">
        <p14:creationId xmlns:p14="http://schemas.microsoft.com/office/powerpoint/2010/main" val="743422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12CF49-5B0D-44AD-85A6-DAB317964B29}"/>
              </a:ext>
            </a:extLst>
          </p:cNvPr>
          <p:cNvSpPr txBox="1"/>
          <p:nvPr/>
        </p:nvSpPr>
        <p:spPr>
          <a:xfrm>
            <a:off x="804822" y="528022"/>
            <a:ext cx="5308810" cy="643318"/>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Stretch up with both your arms raised high above your head towards the birds in the sky overhead. Stretch as high as you can, feeling the tightness in the muscles of your arms.  </a:t>
            </a:r>
          </a:p>
        </p:txBody>
      </p:sp>
      <p:sp>
        <p:nvSpPr>
          <p:cNvPr id="7" name="TextBox 6">
            <a:extLst>
              <a:ext uri="{FF2B5EF4-FFF2-40B4-BE49-F238E27FC236}">
                <a16:creationId xmlns:a16="http://schemas.microsoft.com/office/drawing/2014/main" id="{BEED6104-0BDD-448E-AB0F-0F404425F6CD}"/>
              </a:ext>
            </a:extLst>
          </p:cNvPr>
          <p:cNvSpPr txBox="1"/>
          <p:nvPr/>
        </p:nvSpPr>
        <p:spPr>
          <a:xfrm>
            <a:off x="1331848" y="1859263"/>
            <a:ext cx="5040535" cy="643318"/>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Then let your arms flop to your sides, letting the muscles relax. Stretch up again, reaching up to the sky, then let your arms flop to your sides again.  </a:t>
            </a:r>
          </a:p>
        </p:txBody>
      </p:sp>
      <p:sp>
        <p:nvSpPr>
          <p:cNvPr id="9" name="TextBox 8">
            <a:extLst>
              <a:ext uri="{FF2B5EF4-FFF2-40B4-BE49-F238E27FC236}">
                <a16:creationId xmlns:a16="http://schemas.microsoft.com/office/drawing/2014/main" id="{112AF65C-0107-42C0-A5F5-E7203548345B}"/>
              </a:ext>
            </a:extLst>
          </p:cNvPr>
          <p:cNvSpPr txBox="1"/>
          <p:nvPr/>
        </p:nvSpPr>
        <p:spPr>
          <a:xfrm>
            <a:off x="400523" y="2834999"/>
            <a:ext cx="5448615" cy="643318"/>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the warm sun has risen high in the clear blue sky. It is shining on your face, and you are ever so slowly starting to wake up from your dream. You yawn and take a big stretch just like a leopard.  </a:t>
            </a:r>
          </a:p>
        </p:txBody>
      </p:sp>
      <p:sp>
        <p:nvSpPr>
          <p:cNvPr id="10" name="TextBox 9">
            <a:extLst>
              <a:ext uri="{FF2B5EF4-FFF2-40B4-BE49-F238E27FC236}">
                <a16:creationId xmlns:a16="http://schemas.microsoft.com/office/drawing/2014/main" id="{66EBF1A4-B5C3-48CF-B3B1-63F5DA8BC21A}"/>
              </a:ext>
            </a:extLst>
          </p:cNvPr>
          <p:cNvSpPr txBox="1"/>
          <p:nvPr/>
        </p:nvSpPr>
        <p:spPr>
          <a:xfrm>
            <a:off x="460979" y="3757729"/>
            <a:ext cx="6211875" cy="826445"/>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You are thirsty, luckily you are right next to a lovely clear stream. Raise your shoulders up and sink your head down into your neck to reach your face down towards the water for a drink. Tense your shoulders and make your neck feel all tight with the effort.  </a:t>
            </a:r>
          </a:p>
        </p:txBody>
      </p:sp>
      <p:sp>
        <p:nvSpPr>
          <p:cNvPr id="11" name="TextBox 10">
            <a:extLst>
              <a:ext uri="{FF2B5EF4-FFF2-40B4-BE49-F238E27FC236}">
                <a16:creationId xmlns:a16="http://schemas.microsoft.com/office/drawing/2014/main" id="{B83E81D3-9222-470B-AD4E-13462AF9C71F}"/>
              </a:ext>
            </a:extLst>
          </p:cNvPr>
          <p:cNvSpPr txBox="1"/>
          <p:nvPr/>
        </p:nvSpPr>
        <p:spPr>
          <a:xfrm>
            <a:off x="3415774" y="5530334"/>
            <a:ext cx="5395715" cy="1009572"/>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you can relax your shoulders and neck. Feel all the tightness drain away as you relax. But now you want another drink – so hunch your shoulders up and sink your head down into your neck. Feel the muscles in your neck and shoulders get all tense again. Then relax your shoulders and neck properly.  </a:t>
            </a:r>
          </a:p>
        </p:txBody>
      </p:sp>
      <p:pic>
        <p:nvPicPr>
          <p:cNvPr id="13" name="Picture 12" descr="Background pattern&#10;&#10;Description automatically generated">
            <a:extLst>
              <a:ext uri="{FF2B5EF4-FFF2-40B4-BE49-F238E27FC236}">
                <a16:creationId xmlns:a16="http://schemas.microsoft.com/office/drawing/2014/main" id="{D43A78B4-9573-475F-BDA4-F06F16A27FAE}"/>
              </a:ext>
            </a:extLst>
          </p:cNvPr>
          <p:cNvPicPr>
            <a:picLocks noChangeAspect="1"/>
          </p:cNvPicPr>
          <p:nvPr/>
        </p:nvPicPr>
        <p:blipFill rotWithShape="1">
          <a:blip r:embed="rId2">
            <a:extLst>
              <a:ext uri="{28A0092B-C50C-407E-A947-70E740481C1C}">
                <a14:useLocalDpi xmlns:a14="http://schemas.microsoft.com/office/drawing/2010/main" val="0"/>
              </a:ext>
            </a:extLst>
          </a:blip>
          <a:srcRect l="14169" t="20386" r="38424" b="42920"/>
          <a:stretch/>
        </p:blipFill>
        <p:spPr>
          <a:xfrm>
            <a:off x="6261679" y="105800"/>
            <a:ext cx="2751846" cy="2131080"/>
          </a:xfrm>
          <a:prstGeom prst="rect">
            <a:avLst/>
          </a:prstGeom>
        </p:spPr>
      </p:pic>
      <p:pic>
        <p:nvPicPr>
          <p:cNvPr id="14" name="Picture 13">
            <a:extLst>
              <a:ext uri="{FF2B5EF4-FFF2-40B4-BE49-F238E27FC236}">
                <a16:creationId xmlns:a16="http://schemas.microsoft.com/office/drawing/2014/main" id="{54559A61-25A8-40CA-9A0E-4FA94565E2CA}"/>
              </a:ext>
            </a:extLst>
          </p:cNvPr>
          <p:cNvPicPr>
            <a:picLocks noChangeAspect="1"/>
          </p:cNvPicPr>
          <p:nvPr/>
        </p:nvPicPr>
        <p:blipFill>
          <a:blip r:embed="rId3"/>
          <a:stretch>
            <a:fillRect/>
          </a:stretch>
        </p:blipFill>
        <p:spPr>
          <a:xfrm>
            <a:off x="309838" y="4894602"/>
            <a:ext cx="3000139" cy="1737274"/>
          </a:xfrm>
          <a:prstGeom prst="rect">
            <a:avLst/>
          </a:prstGeom>
        </p:spPr>
      </p:pic>
      <p:pic>
        <p:nvPicPr>
          <p:cNvPr id="16" name="Picture 15" descr="A hammock and hammock&#10;&#10;Description automatically generated with low confidence">
            <a:extLst>
              <a:ext uri="{FF2B5EF4-FFF2-40B4-BE49-F238E27FC236}">
                <a16:creationId xmlns:a16="http://schemas.microsoft.com/office/drawing/2014/main" id="{D815DD44-5FA2-4E68-B294-A2A191462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5702" y="3429000"/>
            <a:ext cx="2563799" cy="1925067"/>
          </a:xfrm>
          <a:prstGeom prst="rect">
            <a:avLst/>
          </a:prstGeom>
        </p:spPr>
      </p:pic>
    </p:spTree>
    <p:extLst>
      <p:ext uri="{BB962C8B-B14F-4D97-AF65-F5344CB8AC3E}">
        <p14:creationId xmlns:p14="http://schemas.microsoft.com/office/powerpoint/2010/main" val="521721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6D171-314E-4E98-B7EF-F2C3E3992A1C}"/>
              </a:ext>
            </a:extLst>
          </p:cNvPr>
          <p:cNvSpPr txBox="1"/>
          <p:nvPr/>
        </p:nvSpPr>
        <p:spPr>
          <a:xfrm>
            <a:off x="971078" y="612775"/>
            <a:ext cx="4572000" cy="1192699"/>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you have your breakfast. It’s a big bowl of crunchy beetles. Pretend you are biting and crunching the hard beetles. Clench your jaw as tight as you can as you crunch the beetles up. Feel the muscles in your face and neck get tighter and tighter the harder you clench your jaw. Then relax and have a rest – it’s hard work eating these beetles!  </a:t>
            </a:r>
          </a:p>
        </p:txBody>
      </p:sp>
      <p:sp>
        <p:nvSpPr>
          <p:cNvPr id="5" name="TextBox 4">
            <a:extLst>
              <a:ext uri="{FF2B5EF4-FFF2-40B4-BE49-F238E27FC236}">
                <a16:creationId xmlns:a16="http://schemas.microsoft.com/office/drawing/2014/main" id="{00E45267-C4DF-4A34-989B-3F49E66C5058}"/>
              </a:ext>
            </a:extLst>
          </p:cNvPr>
          <p:cNvSpPr txBox="1"/>
          <p:nvPr/>
        </p:nvSpPr>
        <p:spPr>
          <a:xfrm>
            <a:off x="1870394" y="1942679"/>
            <a:ext cx="4572000"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have another go – clench your jaw as tight as you can and imagine crunching the hard beetles into pieces. And then finally let your face and neck relax – letting all the muscles go soft and floppy. </a:t>
            </a:r>
          </a:p>
        </p:txBody>
      </p:sp>
      <p:sp>
        <p:nvSpPr>
          <p:cNvPr id="7" name="TextBox 6">
            <a:extLst>
              <a:ext uri="{FF2B5EF4-FFF2-40B4-BE49-F238E27FC236}">
                <a16:creationId xmlns:a16="http://schemas.microsoft.com/office/drawing/2014/main" id="{F916EB46-112C-42ED-8B99-D26C3F471F89}"/>
              </a:ext>
            </a:extLst>
          </p:cNvPr>
          <p:cNvSpPr txBox="1"/>
          <p:nvPr/>
        </p:nvSpPr>
        <p:spPr>
          <a:xfrm>
            <a:off x="315505" y="2818750"/>
            <a:ext cx="5376824"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you’ve had your breakfast you are ready to go off and do some exploring. Suddenly a buzzing bee lands right on your nose. You don’t want to swat him with your paw because he might sting you. You are going to have to wiggle him off.  </a:t>
            </a:r>
          </a:p>
        </p:txBody>
      </p:sp>
      <p:sp>
        <p:nvSpPr>
          <p:cNvPr id="9" name="TextBox 8">
            <a:extLst>
              <a:ext uri="{FF2B5EF4-FFF2-40B4-BE49-F238E27FC236}">
                <a16:creationId xmlns:a16="http://schemas.microsoft.com/office/drawing/2014/main" id="{006369A1-8D13-4269-968D-2872A1B63994}"/>
              </a:ext>
            </a:extLst>
          </p:cNvPr>
          <p:cNvSpPr txBox="1"/>
          <p:nvPr/>
        </p:nvSpPr>
        <p:spPr>
          <a:xfrm>
            <a:off x="3948545" y="3603798"/>
            <a:ext cx="4572000"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Scrunch your face up as hard as you can and wiggle your nose. Feel your cheeks and your lips get tighter as you screw your face up. After a few seconds, the bee buzzes off. Phew, that was close!  </a:t>
            </a:r>
          </a:p>
        </p:txBody>
      </p:sp>
      <p:sp>
        <p:nvSpPr>
          <p:cNvPr id="11" name="TextBox 10">
            <a:extLst>
              <a:ext uri="{FF2B5EF4-FFF2-40B4-BE49-F238E27FC236}">
                <a16:creationId xmlns:a16="http://schemas.microsoft.com/office/drawing/2014/main" id="{ED79C730-4A41-4C88-8F40-25CE4F69DF2D}"/>
              </a:ext>
            </a:extLst>
          </p:cNvPr>
          <p:cNvSpPr txBox="1"/>
          <p:nvPr/>
        </p:nvSpPr>
        <p:spPr>
          <a:xfrm>
            <a:off x="3347762" y="4695222"/>
            <a:ext cx="4572000"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Oh dear, he has come right back again and landed on your nose. Scrunch your face up again and wriggle your nose. Keep it scrunched up for a few seconds. Finally the bee buzzes off and goes to bother another leopard.  </a:t>
            </a:r>
          </a:p>
        </p:txBody>
      </p:sp>
      <p:sp>
        <p:nvSpPr>
          <p:cNvPr id="13" name="TextBox 12">
            <a:extLst>
              <a:ext uri="{FF2B5EF4-FFF2-40B4-BE49-F238E27FC236}">
                <a16:creationId xmlns:a16="http://schemas.microsoft.com/office/drawing/2014/main" id="{E1A631DA-C484-4E6B-A37F-69440334404F}"/>
              </a:ext>
            </a:extLst>
          </p:cNvPr>
          <p:cNvSpPr txBox="1"/>
          <p:nvPr/>
        </p:nvSpPr>
        <p:spPr>
          <a:xfrm>
            <a:off x="2595838" y="5765958"/>
            <a:ext cx="4572000" cy="460191"/>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you can relax your face letting the muscles in your cheeks and lips feel nice and soft. </a:t>
            </a:r>
          </a:p>
        </p:txBody>
      </p:sp>
      <p:pic>
        <p:nvPicPr>
          <p:cNvPr id="15" name="Picture 14" descr="A picture containing sky, group&#10;&#10;Description automatically generated">
            <a:extLst>
              <a:ext uri="{FF2B5EF4-FFF2-40B4-BE49-F238E27FC236}">
                <a16:creationId xmlns:a16="http://schemas.microsoft.com/office/drawing/2014/main" id="{13E29D6F-D68D-4EE0-8532-25AB9EC59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078" y="121150"/>
            <a:ext cx="2032839" cy="1869619"/>
          </a:xfrm>
          <a:prstGeom prst="rect">
            <a:avLst/>
          </a:prstGeom>
        </p:spPr>
      </p:pic>
      <p:pic>
        <p:nvPicPr>
          <p:cNvPr id="17" name="Picture 16" descr="A yellow and black butterfly&#10;&#10;Description automatically generated with low confidence">
            <a:extLst>
              <a:ext uri="{FF2B5EF4-FFF2-40B4-BE49-F238E27FC236}">
                <a16:creationId xmlns:a16="http://schemas.microsoft.com/office/drawing/2014/main" id="{E04349E2-945E-4248-AF46-2069F43C23E6}"/>
              </a:ext>
            </a:extLst>
          </p:cNvPr>
          <p:cNvPicPr>
            <a:picLocks noChangeAspect="1"/>
          </p:cNvPicPr>
          <p:nvPr/>
        </p:nvPicPr>
        <p:blipFill rotWithShape="1">
          <a:blip r:embed="rId3">
            <a:extLst>
              <a:ext uri="{28A0092B-C50C-407E-A947-70E740481C1C}">
                <a14:useLocalDpi xmlns:a14="http://schemas.microsoft.com/office/drawing/2010/main" val="0"/>
              </a:ext>
            </a:extLst>
          </a:blip>
          <a:srcRect l="5283" t="15467" r="5424" b="16309"/>
          <a:stretch/>
        </p:blipFill>
        <p:spPr>
          <a:xfrm>
            <a:off x="1092020" y="3710244"/>
            <a:ext cx="1996913" cy="1525756"/>
          </a:xfrm>
          <a:prstGeom prst="rect">
            <a:avLst/>
          </a:prstGeom>
        </p:spPr>
      </p:pic>
      <p:pic>
        <p:nvPicPr>
          <p:cNvPr id="20" name="Picture 19">
            <a:extLst>
              <a:ext uri="{FF2B5EF4-FFF2-40B4-BE49-F238E27FC236}">
                <a16:creationId xmlns:a16="http://schemas.microsoft.com/office/drawing/2014/main" id="{CEBDE00C-6A79-41C5-B3F1-1CB5BC03A30B}"/>
              </a:ext>
            </a:extLst>
          </p:cNvPr>
          <p:cNvPicPr>
            <a:picLocks noChangeAspect="1"/>
          </p:cNvPicPr>
          <p:nvPr/>
        </p:nvPicPr>
        <p:blipFill>
          <a:blip r:embed="rId4"/>
          <a:stretch>
            <a:fillRect/>
          </a:stretch>
        </p:blipFill>
        <p:spPr>
          <a:xfrm>
            <a:off x="430750" y="5301049"/>
            <a:ext cx="1987468" cy="1390008"/>
          </a:xfrm>
          <a:prstGeom prst="rect">
            <a:avLst/>
          </a:prstGeom>
        </p:spPr>
      </p:pic>
    </p:spTree>
    <p:extLst>
      <p:ext uri="{BB962C8B-B14F-4D97-AF65-F5344CB8AC3E}">
        <p14:creationId xmlns:p14="http://schemas.microsoft.com/office/powerpoint/2010/main" val="2715857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151D03-3429-41D3-B934-2B6B3F949A85}"/>
              </a:ext>
            </a:extLst>
          </p:cNvPr>
          <p:cNvSpPr txBox="1"/>
          <p:nvPr/>
        </p:nvSpPr>
        <p:spPr>
          <a:xfrm>
            <a:off x="3230628" y="543764"/>
            <a:ext cx="5913372" cy="1009572"/>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You see a cave nearby, walk over and push your head through. You try to get your tummy through but…oh dear….it is smaller than you thought. You have trouble squeezing through! Pull your tummy in as tight as you can, feeling the muscles get tighter and tighter as you squeeze it in. Squeeze yourself slowly into the cave keeping your tummy tight and flat all the way through.  </a:t>
            </a:r>
          </a:p>
        </p:txBody>
      </p:sp>
      <p:sp>
        <p:nvSpPr>
          <p:cNvPr id="5" name="TextBox 4">
            <a:extLst>
              <a:ext uri="{FF2B5EF4-FFF2-40B4-BE49-F238E27FC236}">
                <a16:creationId xmlns:a16="http://schemas.microsoft.com/office/drawing/2014/main" id="{AB159C7D-F471-4BFF-8B15-C81BDB7433A5}"/>
              </a:ext>
            </a:extLst>
          </p:cNvPr>
          <p:cNvSpPr txBox="1"/>
          <p:nvPr/>
        </p:nvSpPr>
        <p:spPr>
          <a:xfrm>
            <a:off x="2286000" y="2120660"/>
            <a:ext cx="4572000" cy="460191"/>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Once you are inside you can relax your tummy again, letting all the muscles relax and go soft once more.  </a:t>
            </a:r>
          </a:p>
        </p:txBody>
      </p:sp>
      <p:sp>
        <p:nvSpPr>
          <p:cNvPr id="7" name="TextBox 6">
            <a:extLst>
              <a:ext uri="{FF2B5EF4-FFF2-40B4-BE49-F238E27FC236}">
                <a16:creationId xmlns:a16="http://schemas.microsoft.com/office/drawing/2014/main" id="{AD835B77-BAC7-4016-B415-C15E76DF8C0A}"/>
              </a:ext>
            </a:extLst>
          </p:cNvPr>
          <p:cNvSpPr txBox="1"/>
          <p:nvPr/>
        </p:nvSpPr>
        <p:spPr>
          <a:xfrm>
            <a:off x="1254467" y="3013724"/>
            <a:ext cx="5493956" cy="1009572"/>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Walk through the cave and out the other side into a lovely forest. It’s lovely and peaceful in the forest. The only sound you can hear is the birds chirping quietly in the trees. You see a nice smooth rock in a clearing. The sun is shining brightly on this rock, making it really warm. You go over to the rock and decide you would like to have a little rest there.  </a:t>
            </a:r>
          </a:p>
        </p:txBody>
      </p:sp>
      <p:sp>
        <p:nvSpPr>
          <p:cNvPr id="9" name="TextBox 8">
            <a:extLst>
              <a:ext uri="{FF2B5EF4-FFF2-40B4-BE49-F238E27FC236}">
                <a16:creationId xmlns:a16="http://schemas.microsoft.com/office/drawing/2014/main" id="{0ECBB724-AC9A-444B-9A37-D680CBD469DD}"/>
              </a:ext>
            </a:extLst>
          </p:cNvPr>
          <p:cNvSpPr txBox="1"/>
          <p:nvPr/>
        </p:nvSpPr>
        <p:spPr>
          <a:xfrm>
            <a:off x="238230" y="4714923"/>
            <a:ext cx="5293512" cy="1375826"/>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First you need to flatten the grass around it down a bit. Get your left foot and press firmly into the ground, and then get your right foot and press firmly into the ground. Press as hard as you can into the floor; squash it down as much as you can with each foot. Feel the muscles tighten in your legs as you push down. Keep swapping feet and pushing down into the ground until you are happy that the grass in good and flat.  </a:t>
            </a:r>
          </a:p>
        </p:txBody>
      </p:sp>
      <p:pic>
        <p:nvPicPr>
          <p:cNvPr id="10" name="Picture 9">
            <a:extLst>
              <a:ext uri="{FF2B5EF4-FFF2-40B4-BE49-F238E27FC236}">
                <a16:creationId xmlns:a16="http://schemas.microsoft.com/office/drawing/2014/main" id="{A3279623-D2BD-4FA8-A697-2973A1BA59BE}"/>
              </a:ext>
            </a:extLst>
          </p:cNvPr>
          <p:cNvPicPr>
            <a:picLocks noChangeAspect="1"/>
          </p:cNvPicPr>
          <p:nvPr/>
        </p:nvPicPr>
        <p:blipFill>
          <a:blip r:embed="rId2"/>
          <a:stretch>
            <a:fillRect/>
          </a:stretch>
        </p:blipFill>
        <p:spPr>
          <a:xfrm>
            <a:off x="419416" y="218024"/>
            <a:ext cx="2448475" cy="1902636"/>
          </a:xfrm>
          <a:prstGeom prst="rect">
            <a:avLst/>
          </a:prstGeom>
        </p:spPr>
      </p:pic>
      <p:pic>
        <p:nvPicPr>
          <p:cNvPr id="12" name="Picture 11" descr="A leopard standing on its hind legs&#10;&#10;Description automatically generated with medium confidence">
            <a:extLst>
              <a:ext uri="{FF2B5EF4-FFF2-40B4-BE49-F238E27FC236}">
                <a16:creationId xmlns:a16="http://schemas.microsoft.com/office/drawing/2014/main" id="{6476DEB5-5A7D-4221-910C-24B5F5F5FC98}"/>
              </a:ext>
            </a:extLst>
          </p:cNvPr>
          <p:cNvPicPr>
            <a:picLocks noChangeAspect="1"/>
          </p:cNvPicPr>
          <p:nvPr/>
        </p:nvPicPr>
        <p:blipFill rotWithShape="1">
          <a:blip r:embed="rId3">
            <a:extLst>
              <a:ext uri="{28A0092B-C50C-407E-A947-70E740481C1C}">
                <a14:useLocalDpi xmlns:a14="http://schemas.microsoft.com/office/drawing/2010/main" val="0"/>
              </a:ext>
            </a:extLst>
          </a:blip>
          <a:srcRect l="15696" t="8818" r="26500" b="2790"/>
          <a:stretch/>
        </p:blipFill>
        <p:spPr>
          <a:xfrm>
            <a:off x="6748423" y="3302419"/>
            <a:ext cx="2017725" cy="3370433"/>
          </a:xfrm>
          <a:prstGeom prst="rect">
            <a:avLst/>
          </a:prstGeom>
        </p:spPr>
      </p:pic>
    </p:spTree>
    <p:extLst>
      <p:ext uri="{BB962C8B-B14F-4D97-AF65-F5344CB8AC3E}">
        <p14:creationId xmlns:p14="http://schemas.microsoft.com/office/powerpoint/2010/main" val="123236658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D97566D4-FE9C-46A1-B838-2F6AF714DC20}"/>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8F606501-DC6D-4E4A-A656-4CFD19998899}"/>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D400EF70-F138-43DA-BBD5-0CE4FC34722C}"/>
    </a:ext>
  </a:ext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E8323D2E-77B2-4EF2-B0A8-35919E13241D}"/>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C5814F2F-6127-478D-9F32-FD83F0B476B6}"/>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9DD3E348-A4EF-4088-BCAC-746595B08385}"/>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AC892AFE-59DC-4262-9A08-759D9D218DD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0FB44D1-E002-44AF-A97D-F13490CFA1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B99EB8-6E50-4E7F-936A-1AA2BF006793}">
  <ds:schemaRefs>
    <ds:schemaRef ds:uri="http://schemas.microsoft.com/sharepoint/v3/contenttype/forms"/>
  </ds:schemaRefs>
</ds:datastoreItem>
</file>

<file path=customXml/itemProps3.xml><?xml version="1.0" encoding="utf-8"?>
<ds:datastoreItem xmlns:ds="http://schemas.openxmlformats.org/officeDocument/2006/customXml" ds:itemID="{35875778-D423-4FA7-8ED3-FE0C6E397ED3}">
  <ds:schemaRefs>
    <ds:schemaRef ds:uri="http://purl.org/dc/dcmitype/"/>
    <ds:schemaRef ds:uri="b93c365d-0385-4382-9509-99218ab90b25"/>
    <ds:schemaRef ds:uri="http://schemas.microsoft.com/office/2006/documentManagement/types"/>
    <ds:schemaRef ds:uri="http://purl.org/dc/terms/"/>
    <ds:schemaRef ds:uri="http://purl.org/dc/elements/1.1/"/>
    <ds:schemaRef ds:uri="http://schemas.microsoft.com/office/infopath/2007/PartnerControls"/>
    <ds:schemaRef ds:uri="218bb72c-f808-4789-b960-2e9e3d60d59d"/>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Custom Design</Template>
  <TotalTime>0</TotalTime>
  <Words>1449</Words>
  <Application>Microsoft Office PowerPoint</Application>
  <PresentationFormat>On-screen Show (4:3)</PresentationFormat>
  <Paragraphs>68</Paragraphs>
  <Slides>15</Slides>
  <Notes>6</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15</vt:i4>
      </vt:variant>
    </vt:vector>
  </HeadingPairs>
  <TitlesOfParts>
    <vt:vector size="26" baseType="lpstr">
      <vt:lpstr>Gill Sans</vt:lpstr>
      <vt:lpstr>Arial</vt:lpstr>
      <vt:lpstr>Calibri</vt:lpstr>
      <vt:lpstr>Calibri Light</vt:lpstr>
      <vt:lpstr>Custom Design</vt:lpstr>
      <vt:lpstr>3_Custom Design</vt:lpstr>
      <vt:lpstr>4_Custom Design</vt:lpstr>
      <vt:lpstr>6_Custom Design</vt:lpstr>
      <vt:lpstr>1_Custom Design</vt:lpstr>
      <vt:lpstr>2_Custom Design</vt:lpstr>
      <vt:lpstr>5_Custom Design</vt:lpstr>
      <vt:lpstr>Feeling Cool</vt:lpstr>
      <vt:lpstr>PowerPoint Presentation</vt:lpstr>
      <vt:lpstr>Main Activity </vt:lpstr>
      <vt:lpstr>Main Activity </vt:lpstr>
      <vt:lpstr>PowerPoint Presentation</vt:lpstr>
      <vt:lpstr>PowerPoint Presentation</vt:lpstr>
      <vt:lpstr>PowerPoint Presentation</vt:lpstr>
      <vt:lpstr>PowerPoint Presentation</vt:lpstr>
      <vt:lpstr>PowerPoint Presentation</vt:lpstr>
      <vt:lpstr>PowerPoint Presentation</vt:lpstr>
      <vt:lpstr>What have we learnt? </vt:lpstr>
      <vt:lpstr>PowerPoint Presentation</vt:lpstr>
      <vt:lpstr>Extension Activities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 : Germs</dc:title>
  <dc:creator>Natasha Green</dc:creator>
  <cp:lastModifiedBy>Rachel Gagen</cp:lastModifiedBy>
  <cp:revision>36</cp:revision>
  <dcterms:created xsi:type="dcterms:W3CDTF">2021-03-22T10:09:45Z</dcterms:created>
  <dcterms:modified xsi:type="dcterms:W3CDTF">2022-01-11T21:58:38Z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