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4"/>
    <p:sldMasterId id="2147483695" r:id="rId5"/>
  </p:sldMasterIdLst>
  <p:notesMasterIdLst>
    <p:notesMasterId r:id="rId14"/>
  </p:notesMasterIdLst>
  <p:handoutMasterIdLst>
    <p:handoutMasterId r:id="rId15"/>
  </p:handoutMasterIdLst>
  <p:sldIdLst>
    <p:sldId id="287" r:id="rId6"/>
    <p:sldId id="291" r:id="rId7"/>
    <p:sldId id="288" r:id="rId8"/>
    <p:sldId id="289" r:id="rId9"/>
    <p:sldId id="292" r:id="rId10"/>
    <p:sldId id="290" r:id="rId11"/>
    <p:sldId id="293" r:id="rId12"/>
    <p:sldId id="29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4D5"/>
    <a:srgbClr val="EF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13464D-C3EC-4795-AE97-D13024C21BA3}" v="16" dt="2023-04-27T15:18:14.822"/>
    <p1510:client id="{6EE6A6E2-D2DD-468E-92B3-DB6254B6D5AD}" v="1" dt="2023-04-28T10:37:29.2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73" autoAdjust="0"/>
    <p:restoredTop sz="88819" autoAdjust="0"/>
  </p:normalViewPr>
  <p:slideViewPr>
    <p:cSldViewPr snapToGrid="0">
      <p:cViewPr varScale="1">
        <p:scale>
          <a:sx n="115" d="100"/>
          <a:sy n="115" d="100"/>
        </p:scale>
        <p:origin x="8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61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Johnson" userId="a2f83da8-9913-4542-861b-22f95da5d766" providerId="ADAL" clId="{6EE6A6E2-D2DD-468E-92B3-DB6254B6D5AD}"/>
    <pc:docChg chg="custSel addSld modSld">
      <pc:chgData name="Claire Johnson" userId="a2f83da8-9913-4542-861b-22f95da5d766" providerId="ADAL" clId="{6EE6A6E2-D2DD-468E-92B3-DB6254B6D5AD}" dt="2023-04-28T10:40:04.258" v="222" actId="6549"/>
      <pc:docMkLst>
        <pc:docMk/>
      </pc:docMkLst>
      <pc:sldChg chg="addSp delSp modSp new mod modClrScheme chgLayout">
        <pc:chgData name="Claire Johnson" userId="a2f83da8-9913-4542-861b-22f95da5d766" providerId="ADAL" clId="{6EE6A6E2-D2DD-468E-92B3-DB6254B6D5AD}" dt="2023-04-28T10:40:04.258" v="222" actId="6549"/>
        <pc:sldMkLst>
          <pc:docMk/>
          <pc:sldMk cId="4007095163" sldId="294"/>
        </pc:sldMkLst>
        <pc:spChg chg="del mod ord">
          <ac:chgData name="Claire Johnson" userId="a2f83da8-9913-4542-861b-22f95da5d766" providerId="ADAL" clId="{6EE6A6E2-D2DD-468E-92B3-DB6254B6D5AD}" dt="2023-04-28T10:35:42.624" v="1" actId="700"/>
          <ac:spMkLst>
            <pc:docMk/>
            <pc:sldMk cId="4007095163" sldId="294"/>
            <ac:spMk id="2" creationId="{CDF61ECE-7A20-8010-CF69-A844FDB9DF75}"/>
          </ac:spMkLst>
        </pc:spChg>
        <pc:spChg chg="del mod ord">
          <ac:chgData name="Claire Johnson" userId="a2f83da8-9913-4542-861b-22f95da5d766" providerId="ADAL" clId="{6EE6A6E2-D2DD-468E-92B3-DB6254B6D5AD}" dt="2023-04-28T10:35:42.624" v="1" actId="700"/>
          <ac:spMkLst>
            <pc:docMk/>
            <pc:sldMk cId="4007095163" sldId="294"/>
            <ac:spMk id="3" creationId="{D91D14EC-25CA-4C6D-FA1A-285A4A342ADC}"/>
          </ac:spMkLst>
        </pc:spChg>
        <pc:spChg chg="del">
          <ac:chgData name="Claire Johnson" userId="a2f83da8-9913-4542-861b-22f95da5d766" providerId="ADAL" clId="{6EE6A6E2-D2DD-468E-92B3-DB6254B6D5AD}" dt="2023-04-28T10:35:42.624" v="1" actId="700"/>
          <ac:spMkLst>
            <pc:docMk/>
            <pc:sldMk cId="4007095163" sldId="294"/>
            <ac:spMk id="4" creationId="{99264E43-4B66-2876-79F0-1B6763151C94}"/>
          </ac:spMkLst>
        </pc:spChg>
        <pc:spChg chg="add mod ord">
          <ac:chgData name="Claire Johnson" userId="a2f83da8-9913-4542-861b-22f95da5d766" providerId="ADAL" clId="{6EE6A6E2-D2DD-468E-92B3-DB6254B6D5AD}" dt="2023-04-28T10:35:50.067" v="15" actId="20577"/>
          <ac:spMkLst>
            <pc:docMk/>
            <pc:sldMk cId="4007095163" sldId="294"/>
            <ac:spMk id="5" creationId="{61D3F777-8A00-070F-FBBA-D30AFE9BB7A9}"/>
          </ac:spMkLst>
        </pc:spChg>
        <pc:spChg chg="add mod ord">
          <ac:chgData name="Claire Johnson" userId="a2f83da8-9913-4542-861b-22f95da5d766" providerId="ADAL" clId="{6EE6A6E2-D2DD-468E-92B3-DB6254B6D5AD}" dt="2023-04-28T10:40:04.258" v="222" actId="6549"/>
          <ac:spMkLst>
            <pc:docMk/>
            <pc:sldMk cId="4007095163" sldId="294"/>
            <ac:spMk id="6" creationId="{25E53D58-BEA7-56F4-A4CD-78E79BFA571B}"/>
          </ac:spMkLst>
        </pc:spChg>
      </pc:sldChg>
    </pc:docChg>
  </pc:docChgLst>
  <pc:docChgLst>
    <pc:chgData name="Claire Johnson" userId="a2f83da8-9913-4542-861b-22f95da5d766" providerId="ADAL" clId="{3413464D-C3EC-4795-AE97-D13024C21BA3}"/>
    <pc:docChg chg="undo custSel addSld delSld modSld">
      <pc:chgData name="Claire Johnson" userId="a2f83da8-9913-4542-861b-22f95da5d766" providerId="ADAL" clId="{3413464D-C3EC-4795-AE97-D13024C21BA3}" dt="2023-04-27T15:18:33.677" v="1957" actId="6549"/>
      <pc:docMkLst>
        <pc:docMk/>
      </pc:docMkLst>
      <pc:sldChg chg="del">
        <pc:chgData name="Claire Johnson" userId="a2f83da8-9913-4542-861b-22f95da5d766" providerId="ADAL" clId="{3413464D-C3EC-4795-AE97-D13024C21BA3}" dt="2023-04-27T11:05:20.681" v="1714" actId="47"/>
        <pc:sldMkLst>
          <pc:docMk/>
          <pc:sldMk cId="615085977" sldId="258"/>
        </pc:sldMkLst>
      </pc:sldChg>
      <pc:sldChg chg="del">
        <pc:chgData name="Claire Johnson" userId="a2f83da8-9913-4542-861b-22f95da5d766" providerId="ADAL" clId="{3413464D-C3EC-4795-AE97-D13024C21BA3}" dt="2023-04-27T11:05:19.480" v="1713" actId="47"/>
        <pc:sldMkLst>
          <pc:docMk/>
          <pc:sldMk cId="188181402" sldId="286"/>
        </pc:sldMkLst>
      </pc:sldChg>
      <pc:sldChg chg="addSp delSp modSp mod">
        <pc:chgData name="Claire Johnson" userId="a2f83da8-9913-4542-861b-22f95da5d766" providerId="ADAL" clId="{3413464D-C3EC-4795-AE97-D13024C21BA3}" dt="2023-04-27T10:02:21.673" v="650" actId="1076"/>
        <pc:sldMkLst>
          <pc:docMk/>
          <pc:sldMk cId="950929391" sldId="288"/>
        </pc:sldMkLst>
        <pc:spChg chg="mod">
          <ac:chgData name="Claire Johnson" userId="a2f83da8-9913-4542-861b-22f95da5d766" providerId="ADAL" clId="{3413464D-C3EC-4795-AE97-D13024C21BA3}" dt="2023-04-27T09:39:08.806" v="31" actId="20577"/>
          <ac:spMkLst>
            <pc:docMk/>
            <pc:sldMk cId="950929391" sldId="288"/>
            <ac:spMk id="2" creationId="{57B39093-577F-EA88-A12F-4660C0BCA34B}"/>
          </ac:spMkLst>
        </pc:spChg>
        <pc:spChg chg="del">
          <ac:chgData name="Claire Johnson" userId="a2f83da8-9913-4542-861b-22f95da5d766" providerId="ADAL" clId="{3413464D-C3EC-4795-AE97-D13024C21BA3}" dt="2023-04-27T10:01:59.465" v="646" actId="22"/>
          <ac:spMkLst>
            <pc:docMk/>
            <pc:sldMk cId="950929391" sldId="288"/>
            <ac:spMk id="3" creationId="{11EC4DBB-C629-8EF4-519C-53D234A1BD46}"/>
          </ac:spMkLst>
        </pc:spChg>
        <pc:spChg chg="add mod">
          <ac:chgData name="Claire Johnson" userId="a2f83da8-9913-4542-861b-22f95da5d766" providerId="ADAL" clId="{3413464D-C3EC-4795-AE97-D13024C21BA3}" dt="2023-04-27T10:02:16.324" v="649" actId="20577"/>
          <ac:spMkLst>
            <pc:docMk/>
            <pc:sldMk cId="950929391" sldId="288"/>
            <ac:spMk id="7" creationId="{A03282CE-2C8F-616B-EA9C-81ADF67FAA08}"/>
          </ac:spMkLst>
        </pc:spChg>
        <pc:picChg chg="add mod ord">
          <ac:chgData name="Claire Johnson" userId="a2f83da8-9913-4542-861b-22f95da5d766" providerId="ADAL" clId="{3413464D-C3EC-4795-AE97-D13024C21BA3}" dt="2023-04-27T10:02:21.673" v="650" actId="1076"/>
          <ac:picMkLst>
            <pc:docMk/>
            <pc:sldMk cId="950929391" sldId="288"/>
            <ac:picMk id="5" creationId="{498E5623-D142-7F58-F963-0A1D1544DC54}"/>
          </ac:picMkLst>
        </pc:picChg>
      </pc:sldChg>
      <pc:sldChg chg="addSp delSp modSp new mod modClrScheme modAnim chgLayout">
        <pc:chgData name="Claire Johnson" userId="a2f83da8-9913-4542-861b-22f95da5d766" providerId="ADAL" clId="{3413464D-C3EC-4795-AE97-D13024C21BA3}" dt="2023-04-27T10:24:36.461" v="972"/>
        <pc:sldMkLst>
          <pc:docMk/>
          <pc:sldMk cId="1222816473" sldId="289"/>
        </pc:sldMkLst>
        <pc:spChg chg="mod ord">
          <ac:chgData name="Claire Johnson" userId="a2f83da8-9913-4542-861b-22f95da5d766" providerId="ADAL" clId="{3413464D-C3EC-4795-AE97-D13024C21BA3}" dt="2023-04-27T10:17:53.585" v="652" actId="700"/>
          <ac:spMkLst>
            <pc:docMk/>
            <pc:sldMk cId="1222816473" sldId="289"/>
            <ac:spMk id="2" creationId="{7402367F-C499-66C8-BFCE-49D016F2AE60}"/>
          </ac:spMkLst>
        </pc:spChg>
        <pc:spChg chg="del mod ord">
          <ac:chgData name="Claire Johnson" userId="a2f83da8-9913-4542-861b-22f95da5d766" providerId="ADAL" clId="{3413464D-C3EC-4795-AE97-D13024C21BA3}" dt="2023-04-27T10:17:53.585" v="652" actId="700"/>
          <ac:spMkLst>
            <pc:docMk/>
            <pc:sldMk cId="1222816473" sldId="289"/>
            <ac:spMk id="3" creationId="{D386C5B7-83FE-23D0-FF9F-49D447D6CD02}"/>
          </ac:spMkLst>
        </pc:spChg>
        <pc:spChg chg="add mod ord">
          <ac:chgData name="Claire Johnson" userId="a2f83da8-9913-4542-861b-22f95da5d766" providerId="ADAL" clId="{3413464D-C3EC-4795-AE97-D13024C21BA3}" dt="2023-04-27T10:22:44.791" v="932" actId="122"/>
          <ac:spMkLst>
            <pc:docMk/>
            <pc:sldMk cId="1222816473" sldId="289"/>
            <ac:spMk id="4" creationId="{E68DA8D4-655F-430E-2E89-7E3F26419E62}"/>
          </ac:spMkLst>
        </pc:spChg>
        <pc:spChg chg="add del mod ord">
          <ac:chgData name="Claire Johnson" userId="a2f83da8-9913-4542-861b-22f95da5d766" providerId="ADAL" clId="{3413464D-C3EC-4795-AE97-D13024C21BA3}" dt="2023-04-27T10:18:21.965" v="653" actId="931"/>
          <ac:spMkLst>
            <pc:docMk/>
            <pc:sldMk cId="1222816473" sldId="289"/>
            <ac:spMk id="5" creationId="{E88C0034-E3D4-6D2A-1624-64FDD831BEA4}"/>
          </ac:spMkLst>
        </pc:spChg>
        <pc:picChg chg="add mod">
          <ac:chgData name="Claire Johnson" userId="a2f83da8-9913-4542-861b-22f95da5d766" providerId="ADAL" clId="{3413464D-C3EC-4795-AE97-D13024C21BA3}" dt="2023-04-27T10:18:23.167" v="655" actId="962"/>
          <ac:picMkLst>
            <pc:docMk/>
            <pc:sldMk cId="1222816473" sldId="289"/>
            <ac:picMk id="7" creationId="{6A854A78-8982-E40A-CC1A-44C6759C1661}"/>
          </ac:picMkLst>
        </pc:picChg>
        <pc:picChg chg="add del mod">
          <ac:chgData name="Claire Johnson" userId="a2f83da8-9913-4542-861b-22f95da5d766" providerId="ADAL" clId="{3413464D-C3EC-4795-AE97-D13024C21BA3}" dt="2023-04-27T10:24:00.425" v="941" actId="21"/>
          <ac:picMkLst>
            <pc:docMk/>
            <pc:sldMk cId="1222816473" sldId="289"/>
            <ac:picMk id="9" creationId="{B90C26E6-D5D1-4129-691A-C288DE44263F}"/>
          </ac:picMkLst>
        </pc:picChg>
      </pc:sldChg>
      <pc:sldChg chg="addSp delSp modSp new mod modClrScheme chgLayout">
        <pc:chgData name="Claire Johnson" userId="a2f83da8-9913-4542-861b-22f95da5d766" providerId="ADAL" clId="{3413464D-C3EC-4795-AE97-D13024C21BA3}" dt="2023-04-27T10:58:27.755" v="1712" actId="1076"/>
        <pc:sldMkLst>
          <pc:docMk/>
          <pc:sldMk cId="2026481376" sldId="290"/>
        </pc:sldMkLst>
        <pc:spChg chg="mod">
          <ac:chgData name="Claire Johnson" userId="a2f83da8-9913-4542-861b-22f95da5d766" providerId="ADAL" clId="{3413464D-C3EC-4795-AE97-D13024C21BA3}" dt="2023-04-27T10:40:05.598" v="1122" actId="26606"/>
          <ac:spMkLst>
            <pc:docMk/>
            <pc:sldMk cId="2026481376" sldId="290"/>
            <ac:spMk id="2" creationId="{560962BB-574E-BB90-0168-477E89AA8789}"/>
          </ac:spMkLst>
        </pc:spChg>
        <pc:spChg chg="mod">
          <ac:chgData name="Claire Johnson" userId="a2f83da8-9913-4542-861b-22f95da5d766" providerId="ADAL" clId="{3413464D-C3EC-4795-AE97-D13024C21BA3}" dt="2023-04-27T10:58:20.517" v="1711" actId="20577"/>
          <ac:spMkLst>
            <pc:docMk/>
            <pc:sldMk cId="2026481376" sldId="290"/>
            <ac:spMk id="3" creationId="{5CEE5A44-74C9-A375-274E-3DBCA69A2673}"/>
          </ac:spMkLst>
        </pc:spChg>
        <pc:picChg chg="add mod">
          <ac:chgData name="Claire Johnson" userId="a2f83da8-9913-4542-861b-22f95da5d766" providerId="ADAL" clId="{3413464D-C3EC-4795-AE97-D13024C21BA3}" dt="2023-04-27T10:58:27.755" v="1712" actId="1076"/>
          <ac:picMkLst>
            <pc:docMk/>
            <pc:sldMk cId="2026481376" sldId="290"/>
            <ac:picMk id="5" creationId="{A911D826-4A0E-2874-7BE3-C684642B19B6}"/>
          </ac:picMkLst>
        </pc:picChg>
        <pc:picChg chg="add del mod">
          <ac:chgData name="Claire Johnson" userId="a2f83da8-9913-4542-861b-22f95da5d766" providerId="ADAL" clId="{3413464D-C3EC-4795-AE97-D13024C21BA3}" dt="2023-04-27T10:39:20.834" v="1100" actId="478"/>
          <ac:picMkLst>
            <pc:docMk/>
            <pc:sldMk cId="2026481376" sldId="290"/>
            <ac:picMk id="7" creationId="{AAA10F22-3994-E96E-D3A2-EBF62EF5F37E}"/>
          </ac:picMkLst>
        </pc:picChg>
      </pc:sldChg>
      <pc:sldChg chg="addSp delSp modSp new mod modClrScheme chgLayout">
        <pc:chgData name="Claire Johnson" userId="a2f83da8-9913-4542-861b-22f95da5d766" providerId="ADAL" clId="{3413464D-C3EC-4795-AE97-D13024C21BA3}" dt="2023-04-27T09:59:57.109" v="645" actId="20577"/>
        <pc:sldMkLst>
          <pc:docMk/>
          <pc:sldMk cId="4170835844" sldId="291"/>
        </pc:sldMkLst>
        <pc:spChg chg="mod ord">
          <ac:chgData name="Claire Johnson" userId="a2f83da8-9913-4542-861b-22f95da5d766" providerId="ADAL" clId="{3413464D-C3EC-4795-AE97-D13024C21BA3}" dt="2023-04-27T09:51:48.120" v="115" actId="700"/>
          <ac:spMkLst>
            <pc:docMk/>
            <pc:sldMk cId="4170835844" sldId="291"/>
            <ac:spMk id="2" creationId="{EB869021-F0A5-F3B3-850C-6D1BB643FCEA}"/>
          </ac:spMkLst>
        </pc:spChg>
        <pc:spChg chg="del mod ord">
          <ac:chgData name="Claire Johnson" userId="a2f83da8-9913-4542-861b-22f95da5d766" providerId="ADAL" clId="{3413464D-C3EC-4795-AE97-D13024C21BA3}" dt="2023-04-27T09:51:48.120" v="115" actId="700"/>
          <ac:spMkLst>
            <pc:docMk/>
            <pc:sldMk cId="4170835844" sldId="291"/>
            <ac:spMk id="3" creationId="{EF240234-B7DF-1CED-0771-18D51D0EEC8D}"/>
          </ac:spMkLst>
        </pc:spChg>
        <pc:spChg chg="del">
          <ac:chgData name="Claire Johnson" userId="a2f83da8-9913-4542-861b-22f95da5d766" providerId="ADAL" clId="{3413464D-C3EC-4795-AE97-D13024C21BA3}" dt="2023-04-27T09:51:48.120" v="115" actId="700"/>
          <ac:spMkLst>
            <pc:docMk/>
            <pc:sldMk cId="4170835844" sldId="291"/>
            <ac:spMk id="4" creationId="{72BDAFA5-5508-79C8-B2F9-CDB4D929BB18}"/>
          </ac:spMkLst>
        </pc:spChg>
        <pc:spChg chg="add mod ord">
          <ac:chgData name="Claire Johnson" userId="a2f83da8-9913-4542-861b-22f95da5d766" providerId="ADAL" clId="{3413464D-C3EC-4795-AE97-D13024C21BA3}" dt="2023-04-27T09:59:57.109" v="645" actId="20577"/>
          <ac:spMkLst>
            <pc:docMk/>
            <pc:sldMk cId="4170835844" sldId="291"/>
            <ac:spMk id="5" creationId="{5CD3C678-DAD1-1EAC-796B-BD17023C32EA}"/>
          </ac:spMkLst>
        </pc:spChg>
      </pc:sldChg>
      <pc:sldChg chg="addSp delSp modSp new mod modClrScheme chgLayout">
        <pc:chgData name="Claire Johnson" userId="a2f83da8-9913-4542-861b-22f95da5d766" providerId="ADAL" clId="{3413464D-C3EC-4795-AE97-D13024C21BA3}" dt="2023-04-27T11:05:42.502" v="1727" actId="1076"/>
        <pc:sldMkLst>
          <pc:docMk/>
          <pc:sldMk cId="3473722064" sldId="292"/>
        </pc:sldMkLst>
        <pc:spChg chg="del mod ord">
          <ac:chgData name="Claire Johnson" userId="a2f83da8-9913-4542-861b-22f95da5d766" providerId="ADAL" clId="{3413464D-C3EC-4795-AE97-D13024C21BA3}" dt="2023-04-27T10:23:56.871" v="940" actId="700"/>
          <ac:spMkLst>
            <pc:docMk/>
            <pc:sldMk cId="3473722064" sldId="292"/>
            <ac:spMk id="2" creationId="{0796D43D-BF5A-25CA-BD7F-DEB2914163C6}"/>
          </ac:spMkLst>
        </pc:spChg>
        <pc:spChg chg="del mod ord">
          <ac:chgData name="Claire Johnson" userId="a2f83da8-9913-4542-861b-22f95da5d766" providerId="ADAL" clId="{3413464D-C3EC-4795-AE97-D13024C21BA3}" dt="2023-04-27T10:23:56.871" v="940" actId="700"/>
          <ac:spMkLst>
            <pc:docMk/>
            <pc:sldMk cId="3473722064" sldId="292"/>
            <ac:spMk id="3" creationId="{4ED3B8D4-C513-5D72-6BA3-8D0251D5DB2B}"/>
          </ac:spMkLst>
        </pc:spChg>
        <pc:spChg chg="del">
          <ac:chgData name="Claire Johnson" userId="a2f83da8-9913-4542-861b-22f95da5d766" providerId="ADAL" clId="{3413464D-C3EC-4795-AE97-D13024C21BA3}" dt="2023-04-27T10:23:56.871" v="940" actId="700"/>
          <ac:spMkLst>
            <pc:docMk/>
            <pc:sldMk cId="3473722064" sldId="292"/>
            <ac:spMk id="4" creationId="{B33F4B2F-BAD2-D37B-81FF-09430D9C6B27}"/>
          </ac:spMkLst>
        </pc:spChg>
        <pc:spChg chg="add mod ord">
          <ac:chgData name="Claire Johnson" userId="a2f83da8-9913-4542-861b-22f95da5d766" providerId="ADAL" clId="{3413464D-C3EC-4795-AE97-D13024C21BA3}" dt="2023-04-27T10:24:11.376" v="969" actId="20577"/>
          <ac:spMkLst>
            <pc:docMk/>
            <pc:sldMk cId="3473722064" sldId="292"/>
            <ac:spMk id="5" creationId="{1363B1EE-7AF6-0468-0775-D1A11C01D340}"/>
          </ac:spMkLst>
        </pc:spChg>
        <pc:spChg chg="add del mod ord">
          <ac:chgData name="Claire Johnson" userId="a2f83da8-9913-4542-861b-22f95da5d766" providerId="ADAL" clId="{3413464D-C3EC-4795-AE97-D13024C21BA3}" dt="2023-04-27T10:24:03.616" v="942"/>
          <ac:spMkLst>
            <pc:docMk/>
            <pc:sldMk cId="3473722064" sldId="292"/>
            <ac:spMk id="6" creationId="{7FFA4A25-F75C-E648-C960-FB2ACC864588}"/>
          </ac:spMkLst>
        </pc:spChg>
        <pc:spChg chg="add mod">
          <ac:chgData name="Claire Johnson" userId="a2f83da8-9913-4542-861b-22f95da5d766" providerId="ADAL" clId="{3413464D-C3EC-4795-AE97-D13024C21BA3}" dt="2023-04-27T11:05:42.502" v="1727" actId="1076"/>
          <ac:spMkLst>
            <pc:docMk/>
            <pc:sldMk cId="3473722064" sldId="292"/>
            <ac:spMk id="8" creationId="{82E9234D-9E49-8BAA-1227-916382D405A4}"/>
          </ac:spMkLst>
        </pc:spChg>
        <pc:picChg chg="add mod">
          <ac:chgData name="Claire Johnson" userId="a2f83da8-9913-4542-861b-22f95da5d766" providerId="ADAL" clId="{3413464D-C3EC-4795-AE97-D13024C21BA3}" dt="2023-04-27T10:24:18.949" v="970" actId="1076"/>
          <ac:picMkLst>
            <pc:docMk/>
            <pc:sldMk cId="3473722064" sldId="292"/>
            <ac:picMk id="7" creationId="{9E614F08-7754-6ECC-D92D-FD19DFBF608B}"/>
          </ac:picMkLst>
        </pc:picChg>
      </pc:sldChg>
      <pc:sldChg chg="addSp delSp modSp new mod modClrScheme chgLayout">
        <pc:chgData name="Claire Johnson" userId="a2f83da8-9913-4542-861b-22f95da5d766" providerId="ADAL" clId="{3413464D-C3EC-4795-AE97-D13024C21BA3}" dt="2023-04-27T15:18:33.677" v="1957" actId="6549"/>
        <pc:sldMkLst>
          <pc:docMk/>
          <pc:sldMk cId="3463733227" sldId="293"/>
        </pc:sldMkLst>
        <pc:spChg chg="mod ord">
          <ac:chgData name="Claire Johnson" userId="a2f83da8-9913-4542-861b-22f95da5d766" providerId="ADAL" clId="{3413464D-C3EC-4795-AE97-D13024C21BA3}" dt="2023-04-27T15:16:11.346" v="1809" actId="700"/>
          <ac:spMkLst>
            <pc:docMk/>
            <pc:sldMk cId="3463733227" sldId="293"/>
            <ac:spMk id="2" creationId="{BF22E3FC-429A-AF43-4D54-9F5175486AD8}"/>
          </ac:spMkLst>
        </pc:spChg>
        <pc:spChg chg="mod ord">
          <ac:chgData name="Claire Johnson" userId="a2f83da8-9913-4542-861b-22f95da5d766" providerId="ADAL" clId="{3413464D-C3EC-4795-AE97-D13024C21BA3}" dt="2023-04-27T15:18:33.677" v="1957" actId="6549"/>
          <ac:spMkLst>
            <pc:docMk/>
            <pc:sldMk cId="3463733227" sldId="293"/>
            <ac:spMk id="3" creationId="{3A0880F9-D0B9-9DE3-CE39-5602022EA2C0}"/>
          </ac:spMkLst>
        </pc:spChg>
        <pc:spChg chg="add del mod ord">
          <ac:chgData name="Claire Johnson" userId="a2f83da8-9913-4542-861b-22f95da5d766" providerId="ADAL" clId="{3413464D-C3EC-4795-AE97-D13024C21BA3}" dt="2023-04-27T15:16:45.527" v="1810" actId="931"/>
          <ac:spMkLst>
            <pc:docMk/>
            <pc:sldMk cId="3463733227" sldId="293"/>
            <ac:spMk id="4" creationId="{C76AC291-DCB1-A353-DFD4-B296514B914D}"/>
          </ac:spMkLst>
        </pc:spChg>
        <pc:picChg chg="add mod">
          <ac:chgData name="Claire Johnson" userId="a2f83da8-9913-4542-861b-22f95da5d766" providerId="ADAL" clId="{3413464D-C3EC-4795-AE97-D13024C21BA3}" dt="2023-04-27T15:16:46.456" v="1812" actId="962"/>
          <ac:picMkLst>
            <pc:docMk/>
            <pc:sldMk cId="3463733227" sldId="293"/>
            <ac:picMk id="6" creationId="{4BCF2880-59BD-C1C3-E3F1-8A4C55239DF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8250418-8D26-441B-9CD9-F48E777B96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BA84FB-93C1-4CB8-8528-973AB312DC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F5E39-5BBD-46E5-B481-EBF3E820756D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3CDDDB-E54B-4E3E-8840-A9B84C2EA3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5BF8B2-7025-4E03-982F-91F480EF68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DD48D-4F59-4B89-B1F8-08570FBBB8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818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E5427-BB1E-AB42-B83E-50C99CC17C1A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80424-BE10-1649-8706-B4049F0BE6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154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800B7-075A-BE41-B353-C43E74C57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50D92F-37A0-6047-A6EB-5F12564F43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A370B8-9C3C-1347-B07F-C983B9CDC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20" y="292100"/>
            <a:ext cx="3081241" cy="62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31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800B7-075A-BE41-B353-C43E74C57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50D92F-37A0-6047-A6EB-5F12564F43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A370B8-9C3C-1347-B07F-C983B9CDC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20" y="292100"/>
            <a:ext cx="3081241" cy="62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99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C609A-F20D-F24D-9E78-3DA6727BC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75BCF-A5C6-E746-AC75-C1318BB4E6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239520"/>
            <a:ext cx="5654040" cy="49374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9BEFC3-750B-0F4E-B9E7-DD7EBE344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239520"/>
            <a:ext cx="5654040" cy="49374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327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C609A-F20D-F24D-9E78-3DA6727BC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75BCF-A5C6-E746-AC75-C1318BB4E6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239519"/>
            <a:ext cx="3789680" cy="49374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9BEFC3-750B-0F4E-B9E7-DD7EBE344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6080" y="1239520"/>
            <a:ext cx="3789680" cy="49374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0B1D47-05CF-0542-A092-C38D094F4EE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85920" y="1239520"/>
            <a:ext cx="3789680" cy="49374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308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C609A-F20D-F24D-9E78-3DA6727BC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75BCF-A5C6-E746-AC75-C1318BB4E6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3688080"/>
            <a:ext cx="5654040" cy="24888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9BEFC3-750B-0F4E-B9E7-DD7EBE344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3688080"/>
            <a:ext cx="5654040" cy="24888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7DC7D9F-5D3F-CD41-847C-C2F5E913574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65760" y="1158398"/>
            <a:ext cx="5654040" cy="24888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7D12FB5-9D20-9044-A515-197839EA745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172202" y="1158398"/>
            <a:ext cx="5654040" cy="24888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820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E6F0D-EF75-DE44-A74E-3153FDD59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B11BF-9FC0-CD4B-BC80-CA3F7BD02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726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27190-60A9-D545-8DE1-D395882F5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12680A-E797-E346-A54B-C781232A4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25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FA0B0-523A-9143-BB65-0D196AE81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80" y="365125"/>
            <a:ext cx="11423016" cy="68135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96A1DD-8286-0941-9198-17414ADF5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080" y="1137919"/>
            <a:ext cx="5611495" cy="5543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416B33-8BF9-3641-9FCC-54A6FEC24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080" y="1783713"/>
            <a:ext cx="5611495" cy="44059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E85F0D-5985-2A4A-9041-78F72781D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1137919"/>
            <a:ext cx="5639130" cy="5543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879BCB-CED7-8C4F-BF16-9A0CEFC15A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7" y="1783713"/>
            <a:ext cx="5639130" cy="44059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582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64658-308C-E34A-A7A2-EE4090F29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815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94037D-725B-D14F-A3A8-E630A36FA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-660400"/>
            <a:ext cx="11430000" cy="660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818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C609A-F20D-F24D-9E78-3DA6727BC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75BCF-A5C6-E746-AC75-C1318BB4E6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239520"/>
            <a:ext cx="5654040" cy="49374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9BEFC3-750B-0F4E-B9E7-DD7EBE344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239520"/>
            <a:ext cx="5654040" cy="49374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988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C609A-F20D-F24D-9E78-3DA6727BC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75BCF-A5C6-E746-AC75-C1318BB4E6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239519"/>
            <a:ext cx="3789680" cy="49374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9BEFC3-750B-0F4E-B9E7-DD7EBE344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6080" y="1239520"/>
            <a:ext cx="3789680" cy="49374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0B1D47-05CF-0542-A092-C38D094F4EE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85920" y="1239520"/>
            <a:ext cx="3789680" cy="49374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65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C609A-F20D-F24D-9E78-3DA6727BC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75BCF-A5C6-E746-AC75-C1318BB4E6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3688080"/>
            <a:ext cx="5654040" cy="24888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9BEFC3-750B-0F4E-B9E7-DD7EBE344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3688080"/>
            <a:ext cx="5654040" cy="24888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7DC7D9F-5D3F-CD41-847C-C2F5E913574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65760" y="1158398"/>
            <a:ext cx="5654040" cy="24888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7D12FB5-9D20-9044-A515-197839EA745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172202" y="1158398"/>
            <a:ext cx="5654040" cy="24888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346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E6F0D-EF75-DE44-A74E-3153FDD59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B11BF-9FC0-CD4B-BC80-CA3F7BD02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507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27190-60A9-D545-8DE1-D395882F5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12680A-E797-E346-A54B-C781232A4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855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FA0B0-523A-9143-BB65-0D196AE81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80" y="365125"/>
            <a:ext cx="11423016" cy="68135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96A1DD-8286-0941-9198-17414ADF5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080" y="1137919"/>
            <a:ext cx="5611495" cy="5543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416B33-8BF9-3641-9FCC-54A6FEC24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080" y="1783713"/>
            <a:ext cx="5611495" cy="44059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E85F0D-5985-2A4A-9041-78F72781D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1137919"/>
            <a:ext cx="5639130" cy="5543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879BCB-CED7-8C4F-BF16-9A0CEFC15A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7" y="1783713"/>
            <a:ext cx="5639130" cy="44059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914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64658-308C-E34A-A7A2-EE4090F29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1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94037D-725B-D14F-A3A8-E630A36FA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-660400"/>
            <a:ext cx="11430000" cy="660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9443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619EBA-DC4E-0046-B8E0-535C6F60F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20675"/>
            <a:ext cx="11430000" cy="7969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ED6DE-5AF9-1C40-9CD6-D320B0E6A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760" y="1219200"/>
            <a:ext cx="114300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Picture 4" descr="BSMS logo">
            <a:extLst>
              <a:ext uri="{FF2B5EF4-FFF2-40B4-BE49-F238E27FC236}">
                <a16:creationId xmlns:a16="http://schemas.microsoft.com/office/drawing/2014/main" id="{1BD622E9-D4E0-D943-8B5A-E41F2751BD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" t="11674" r="3584" b="17023"/>
          <a:stretch/>
        </p:blipFill>
        <p:spPr>
          <a:xfrm>
            <a:off x="334963" y="6354153"/>
            <a:ext cx="1786684" cy="37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0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119" userDrawn="1">
          <p15:clr>
            <a:srgbClr val="F26B43"/>
          </p15:clr>
        </p15:guide>
        <p15:guide id="6" orient="horz" pos="3906" userDrawn="1">
          <p15:clr>
            <a:srgbClr val="F26B43"/>
          </p15:clr>
        </p15:guide>
        <p15:guide id="7" pos="3772" userDrawn="1">
          <p15:clr>
            <a:srgbClr val="F26B43"/>
          </p15:clr>
        </p15:guide>
        <p15:guide id="8" pos="3908" userDrawn="1">
          <p15:clr>
            <a:srgbClr val="F26B43"/>
          </p15:clr>
        </p15:guide>
        <p15:guide id="9" orient="horz" pos="2115" userDrawn="1">
          <p15:clr>
            <a:srgbClr val="F26B43"/>
          </p15:clr>
        </p15:guide>
        <p15:guide id="10" orient="horz" pos="2205" userDrawn="1">
          <p15:clr>
            <a:srgbClr val="F26B43"/>
          </p15:clr>
        </p15:guide>
        <p15:guide id="11" orient="horz" pos="104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619EBA-DC4E-0046-B8E0-535C6F60F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20675"/>
            <a:ext cx="11430000" cy="7969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ED6DE-5AF9-1C40-9CD6-D320B0E6A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760" y="1219200"/>
            <a:ext cx="114300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Picture 4" descr="BSMS logo">
            <a:extLst>
              <a:ext uri="{FF2B5EF4-FFF2-40B4-BE49-F238E27FC236}">
                <a16:creationId xmlns:a16="http://schemas.microsoft.com/office/drawing/2014/main" id="{1BD622E9-D4E0-D943-8B5A-E41F2751BD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" t="11674" r="3584" b="17023"/>
          <a:stretch/>
        </p:blipFill>
        <p:spPr>
          <a:xfrm>
            <a:off x="334963" y="6354153"/>
            <a:ext cx="1786684" cy="37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9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26B43"/>
          </p15:clr>
        </p15:guide>
        <p15:guide id="5" orient="horz" pos="119">
          <p15:clr>
            <a:srgbClr val="F26B43"/>
          </p15:clr>
        </p15:guide>
        <p15:guide id="6" orient="horz" pos="3906">
          <p15:clr>
            <a:srgbClr val="F26B43"/>
          </p15:clr>
        </p15:guide>
        <p15:guide id="7" pos="3772">
          <p15:clr>
            <a:srgbClr val="F26B43"/>
          </p15:clr>
        </p15:guide>
        <p15:guide id="8" pos="3908">
          <p15:clr>
            <a:srgbClr val="F26B43"/>
          </p15:clr>
        </p15:guide>
        <p15:guide id="9" orient="horz" pos="2115">
          <p15:clr>
            <a:srgbClr val="F26B43"/>
          </p15:clr>
        </p15:guide>
        <p15:guide id="10" orient="horz" pos="2205">
          <p15:clr>
            <a:srgbClr val="F26B43"/>
          </p15:clr>
        </p15:guide>
        <p15:guide id="11" orient="horz" pos="10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schools.ac.uk/studying-medicine/making-an-application/work-experience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smsoutreach.thinkific.com/courses/VW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tinyurl.com/3n85ttz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sway.office.com/FneAo2koGiE1BOYj?ref=Link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bsms.ac.uk/about/events/index.asp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schools.ac.uk/media/2542/statement-on-core-values-to-study-medicine.pdf" TargetMode="External"/><Relationship Id="rId2" Type="http://schemas.openxmlformats.org/officeDocument/2006/relationships/hyperlink" Target="https://www.medschools.ac.uk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rcgp.org.uk/observegp" TargetMode="External"/><Relationship Id="rId5" Type="http://schemas.openxmlformats.org/officeDocument/2006/relationships/hyperlink" Target="https://www.wearemedics.com/" TargetMode="External"/><Relationship Id="rId4" Type="http://schemas.openxmlformats.org/officeDocument/2006/relationships/hyperlink" Target="https://www.medschools.ac.uk/media/2717/a-guide-for-gaining-relevant-experience-during-the-pandemic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D54E6-802B-0FB6-8447-64CD2196EB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Work Experience &amp; Outreach Opportunities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8C8B09-E5BA-6B4B-31ED-88F4283A9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9621" y="4552533"/>
            <a:ext cx="9144000" cy="1655762"/>
          </a:xfrm>
        </p:spPr>
        <p:txBody>
          <a:bodyPr/>
          <a:lstStyle/>
          <a:p>
            <a:r>
              <a:rPr lang="en-GB" dirty="0"/>
              <a:t>Claire Johnson </a:t>
            </a:r>
          </a:p>
          <a:p>
            <a:r>
              <a:rPr lang="en-GB" dirty="0"/>
              <a:t>Widening Participation &amp; Outreach Manager</a:t>
            </a:r>
          </a:p>
          <a:p>
            <a:r>
              <a:rPr lang="en-GB" dirty="0"/>
              <a:t>Outreach@bsms.ac.uk</a:t>
            </a:r>
          </a:p>
        </p:txBody>
      </p:sp>
    </p:spTree>
    <p:extLst>
      <p:ext uri="{BB962C8B-B14F-4D97-AF65-F5344CB8AC3E}">
        <p14:creationId xmlns:p14="http://schemas.microsoft.com/office/powerpoint/2010/main" val="2912821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9021-F0A5-F3B3-850C-6D1BB643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BSMS Stance on Work Experience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D3C678-DAD1-1EAC-796B-BD17023C3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GB" dirty="0"/>
              <a:t>BSMS does not place requirement on the amount or type of work experience a candidate should have. </a:t>
            </a:r>
          </a:p>
          <a:p>
            <a:pPr>
              <a:lnSpc>
                <a:spcPct val="150000"/>
              </a:lnSpc>
            </a:pPr>
            <a:r>
              <a:rPr lang="en-GB" dirty="0"/>
              <a:t>However, we expect candidates to: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Have a realistic understanding of medicine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Experience of engaging with a wide range of people and understand the realities of caring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Display some of the key skills and attributes to being a successful doctor.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dirty="0">
                <a:hlinkClick r:id="rId2"/>
              </a:rPr>
              <a:t>https://www.medschools.ac.uk/studying-medicine/making-an-application/work-experience</a:t>
            </a:r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0835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39093-577F-EA88-A12F-4660C0BCA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BSMS Virtual Work Experience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8E5623-D142-7F58-F963-0A1D1544DC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9118" y="1117600"/>
            <a:ext cx="8803283" cy="495776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3282CE-2C8F-616B-EA9C-81ADF67FAA08}"/>
              </a:ext>
            </a:extLst>
          </p:cNvPr>
          <p:cNvSpPr txBox="1"/>
          <p:nvPr/>
        </p:nvSpPr>
        <p:spPr>
          <a:xfrm>
            <a:off x="3660388" y="6352659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https://bsmsoutreach.thinkific.com/courses/VWE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0929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2367F-C499-66C8-BFCE-49D016F2A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BrightMed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DA8D4-655F-430E-2E89-7E3F26419E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239520"/>
            <a:ext cx="5654040" cy="4937125"/>
          </a:xfrm>
        </p:spPr>
        <p:txBody>
          <a:bodyPr>
            <a:normAutofit fontScale="92500"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Widening participation scheme for students in Yr9-12 living or studying in Sussex.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Have to meet two WP criteria to be eligible.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Successful completion of the course leads to a reduce offer of ABB and a guaranteed interview.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hlinkClick r:id="rId2"/>
              </a:rPr>
              <a:t>https://tinyurl.com/3n85ttzc</a:t>
            </a:r>
            <a:r>
              <a:rPr lang="en-GB" dirty="0"/>
              <a:t> </a:t>
            </a:r>
          </a:p>
        </p:txBody>
      </p:sp>
      <p:pic>
        <p:nvPicPr>
          <p:cNvPr id="7" name="Content Placeholder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A854A78-8982-E40A-CC1A-44C6759C16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975" y="1239838"/>
            <a:ext cx="4937125" cy="4937125"/>
          </a:xfrm>
        </p:spPr>
      </p:pic>
    </p:spTree>
    <p:extLst>
      <p:ext uri="{BB962C8B-B14F-4D97-AF65-F5344CB8AC3E}">
        <p14:creationId xmlns:p14="http://schemas.microsoft.com/office/powerpoint/2010/main" val="1222816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63B1EE-7AF6-0468-0775-D1A11C01D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BrightMed Programme</a:t>
            </a:r>
          </a:p>
        </p:txBody>
      </p:sp>
      <p:pic>
        <p:nvPicPr>
          <p:cNvPr id="7" name="Content Placeholder 6" descr="Timeline&#10;&#10;Description automatically generated">
            <a:extLst>
              <a:ext uri="{FF2B5EF4-FFF2-40B4-BE49-F238E27FC236}">
                <a16:creationId xmlns:a16="http://schemas.microsoft.com/office/drawing/2014/main" id="{9E614F08-7754-6ECC-D92D-FD19DFBF60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4" y="1117600"/>
            <a:ext cx="10200152" cy="42931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E9234D-9E49-8BAA-1227-916382D405A4}"/>
              </a:ext>
            </a:extLst>
          </p:cNvPr>
          <p:cNvSpPr txBox="1"/>
          <p:nvPr/>
        </p:nvSpPr>
        <p:spPr>
          <a:xfrm>
            <a:off x="1330808" y="5740400"/>
            <a:ext cx="9865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Year 12 students have a three night, four day summer school in July on the University of Sussex campus.</a:t>
            </a:r>
          </a:p>
        </p:txBody>
      </p:sp>
    </p:spTree>
    <p:extLst>
      <p:ext uri="{BB962C8B-B14F-4D97-AF65-F5344CB8AC3E}">
        <p14:creationId xmlns:p14="http://schemas.microsoft.com/office/powerpoint/2010/main" val="3473722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962BB-574E-BB90-0168-477E89AA8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BrightIdeas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E5A44-74C9-A375-274E-3DBCA69A2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037528"/>
            <a:ext cx="11631972" cy="5142207"/>
          </a:xfrm>
        </p:spPr>
        <p:txBody>
          <a:bodyPr>
            <a:normAutofit fontScale="85000" lnSpcReduction="20000"/>
          </a:bodyPr>
          <a:lstStyle/>
          <a:p>
            <a:endParaRPr lang="en-GB" dirty="0">
              <a:solidFill>
                <a:srgbClr val="0D65B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60000"/>
              </a:lnSpc>
            </a:pPr>
            <a:r>
              <a:rPr lang="en-GB" dirty="0"/>
              <a:t>A national programme for student from a widening participation background</a:t>
            </a:r>
          </a:p>
          <a:p>
            <a:pPr>
              <a:lnSpc>
                <a:spcPct val="160000"/>
              </a:lnSpc>
            </a:pPr>
            <a:r>
              <a:rPr lang="en-GB" dirty="0"/>
              <a:t>Programme consists of 4 online sessions that are hosted on a Saturday via Zoom:</a:t>
            </a:r>
          </a:p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GB" dirty="0"/>
              <a:t>Session 1 – The Launch covering applications, project launch and meeting mentors</a:t>
            </a:r>
          </a:p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GB" dirty="0"/>
              <a:t>Session 2 – Meeting the </a:t>
            </a:r>
            <a:r>
              <a:rPr lang="en-GB" dirty="0" err="1"/>
              <a:t>multidisplinary</a:t>
            </a:r>
            <a:r>
              <a:rPr lang="en-GB" dirty="0"/>
              <a:t> team</a:t>
            </a:r>
          </a:p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GB" dirty="0"/>
              <a:t>Session 3 – Communication &amp; meeting people with lived experience of chronic conditions</a:t>
            </a:r>
          </a:p>
          <a:p>
            <a:pPr marL="34290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GB" dirty="0"/>
              <a:t>Session 4 – Life as medical student and Radiography session</a:t>
            </a:r>
            <a:endParaRPr lang="en-GB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60000"/>
              </a:lnSpc>
            </a:pPr>
            <a:r>
              <a:rPr lang="en-GB" dirty="0"/>
              <a:t>Summer School held in July on the University of Sussex campus.</a:t>
            </a:r>
          </a:p>
          <a:p>
            <a:endParaRPr lang="en-GB" dirty="0">
              <a:solidFill>
                <a:srgbClr val="0D65B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dirty="0">
                <a:solidFill>
                  <a:srgbClr val="0D65B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https://sway.office.com/FneAo2koGiE1BOYj?ref=Link</a:t>
            </a:r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11D826-4A0E-2874-7BE3-C684642B1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0101" y="4683469"/>
            <a:ext cx="4737631" cy="185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81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2E3FC-429A-AF43-4D54-9F5175486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Online talks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880F9-D0B9-9DE3-CE39-5602022EA2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Monthly Lecture series</a:t>
            </a:r>
          </a:p>
          <a:p>
            <a:pPr marL="342900" indent="-342900">
              <a:buFontTx/>
              <a:buChar char="-"/>
            </a:pPr>
            <a:r>
              <a:rPr lang="en-GB"/>
              <a:t>First </a:t>
            </a:r>
            <a:r>
              <a:rPr lang="en-GB" dirty="0"/>
              <a:t>Wednesday of </a:t>
            </a:r>
            <a:r>
              <a:rPr lang="en-GB"/>
              <a:t>every month</a:t>
            </a:r>
            <a:endParaRPr lang="en-GB" dirty="0"/>
          </a:p>
          <a:p>
            <a:endParaRPr lang="en-GB" dirty="0"/>
          </a:p>
          <a:p>
            <a:r>
              <a:rPr lang="en-GB" dirty="0"/>
              <a:t>Admissions talks </a:t>
            </a:r>
          </a:p>
          <a:p>
            <a:pPr marL="342900" indent="-342900">
              <a:buFontTx/>
              <a:buChar char="-"/>
            </a:pPr>
            <a:r>
              <a:rPr lang="en-GB" dirty="0"/>
              <a:t>Getting into medicine</a:t>
            </a:r>
          </a:p>
          <a:p>
            <a:pPr marL="342900" indent="-342900">
              <a:buFontTx/>
              <a:buChar char="-"/>
            </a:pPr>
            <a:r>
              <a:rPr lang="en-GB" dirty="0"/>
              <a:t>Student life</a:t>
            </a:r>
          </a:p>
          <a:p>
            <a:pPr marL="342900" indent="-342900">
              <a:buFontTx/>
              <a:buChar char="-"/>
            </a:pPr>
            <a:r>
              <a:rPr lang="en-GB" dirty="0"/>
              <a:t>Admissions tests</a:t>
            </a:r>
          </a:p>
          <a:p>
            <a:pPr marL="342900" indent="-342900">
              <a:buFontTx/>
              <a:buChar char="-"/>
            </a:pPr>
            <a:r>
              <a:rPr lang="en-GB" dirty="0"/>
              <a:t>Journey through the NHS</a:t>
            </a:r>
          </a:p>
          <a:p>
            <a:endParaRPr lang="en-GB" dirty="0"/>
          </a:p>
          <a:p>
            <a:r>
              <a:rPr lang="en-GB" sz="2000" dirty="0">
                <a:hlinkClick r:id="rId2"/>
              </a:rPr>
              <a:t>https://www.bsms.ac.uk/about/events/index.aspx</a:t>
            </a:r>
            <a:r>
              <a:rPr lang="en-GB" sz="2000" dirty="0"/>
              <a:t> </a:t>
            </a:r>
          </a:p>
        </p:txBody>
      </p:sp>
      <p:pic>
        <p:nvPicPr>
          <p:cNvPr id="6" name="Content Placeholder 5" descr="Qr code&#10;&#10;Description automatically generated">
            <a:extLst>
              <a:ext uri="{FF2B5EF4-FFF2-40B4-BE49-F238E27FC236}">
                <a16:creationId xmlns:a16="http://schemas.microsoft.com/office/drawing/2014/main" id="{4BCF2880-59BD-C1C3-E3F1-8A4C55239D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18023"/>
            <a:ext cx="5654675" cy="3180754"/>
          </a:xfrm>
        </p:spPr>
      </p:pic>
    </p:spTree>
    <p:extLst>
      <p:ext uri="{BB962C8B-B14F-4D97-AF65-F5344CB8AC3E}">
        <p14:creationId xmlns:p14="http://schemas.microsoft.com/office/powerpoint/2010/main" val="3463733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D3F777-8A00-070F-FBBA-D30AFE9BB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Useful Links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E53D58-BEA7-56F4-A4CD-78E79BFA5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Medical Schools Council – </a:t>
            </a:r>
            <a:r>
              <a:rPr lang="en-GB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https://www.medschools.ac.uk/</a:t>
            </a:r>
            <a:endParaRPr lang="en-GB" sz="20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This provides a lot of useful information for students regarding work experience, personal statements, applications etc. Some of the most useful </a:t>
            </a:r>
            <a:r>
              <a:rPr lang="en-GB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documents are 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“</a:t>
            </a: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Core values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” and “</a:t>
            </a: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Work experience guidelines in covid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”. </a:t>
            </a:r>
          </a:p>
          <a:p>
            <a:pPr>
              <a:lnSpc>
                <a:spcPct val="150000"/>
              </a:lnSpc>
            </a:pPr>
            <a:r>
              <a:rPr lang="en-GB" dirty="0"/>
              <a:t>We are medics – </a:t>
            </a:r>
            <a:r>
              <a:rPr lang="en-GB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https://www.wearemedics.com/</a:t>
            </a:r>
            <a:endParaRPr lang="en-GB" sz="2800" dirty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GB" sz="2000" dirty="0"/>
              <a:t>Website run be the university of Birmingham medics that have a good self interview portal</a:t>
            </a:r>
          </a:p>
          <a:p>
            <a:pPr>
              <a:lnSpc>
                <a:spcPct val="150000"/>
              </a:lnSpc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Observe GP - </a:t>
            </a:r>
            <a:r>
              <a:rPr lang="en-GB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https://www.rcgp.org.uk/observegp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This is a virtual work experience that is provided by the Royal College of General Practitioners (RCGP)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095163"/>
      </p:ext>
    </p:extLst>
  </p:cSld>
  <p:clrMapOvr>
    <a:masterClrMapping/>
  </p:clrMapOvr>
</p:sld>
</file>

<file path=ppt/theme/theme1.xml><?xml version="1.0" encoding="utf-8"?>
<a:theme xmlns:a="http://schemas.openxmlformats.org/drawingml/2006/main" name="BSMS 2020-Jul">
  <a:themeElements>
    <a:clrScheme name="BSMS">
      <a:dk1>
        <a:srgbClr val="000000"/>
      </a:dk1>
      <a:lt1>
        <a:srgbClr val="FFFFFF"/>
      </a:lt1>
      <a:dk2>
        <a:srgbClr val="092440"/>
      </a:dk2>
      <a:lt2>
        <a:srgbClr val="EEEBE2"/>
      </a:lt2>
      <a:accent1>
        <a:srgbClr val="0E66B0"/>
      </a:accent1>
      <a:accent2>
        <a:srgbClr val="73934D"/>
      </a:accent2>
      <a:accent3>
        <a:srgbClr val="7828C5"/>
      </a:accent3>
      <a:accent4>
        <a:srgbClr val="C9226E"/>
      </a:accent4>
      <a:accent5>
        <a:srgbClr val="C78A00"/>
      </a:accent5>
      <a:accent6>
        <a:srgbClr val="919091"/>
      </a:accent6>
      <a:hlink>
        <a:srgbClr val="0D65B0"/>
      </a:hlink>
      <a:folHlink>
        <a:srgbClr val="5F1B8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明朝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Presentation Edit.pptx" id="{E5B9B2B5-4AB1-3045-B378-207745D53821}" vid="{E9585340-D3F3-A048-8942-B9787F8464A1}"/>
    </a:ext>
  </a:extLst>
</a:theme>
</file>

<file path=ppt/theme/theme2.xml><?xml version="1.0" encoding="utf-8"?>
<a:theme xmlns:a="http://schemas.openxmlformats.org/drawingml/2006/main" name="1_BSMS 2020-Jul">
  <a:themeElements>
    <a:clrScheme name="BSMS">
      <a:dk1>
        <a:srgbClr val="000000"/>
      </a:dk1>
      <a:lt1>
        <a:srgbClr val="FFFFFF"/>
      </a:lt1>
      <a:dk2>
        <a:srgbClr val="092440"/>
      </a:dk2>
      <a:lt2>
        <a:srgbClr val="EEEBE2"/>
      </a:lt2>
      <a:accent1>
        <a:srgbClr val="0E66B0"/>
      </a:accent1>
      <a:accent2>
        <a:srgbClr val="73934D"/>
      </a:accent2>
      <a:accent3>
        <a:srgbClr val="7828C5"/>
      </a:accent3>
      <a:accent4>
        <a:srgbClr val="C9226E"/>
      </a:accent4>
      <a:accent5>
        <a:srgbClr val="C78A00"/>
      </a:accent5>
      <a:accent6>
        <a:srgbClr val="919091"/>
      </a:accent6>
      <a:hlink>
        <a:srgbClr val="0D65B0"/>
      </a:hlink>
      <a:folHlink>
        <a:srgbClr val="5F1B8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明朝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Presentation Edit.pptx" id="{E5B9B2B5-4AB1-3045-B378-207745D53821}" vid="{E9585340-D3F3-A048-8942-B9787F8464A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6314CD6BFA1D418807532729E508A7" ma:contentTypeVersion="11" ma:contentTypeDescription="Create a new document." ma:contentTypeScope="" ma:versionID="aecafcc52205bf896519f571f793a2b9">
  <xsd:schema xmlns:xsd="http://www.w3.org/2001/XMLSchema" xmlns:xs="http://www.w3.org/2001/XMLSchema" xmlns:p="http://schemas.microsoft.com/office/2006/metadata/properties" xmlns:ns2="d0cf7155-5292-499e-94b8-ceb291bf61f2" xmlns:ns3="4b675c51-347a-4eaa-9a55-7e0aca984822" targetNamespace="http://schemas.microsoft.com/office/2006/metadata/properties" ma:root="true" ma:fieldsID="45a7e907e539d530dce02ffe772ad185" ns2:_="" ns3:_="">
    <xsd:import namespace="d0cf7155-5292-499e-94b8-ceb291bf61f2"/>
    <xsd:import namespace="4b675c51-347a-4eaa-9a55-7e0aca9848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cf7155-5292-499e-94b8-ceb291bf61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675c51-347a-4eaa-9a55-7e0aca98482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591DFF0-32FE-4E37-A04B-CD659AF4E5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341662-ABEA-4936-9767-94A3D2A469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cf7155-5292-499e-94b8-ceb291bf61f2"/>
    <ds:schemaRef ds:uri="4b675c51-347a-4eaa-9a55-7e0aca9848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D2FD8D5-C065-4D8A-ABEF-3FF392831CC5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4b675c51-347a-4eaa-9a55-7e0aca984822"/>
    <ds:schemaRef ds:uri="d0cf7155-5292-499e-94b8-ceb291bf61f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BSMS PowerPoint Slide Template (Aug 2020)</Template>
  <TotalTime>791</TotalTime>
  <Words>434</Words>
  <Application>Microsoft Office PowerPoint</Application>
  <PresentationFormat>Widescreen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BSMS 2020-Jul</vt:lpstr>
      <vt:lpstr>1_BSMS 2020-Jul</vt:lpstr>
      <vt:lpstr>Work Experience &amp; Outreach Opportunities</vt:lpstr>
      <vt:lpstr>BSMS Stance on Work Experience</vt:lpstr>
      <vt:lpstr>BSMS Virtual Work Experience</vt:lpstr>
      <vt:lpstr>BrightMed</vt:lpstr>
      <vt:lpstr>BrightMed Programme</vt:lpstr>
      <vt:lpstr>BrightIdeas</vt:lpstr>
      <vt:lpstr>Online talks</vt:lpstr>
      <vt:lpstr>Useful Links</vt:lpstr>
    </vt:vector>
  </TitlesOfParts>
  <Company>BSMS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Johnson</dc:creator>
  <cp:lastModifiedBy>Claire Johnson</cp:lastModifiedBy>
  <cp:revision>29</cp:revision>
  <dcterms:created xsi:type="dcterms:W3CDTF">2020-09-28T14:07:10Z</dcterms:created>
  <dcterms:modified xsi:type="dcterms:W3CDTF">2023-04-28T10:40:04Z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0x010100796314CD6BFA1D418807532729E508A7</vt:lpwstr>
  </property>
</Properties>
</file>