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57" r:id="rId5"/>
    <p:sldMasterId id="2147483833" r:id="rId6"/>
    <p:sldMasterId id="2147483773" r:id="rId7"/>
    <p:sldMasterId id="2147483797" r:id="rId8"/>
    <p:sldMasterId id="2147483737" r:id="rId9"/>
    <p:sldMasterId id="2147483749" r:id="rId10"/>
    <p:sldMasterId id="2147483845" r:id="rId11"/>
  </p:sldMasterIdLst>
  <p:notesMasterIdLst>
    <p:notesMasterId r:id="rId21"/>
  </p:notesMasterIdLst>
  <p:sldIdLst>
    <p:sldId id="256" r:id="rId12"/>
    <p:sldId id="257" r:id="rId13"/>
    <p:sldId id="301" r:id="rId14"/>
    <p:sldId id="300" r:id="rId15"/>
    <p:sldId id="298" r:id="rId16"/>
    <p:sldId id="261" r:id="rId17"/>
    <p:sldId id="302" r:id="rId18"/>
    <p:sldId id="267" r:id="rId19"/>
    <p:sldId id="29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2E88"/>
    <a:srgbClr val="E26FA9"/>
    <a:srgbClr val="D30D4F"/>
    <a:srgbClr val="E26EA8"/>
    <a:srgbClr val="D2639A"/>
    <a:srgbClr val="3699E0"/>
    <a:srgbClr val="4FA535"/>
    <a:srgbClr val="FFA000"/>
    <a:srgbClr val="E7205F"/>
    <a:srgbClr val="157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BDC629-4746-0566-C604-5FFE4F7032BC}" v="23" dt="2022-01-05T09:20:47.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30157" autoAdjust="0"/>
    <p:restoredTop sz="94660"/>
  </p:normalViewPr>
  <p:slideViewPr>
    <p:cSldViewPr snapToGrid="0">
      <p:cViewPr varScale="1">
        <p:scale>
          <a:sx n="99" d="100"/>
          <a:sy n="99" d="100"/>
        </p:scale>
        <p:origin x="720" y="1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Green" userId="S::ng1v20@soton.ac.uk::95db0ffa-da5b-477d-ae38-1990569217b1" providerId="AD" clId="Web-{A1BDC629-4746-0566-C604-5FFE4F7032BC}"/>
    <pc:docChg chg="modSld">
      <pc:chgData name="Natasha Green" userId="S::ng1v20@soton.ac.uk::95db0ffa-da5b-477d-ae38-1990569217b1" providerId="AD" clId="Web-{A1BDC629-4746-0566-C604-5FFE4F7032BC}" dt="2022-01-05T09:20:46.384" v="11" actId="20577"/>
      <pc:docMkLst>
        <pc:docMk/>
      </pc:docMkLst>
      <pc:sldChg chg="modSp">
        <pc:chgData name="Natasha Green" userId="S::ng1v20@soton.ac.uk::95db0ffa-da5b-477d-ae38-1990569217b1" providerId="AD" clId="Web-{A1BDC629-4746-0566-C604-5FFE4F7032BC}" dt="2022-01-04T15:40:58.987" v="1" actId="20577"/>
        <pc:sldMkLst>
          <pc:docMk/>
          <pc:sldMk cId="885281992" sldId="256"/>
        </pc:sldMkLst>
        <pc:spChg chg="mod">
          <ac:chgData name="Natasha Green" userId="S::ng1v20@soton.ac.uk::95db0ffa-da5b-477d-ae38-1990569217b1" providerId="AD" clId="Web-{A1BDC629-4746-0566-C604-5FFE4F7032BC}" dt="2022-01-04T15:40:58.987" v="1" actId="20577"/>
          <ac:spMkLst>
            <pc:docMk/>
            <pc:sldMk cId="885281992" sldId="256"/>
            <ac:spMk id="233" creationId="{00000000-0000-0000-0000-000000000000}"/>
          </ac:spMkLst>
        </pc:spChg>
      </pc:sldChg>
      <pc:sldChg chg="modSp">
        <pc:chgData name="Natasha Green" userId="S::ng1v20@soton.ac.uk::95db0ffa-da5b-477d-ae38-1990569217b1" providerId="AD" clId="Web-{A1BDC629-4746-0566-C604-5FFE4F7032BC}" dt="2022-01-05T09:20:46.384" v="11" actId="20577"/>
        <pc:sldMkLst>
          <pc:docMk/>
          <pc:sldMk cId="2418489070" sldId="257"/>
        </pc:sldMkLst>
        <pc:spChg chg="mod">
          <ac:chgData name="Natasha Green" userId="S::ng1v20@soton.ac.uk::95db0ffa-da5b-477d-ae38-1990569217b1" providerId="AD" clId="Web-{A1BDC629-4746-0566-C604-5FFE4F7032BC}" dt="2022-01-05T09:20:46.384" v="11" actId="20577"/>
          <ac:spMkLst>
            <pc:docMk/>
            <pc:sldMk cId="2418489070" sldId="257"/>
            <ac:spMk id="241" creationId="{00000000-0000-0000-0000-000000000000}"/>
          </ac:spMkLst>
        </pc:spChg>
      </pc:sldChg>
      <pc:sldChg chg="modSp">
        <pc:chgData name="Natasha Green" userId="S::ng1v20@soton.ac.uk::95db0ffa-da5b-477d-ae38-1990569217b1" providerId="AD" clId="Web-{A1BDC629-4746-0566-C604-5FFE4F7032BC}" dt="2022-01-04T15:41:45.631" v="10" actId="20577"/>
        <pc:sldMkLst>
          <pc:docMk/>
          <pc:sldMk cId="1596138492" sldId="302"/>
        </pc:sldMkLst>
        <pc:spChg chg="mod">
          <ac:chgData name="Natasha Green" userId="S::ng1v20@soton.ac.uk::95db0ffa-da5b-477d-ae38-1990569217b1" providerId="AD" clId="Web-{A1BDC629-4746-0566-C604-5FFE4F7032BC}" dt="2022-01-04T15:41:45.631" v="10" actId="20577"/>
          <ac:spMkLst>
            <pc:docMk/>
            <pc:sldMk cId="1596138492" sldId="302"/>
            <ac:spMk id="28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348436-B31F-DB44-A228-3E8E99C18156}" type="datetimeFigureOut">
              <a:rPr lang="en-US" smtClean="0"/>
              <a:t>1/5/2022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57EC16-7629-CA41-95AF-472E121E3966}" type="slidenum">
              <a:rPr lang="en-US" smtClean="0"/>
              <a:t>‹#›</a:t>
            </a:fld>
            <a:endParaRPr lang="en-US"/>
          </a:p>
        </p:txBody>
      </p:sp>
    </p:spTree>
    <p:extLst>
      <p:ext uri="{BB962C8B-B14F-4D97-AF65-F5344CB8AC3E}">
        <p14:creationId xmlns:p14="http://schemas.microsoft.com/office/powerpoint/2010/main" val="3633400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58739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65152134c_2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b65152134c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3945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b525822f2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gb525822f2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1010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bc76d8ace5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bc76d8ace5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25491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b65152134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3" name="Google Shape;263;gb65152134c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448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abefc0c955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gabefc0c955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08502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af9cfb5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af9cfb5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22922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3802629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
          <p:cNvSpPr txBox="1"/>
          <p:nvPr/>
        </p:nvSpPr>
        <p:spPr>
          <a:xfrm>
            <a:off x="5138226" y="6170500"/>
            <a:ext cx="39075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#BePartOfTheSolution</a:t>
            </a:r>
            <a:endParaRPr sz="3000" b="1"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025826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05/01/2022</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05/01/2022</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1289599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34832671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17" Type="http://schemas.openxmlformats.org/officeDocument/2006/relationships/image" Target="../media/image1.png"/><Relationship Id="rId2" Type="http://schemas.openxmlformats.org/officeDocument/2006/relationships/slideLayout" Target="../slideLayouts/slideLayout38.xml"/><Relationship Id="rId16"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5.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18"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media/image2.png"/><Relationship Id="rId2" Type="http://schemas.openxmlformats.org/officeDocument/2006/relationships/slideLayout" Target="../slideLayouts/slideLayout49.xml"/><Relationship Id="rId16" Type="http://schemas.openxmlformats.org/officeDocument/2006/relationships/image" Target="../media/image5.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4.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image" Target="../media/image2.png"/><Relationship Id="rId2" Type="http://schemas.openxmlformats.org/officeDocument/2006/relationships/slideLayout" Target="../slideLayouts/slideLayout72.xml"/><Relationship Id="rId16" Type="http://schemas.openxmlformats.org/officeDocument/2006/relationships/image" Target="../media/image5.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4.pn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05/01/2022</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712E88"/>
          </a:solidFill>
          <a:ln>
            <a:solidFill>
              <a:srgbClr val="71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2" name="Picture 11" descr="Icon&#10;&#10;Description automatically generated">
            <a:extLst>
              <a:ext uri="{FF2B5EF4-FFF2-40B4-BE49-F238E27FC236}">
                <a16:creationId xmlns:a16="http://schemas.microsoft.com/office/drawing/2014/main" id="{865258A2-ADAD-4B6A-AB32-4227B8E9B19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rot="3941069">
            <a:off x="-393042" y="-567278"/>
            <a:ext cx="1374762" cy="1372440"/>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69" r:id="rId13"/>
    <p:sldLayoutId id="214748387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05/01/2022</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8" name="Picture 7" descr="Icon&#10;&#10;Description automatically generated">
            <a:extLst>
              <a:ext uri="{FF2B5EF4-FFF2-40B4-BE49-F238E27FC236}">
                <a16:creationId xmlns:a16="http://schemas.microsoft.com/office/drawing/2014/main" id="{9D5EE80D-AB62-4D4B-822F-1F160FD38CC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3941069">
            <a:off x="-393042" y="-567278"/>
            <a:ext cx="1374762" cy="1372440"/>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BB154A-4CDD-4A53-93EC-6310397BD71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F5C26F-5D08-4A71-A865-90528D843F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712E88"/>
                </a:solidFill>
              </a:rPr>
              <a:t>#</a:t>
            </a:r>
            <a:r>
              <a:rPr lang="en-GB" sz="3000" b="1" dirty="0" err="1">
                <a:solidFill>
                  <a:srgbClr val="712E88"/>
                </a:solidFill>
              </a:rPr>
              <a:t>BePartOfTheSolution</a:t>
            </a:r>
            <a:endParaRPr lang="en-GB" sz="3000" b="1" dirty="0">
              <a:solidFill>
                <a:srgbClr val="712E88"/>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solidFill>
            <a:srgbClr val="712E88"/>
          </a:solidFill>
          <a:ln>
            <a:solidFill>
              <a:srgbClr val="712E88"/>
            </a:solidFill>
          </a:ln>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15" name="Picture 14" descr="Icon&#10;&#10;Description automatically generated">
            <a:extLst>
              <a:ext uri="{FF2B5EF4-FFF2-40B4-BE49-F238E27FC236}">
                <a16:creationId xmlns:a16="http://schemas.microsoft.com/office/drawing/2014/main" id="{E0D71A45-E55B-4D35-88FD-C122FA1C536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3941069">
            <a:off x="-393042" y="-567278"/>
            <a:ext cx="1374762" cy="1372440"/>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6" name="Rectangle 15">
            <a:extLst>
              <a:ext uri="{FF2B5EF4-FFF2-40B4-BE49-F238E27FC236}">
                <a16:creationId xmlns:a16="http://schemas.microsoft.com/office/drawing/2014/main" id="{8F9A2811-B2F9-4F54-8CAD-992CC3A21CDC}"/>
              </a:ext>
            </a:extLst>
          </p:cNvPr>
          <p:cNvSpPr/>
          <p:nvPr userDrawn="1"/>
        </p:nvSpPr>
        <p:spPr>
          <a:xfrm>
            <a:off x="0" y="6037006"/>
            <a:ext cx="9144000" cy="820994"/>
          </a:xfrm>
          <a:prstGeom prst="rect">
            <a:avLst/>
          </a:prstGeom>
          <a:solidFill>
            <a:srgbClr val="712E88"/>
          </a:solidFill>
          <a:ln>
            <a:solidFill>
              <a:srgbClr val="71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9311A-CD39-48E9-AC9C-940E4487B5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01139796-9FAA-48AE-A5FA-1BBE5EA86EB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59F8EC-C151-4CCF-B7A2-524E50B2B4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54AD-51B3-4898-9E71-3D9EA39FD4EA}" type="slidenum">
              <a:rPr lang="en-GB" smtClean="0"/>
              <a:t>‹#›</a:t>
            </a:fld>
            <a:endParaRPr lang="en-GB"/>
          </a:p>
        </p:txBody>
      </p:sp>
      <p:sp>
        <p:nvSpPr>
          <p:cNvPr id="10" name="Rectangle 9">
            <a:extLst>
              <a:ext uri="{FF2B5EF4-FFF2-40B4-BE49-F238E27FC236}">
                <a16:creationId xmlns:a16="http://schemas.microsoft.com/office/drawing/2014/main" id="{C163DC90-61E8-4B02-9AFF-28B9159ECA6F}"/>
              </a:ext>
            </a:extLst>
          </p:cNvPr>
          <p:cNvSpPr/>
          <p:nvPr userDrawn="1"/>
        </p:nvSpPr>
        <p:spPr>
          <a:xfrm>
            <a:off x="0" y="6037006"/>
            <a:ext cx="9144000" cy="820994"/>
          </a:xfrm>
          <a:prstGeom prst="rect">
            <a:avLst/>
          </a:prstGeom>
          <a:solidFill>
            <a:srgbClr val="712E88"/>
          </a:solidFill>
          <a:ln>
            <a:solidFill>
              <a:srgbClr val="71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47E3A0B2-BA77-4939-B7C7-2FCA4A759CEC}"/>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8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8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
          <p:cNvSpPr txBox="1">
            <a:spLocks noGrp="1"/>
          </p:cNvSpPr>
          <p:nvPr>
            <p:ph type="title"/>
          </p:nvPr>
        </p:nvSpPr>
        <p:spPr>
          <a:xfrm>
            <a:off x="532200" y="267714"/>
            <a:ext cx="8079600" cy="1658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800"/>
              <a:buFont typeface="Calibri"/>
              <a:buNone/>
            </a:pPr>
            <a:r>
              <a:rPr lang="en-GB" sz="4800" dirty="0">
                <a:solidFill>
                  <a:srgbClr val="0F6AB1"/>
                </a:solidFill>
                <a:latin typeface="Gill Sans"/>
                <a:ea typeface="Gill Sans"/>
                <a:cs typeface="Gill Sans"/>
                <a:sym typeface="Gill Sans"/>
              </a:rPr>
              <a:t>Worries</a:t>
            </a:r>
            <a:endParaRPr sz="4800" dirty="0">
              <a:solidFill>
                <a:srgbClr val="0F6AB1"/>
              </a:solidFill>
              <a:latin typeface="Gill Sans"/>
              <a:ea typeface="Gill Sans"/>
              <a:cs typeface="Gill Sans"/>
              <a:sym typeface="Gill Sans"/>
            </a:endParaRPr>
          </a:p>
        </p:txBody>
      </p:sp>
      <p:sp>
        <p:nvSpPr>
          <p:cNvPr id="234" name="Google Shape;234;p1"/>
          <p:cNvSpPr txBox="1">
            <a:spLocks noGrp="1"/>
          </p:cNvSpPr>
          <p:nvPr>
            <p:ph type="subTitle" idx="1"/>
          </p:nvPr>
        </p:nvSpPr>
        <p:spPr>
          <a:xfrm>
            <a:off x="1186335" y="1708418"/>
            <a:ext cx="6771329" cy="4254501"/>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0"/>
              </a:spcBef>
              <a:spcAft>
                <a:spcPts val="0"/>
              </a:spcAft>
              <a:buClr>
                <a:schemeClr val="dk1"/>
              </a:buClr>
              <a:buSzPts val="275"/>
              <a:buNone/>
            </a:pPr>
            <a:r>
              <a:rPr lang="en-GB" sz="11200" dirty="0">
                <a:solidFill>
                  <a:schemeClr val="accent5">
                    <a:lumMod val="50000"/>
                  </a:schemeClr>
                </a:solidFill>
                <a:highlight>
                  <a:srgbClr val="FFFFFF"/>
                </a:highlight>
                <a:latin typeface="Gill Sans"/>
                <a:ea typeface="Gill Sans"/>
                <a:cs typeface="Gill Sans"/>
                <a:sym typeface="Gill Sans"/>
              </a:rPr>
              <a:t>Objectives:</a:t>
            </a:r>
            <a:r>
              <a:rPr lang="en-GB" sz="11200" dirty="0">
                <a:solidFill>
                  <a:schemeClr val="accent5">
                    <a:lumMod val="50000"/>
                  </a:schemeClr>
                </a:solidFill>
                <a:highlight>
                  <a:srgbClr val="FFFFFF"/>
                </a:highlight>
                <a:latin typeface="Comfortaa"/>
                <a:ea typeface="Comfortaa"/>
                <a:cs typeface="Comfortaa"/>
                <a:sym typeface="Comfortaa"/>
              </a:rPr>
              <a:t> </a:t>
            </a:r>
            <a:endParaRPr sz="11200" dirty="0">
              <a:solidFill>
                <a:schemeClr val="accent5">
                  <a:lumMod val="50000"/>
                </a:schemeClr>
              </a:solidFill>
              <a:highlight>
                <a:srgbClr val="FFFFFF"/>
              </a:highlight>
              <a:latin typeface="Comfortaa"/>
              <a:ea typeface="Comfortaa"/>
              <a:cs typeface="Comfortaa"/>
              <a:sym typeface="Comfortaa"/>
            </a:endParaRPr>
          </a:p>
          <a:p>
            <a:pPr marL="0" lvl="0" indent="0" algn="l" rtl="0">
              <a:lnSpc>
                <a:spcPct val="115000"/>
              </a:lnSpc>
              <a:spcBef>
                <a:spcPts val="0"/>
              </a:spcBef>
              <a:spcAft>
                <a:spcPts val="0"/>
              </a:spcAft>
              <a:buClr>
                <a:schemeClr val="dk1"/>
              </a:buClr>
              <a:buSzPts val="275"/>
              <a:buNone/>
            </a:pPr>
            <a:endParaRPr sz="9600" dirty="0">
              <a:solidFill>
                <a:srgbClr val="073763"/>
              </a:solidFill>
              <a:highlight>
                <a:srgbClr val="FFFFFF"/>
              </a:highlight>
              <a:latin typeface="Comfortaa"/>
              <a:ea typeface="Comfortaa"/>
              <a:cs typeface="Comfortaa"/>
              <a:sym typeface="Comfortaa"/>
            </a:endParaRPr>
          </a:p>
          <a:p>
            <a:pPr lvl="0" algn="l" rtl="0">
              <a:lnSpc>
                <a:spcPct val="115000"/>
              </a:lnSpc>
              <a:spcBef>
                <a:spcPts val="0"/>
              </a:spcBef>
              <a:spcAft>
                <a:spcPts val="0"/>
              </a:spcAft>
              <a:buClr>
                <a:schemeClr val="accent5">
                  <a:lumMod val="50000"/>
                </a:schemeClr>
              </a:buClr>
              <a:buSzPct val="80000"/>
              <a:buFont typeface="Arial" panose="020B0604020202020204" pitchFamily="34" charset="0"/>
              <a:buChar char="•"/>
            </a:pPr>
            <a:r>
              <a:rPr lang="en-GB" sz="9600" dirty="0">
                <a:solidFill>
                  <a:schemeClr val="accent5">
                    <a:lumMod val="50000"/>
                  </a:schemeClr>
                </a:solidFill>
                <a:latin typeface="Gill Sans"/>
                <a:ea typeface="Gill Sans"/>
                <a:cs typeface="Gill Sans"/>
                <a:sym typeface="Gill Sans"/>
              </a:rPr>
              <a:t>To understand that everyday things affect our feelings. </a:t>
            </a:r>
            <a:endParaRPr sz="9600" dirty="0">
              <a:solidFill>
                <a:schemeClr val="accent5">
                  <a:lumMod val="50000"/>
                </a:schemeClr>
              </a:solidFill>
              <a:latin typeface="Gill Sans"/>
              <a:ea typeface="Gill Sans"/>
              <a:cs typeface="Gill Sans"/>
              <a:sym typeface="Gill Sans"/>
            </a:endParaRPr>
          </a:p>
          <a:p>
            <a:pPr marL="0" lvl="0" indent="0" algn="l" rtl="0">
              <a:lnSpc>
                <a:spcPct val="115000"/>
              </a:lnSpc>
              <a:spcBef>
                <a:spcPts val="0"/>
              </a:spcBef>
              <a:spcAft>
                <a:spcPts val="0"/>
              </a:spcAft>
              <a:buClr>
                <a:schemeClr val="accent5">
                  <a:lumMod val="50000"/>
                </a:schemeClr>
              </a:buClr>
              <a:buSzPct val="80000"/>
              <a:buNone/>
            </a:pPr>
            <a:r>
              <a:rPr lang="en-GB" sz="9600" dirty="0">
                <a:solidFill>
                  <a:schemeClr val="accent5">
                    <a:lumMod val="50000"/>
                  </a:schemeClr>
                </a:solidFill>
                <a:latin typeface="Gill Sans"/>
                <a:ea typeface="Gill Sans"/>
                <a:cs typeface="Gill Sans"/>
                <a:sym typeface="Gill Sans"/>
              </a:rPr>
              <a:t> </a:t>
            </a:r>
            <a:endParaRPr sz="9600" dirty="0">
              <a:solidFill>
                <a:schemeClr val="accent5">
                  <a:lumMod val="50000"/>
                </a:schemeClr>
              </a:solidFill>
              <a:latin typeface="Gill Sans"/>
              <a:ea typeface="Gill Sans"/>
              <a:cs typeface="Gill Sans"/>
              <a:sym typeface="Gill Sans"/>
            </a:endParaRPr>
          </a:p>
          <a:p>
            <a:pPr lvl="0" algn="l" rtl="0">
              <a:lnSpc>
                <a:spcPct val="115000"/>
              </a:lnSpc>
              <a:spcBef>
                <a:spcPts val="0"/>
              </a:spcBef>
              <a:spcAft>
                <a:spcPts val="0"/>
              </a:spcAft>
              <a:buClr>
                <a:schemeClr val="accent5">
                  <a:lumMod val="50000"/>
                </a:schemeClr>
              </a:buClr>
              <a:buSzPct val="80000"/>
              <a:buFont typeface="Arial" panose="020B0604020202020204" pitchFamily="34" charset="0"/>
              <a:buChar char="•"/>
            </a:pPr>
            <a:r>
              <a:rPr lang="en-GB" sz="9600" dirty="0">
                <a:solidFill>
                  <a:schemeClr val="accent5">
                    <a:lumMod val="50000"/>
                  </a:schemeClr>
                </a:solidFill>
                <a:latin typeface="Gill Sans"/>
                <a:ea typeface="Gill Sans"/>
                <a:cs typeface="Gill Sans"/>
                <a:sym typeface="Gill Sans"/>
              </a:rPr>
              <a:t>To understand that everyone has worries. </a:t>
            </a:r>
            <a:endParaRPr sz="9600" dirty="0">
              <a:solidFill>
                <a:schemeClr val="accent5">
                  <a:lumMod val="50000"/>
                </a:schemeClr>
              </a:solidFill>
              <a:latin typeface="Gill Sans"/>
              <a:ea typeface="Gill Sans"/>
              <a:cs typeface="Gill Sans"/>
              <a:sym typeface="Gill Sans"/>
            </a:endParaRPr>
          </a:p>
          <a:p>
            <a:pPr lvl="0" algn="l" rtl="0">
              <a:lnSpc>
                <a:spcPct val="115000"/>
              </a:lnSpc>
              <a:spcBef>
                <a:spcPts val="0"/>
              </a:spcBef>
              <a:spcAft>
                <a:spcPts val="0"/>
              </a:spcAft>
              <a:buClr>
                <a:schemeClr val="accent5">
                  <a:lumMod val="50000"/>
                </a:schemeClr>
              </a:buClr>
              <a:buSzPct val="80000"/>
              <a:buFont typeface="Arial" panose="020B0604020202020204" pitchFamily="34" charset="0"/>
              <a:buChar char="•"/>
            </a:pPr>
            <a:endParaRPr sz="9600" dirty="0">
              <a:solidFill>
                <a:schemeClr val="accent5">
                  <a:lumMod val="50000"/>
                </a:schemeClr>
              </a:solidFill>
              <a:latin typeface="Gill Sans"/>
              <a:ea typeface="Gill Sans"/>
              <a:cs typeface="Gill Sans"/>
              <a:sym typeface="Gill Sans"/>
            </a:endParaRPr>
          </a:p>
          <a:p>
            <a:pPr lvl="0" algn="l" rtl="0">
              <a:lnSpc>
                <a:spcPct val="115000"/>
              </a:lnSpc>
              <a:spcBef>
                <a:spcPts val="0"/>
              </a:spcBef>
              <a:spcAft>
                <a:spcPts val="0"/>
              </a:spcAft>
              <a:buClr>
                <a:schemeClr val="accent5">
                  <a:lumMod val="50000"/>
                </a:schemeClr>
              </a:buClr>
              <a:buSzPct val="80000"/>
              <a:buFont typeface="Arial" panose="020B0604020202020204" pitchFamily="34" charset="0"/>
              <a:buChar char="•"/>
            </a:pPr>
            <a:r>
              <a:rPr lang="en-GB" sz="9600" dirty="0">
                <a:solidFill>
                  <a:schemeClr val="accent5">
                    <a:lumMod val="50000"/>
                  </a:schemeClr>
                </a:solidFill>
                <a:latin typeface="Gill Sans"/>
                <a:ea typeface="Gill Sans"/>
                <a:cs typeface="Gill Sans"/>
                <a:sym typeface="Gill Sans"/>
              </a:rPr>
              <a:t>To express feelings &amp; try to support others who express their feelings. </a:t>
            </a:r>
            <a:endParaRPr sz="9600" dirty="0">
              <a:solidFill>
                <a:schemeClr val="accent5">
                  <a:lumMod val="50000"/>
                </a:schemeClr>
              </a:solidFill>
              <a:latin typeface="Gill Sans"/>
              <a:ea typeface="Gill Sans"/>
              <a:cs typeface="Gill Sans"/>
              <a:sym typeface="Gill Sans"/>
            </a:endParaRPr>
          </a:p>
          <a:p>
            <a:pPr lvl="0" algn="l" rtl="0">
              <a:lnSpc>
                <a:spcPct val="115000"/>
              </a:lnSpc>
              <a:spcBef>
                <a:spcPts val="0"/>
              </a:spcBef>
              <a:spcAft>
                <a:spcPts val="0"/>
              </a:spcAft>
              <a:buClr>
                <a:schemeClr val="accent5">
                  <a:lumMod val="50000"/>
                </a:schemeClr>
              </a:buClr>
              <a:buSzPct val="80000"/>
              <a:buFont typeface="Arial" panose="020B0604020202020204" pitchFamily="34" charset="0"/>
              <a:buChar char="•"/>
            </a:pPr>
            <a:endParaRPr sz="9600" dirty="0">
              <a:solidFill>
                <a:schemeClr val="accent5">
                  <a:lumMod val="50000"/>
                </a:schemeClr>
              </a:solidFill>
              <a:latin typeface="Gill Sans"/>
              <a:ea typeface="Gill Sans"/>
              <a:cs typeface="Gill Sans"/>
              <a:sym typeface="Gill Sans"/>
            </a:endParaRPr>
          </a:p>
          <a:p>
            <a:pPr lvl="0" algn="l" rtl="0">
              <a:lnSpc>
                <a:spcPct val="115000"/>
              </a:lnSpc>
              <a:spcBef>
                <a:spcPts val="0"/>
              </a:spcBef>
              <a:spcAft>
                <a:spcPts val="0"/>
              </a:spcAft>
              <a:buClr>
                <a:schemeClr val="accent5">
                  <a:lumMod val="50000"/>
                </a:schemeClr>
              </a:buClr>
              <a:buSzPct val="80000"/>
              <a:buFont typeface="Arial" panose="020B0604020202020204" pitchFamily="34" charset="0"/>
              <a:buChar char="•"/>
            </a:pPr>
            <a:r>
              <a:rPr lang="en-GB" sz="9600" dirty="0">
                <a:solidFill>
                  <a:schemeClr val="accent5">
                    <a:lumMod val="50000"/>
                  </a:schemeClr>
                </a:solidFill>
                <a:latin typeface="Gill Sans"/>
                <a:ea typeface="Gill Sans"/>
                <a:cs typeface="Gill Sans"/>
                <a:sym typeface="Gill Sans"/>
              </a:rPr>
              <a:t>To use strategies to help themselves feel better. </a:t>
            </a:r>
            <a:endParaRPr sz="9600" dirty="0">
              <a:solidFill>
                <a:schemeClr val="accent5">
                  <a:lumMod val="50000"/>
                </a:schemeClr>
              </a:solidFill>
              <a:latin typeface="Gill Sans"/>
              <a:ea typeface="Gill Sans"/>
              <a:cs typeface="Gill Sans"/>
              <a:sym typeface="Gill Sans"/>
            </a:endParaRPr>
          </a:p>
          <a:p>
            <a:pPr marL="0" lvl="0" indent="0" algn="l" rtl="0">
              <a:lnSpc>
                <a:spcPct val="115000"/>
              </a:lnSpc>
              <a:spcBef>
                <a:spcPts val="0"/>
              </a:spcBef>
              <a:spcAft>
                <a:spcPts val="0"/>
              </a:spcAft>
              <a:buClr>
                <a:schemeClr val="dk1"/>
              </a:buClr>
              <a:buSzPct val="47826"/>
              <a:buNone/>
            </a:pPr>
            <a:endParaRPr sz="2300" dirty="0">
              <a:solidFill>
                <a:schemeClr val="accent5">
                  <a:lumMod val="50000"/>
                </a:schemeClr>
              </a:solidFill>
              <a:highlight>
                <a:srgbClr val="FFFFFF"/>
              </a:highlight>
              <a:latin typeface="Comfortaa"/>
              <a:ea typeface="Comfortaa"/>
              <a:cs typeface="Comfortaa"/>
              <a:sym typeface="Comfortaa"/>
            </a:endParaRPr>
          </a:p>
          <a:p>
            <a:pPr marL="0" lvl="0" indent="0" algn="l" rtl="0">
              <a:lnSpc>
                <a:spcPct val="115000"/>
              </a:lnSpc>
              <a:spcBef>
                <a:spcPts val="0"/>
              </a:spcBef>
              <a:spcAft>
                <a:spcPts val="0"/>
              </a:spcAft>
              <a:buClr>
                <a:schemeClr val="dk1"/>
              </a:buClr>
              <a:buSzPct val="47826"/>
              <a:buFont typeface="Arial"/>
              <a:buNone/>
            </a:pPr>
            <a:endParaRPr sz="2300" dirty="0">
              <a:solidFill>
                <a:srgbClr val="3D85C6"/>
              </a:solidFill>
              <a:highlight>
                <a:srgbClr val="FFFFFF"/>
              </a:highlight>
              <a:latin typeface="Comfortaa"/>
              <a:ea typeface="Comfortaa"/>
              <a:cs typeface="Comfortaa"/>
              <a:sym typeface="Comfortaa"/>
            </a:endParaRPr>
          </a:p>
          <a:p>
            <a:pPr marL="91440" lvl="0" indent="0" algn="l" rtl="0">
              <a:lnSpc>
                <a:spcPct val="85000"/>
              </a:lnSpc>
              <a:spcBef>
                <a:spcPts val="0"/>
              </a:spcBef>
              <a:spcAft>
                <a:spcPts val="0"/>
              </a:spcAft>
              <a:buClr>
                <a:srgbClr val="262626"/>
              </a:buClr>
              <a:buSzPct val="100000"/>
              <a:buNone/>
            </a:pPr>
            <a:endParaRPr dirty="0"/>
          </a:p>
        </p:txBody>
      </p:sp>
    </p:spTree>
    <p:extLst>
      <p:ext uri="{BB962C8B-B14F-4D97-AF65-F5344CB8AC3E}">
        <p14:creationId xmlns:p14="http://schemas.microsoft.com/office/powerpoint/2010/main" val="885281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b65152134c_2_18"/>
          <p:cNvSpPr txBox="1"/>
          <p:nvPr/>
        </p:nvSpPr>
        <p:spPr>
          <a:xfrm>
            <a:off x="817050" y="656325"/>
            <a:ext cx="67374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5000"/>
              <a:buFont typeface="Arial"/>
              <a:buNone/>
            </a:pPr>
            <a:r>
              <a:rPr lang="en-GB" sz="4800" b="0" i="0" u="none" strike="noStrike" cap="none" dirty="0">
                <a:solidFill>
                  <a:srgbClr val="0F6AB1"/>
                </a:solidFill>
                <a:latin typeface="Gill Sans"/>
                <a:ea typeface="Gill Sans"/>
                <a:cs typeface="Gill Sans"/>
                <a:sym typeface="Gill Sans"/>
              </a:rPr>
              <a:t>Video Introduction</a:t>
            </a:r>
            <a:endParaRPr sz="4800" b="0" i="0" u="none" strike="noStrike" cap="none" dirty="0">
              <a:solidFill>
                <a:srgbClr val="0F6AB1"/>
              </a:solidFill>
              <a:latin typeface="Gill Sans"/>
              <a:ea typeface="Gill Sans"/>
              <a:cs typeface="Gill Sans"/>
              <a:sym typeface="Gill Sans"/>
            </a:endParaRPr>
          </a:p>
        </p:txBody>
      </p:sp>
      <p:pic>
        <p:nvPicPr>
          <p:cNvPr id="240" name="Google Shape;240;gb65152134c_2_18"/>
          <p:cNvPicPr preferRelativeResize="0"/>
          <p:nvPr/>
        </p:nvPicPr>
        <p:blipFill rotWithShape="1">
          <a:blip r:embed="rId3">
            <a:alphaModFix/>
          </a:blip>
          <a:srcRect/>
          <a:stretch/>
        </p:blipFill>
        <p:spPr>
          <a:xfrm>
            <a:off x="0" y="3816925"/>
            <a:ext cx="2256151" cy="2221851"/>
          </a:xfrm>
          <a:prstGeom prst="rect">
            <a:avLst/>
          </a:prstGeom>
          <a:noFill/>
          <a:ln>
            <a:noFill/>
          </a:ln>
        </p:spPr>
      </p:pic>
      <p:sp>
        <p:nvSpPr>
          <p:cNvPr id="241" name="Google Shape;241;gb65152134c_2_18"/>
          <p:cNvSpPr txBox="1"/>
          <p:nvPr/>
        </p:nvSpPr>
        <p:spPr>
          <a:xfrm>
            <a:off x="1235200" y="2308525"/>
            <a:ext cx="6495600" cy="1508075"/>
          </a:xfrm>
          <a:prstGeom prst="rect">
            <a:avLst/>
          </a:prstGeom>
          <a:noFill/>
          <a:ln>
            <a:noFill/>
          </a:ln>
        </p:spPr>
        <p:txBody>
          <a:bodyPr spcFirstLastPara="1" wrap="square" lIns="91425" tIns="91425" rIns="91425" bIns="91425" anchor="t" anchorCtr="0">
            <a:spAutoFit/>
          </a:bodyPr>
          <a:lstStyle/>
          <a:p>
            <a:pPr algn="ctr">
              <a:buClr>
                <a:srgbClr val="000000"/>
              </a:buClr>
              <a:buSzPts val="2500"/>
            </a:pPr>
            <a:r>
              <a:rPr lang="en-GB" sz="2500" b="0" i="0" u="none" strike="noStrike" cap="none" dirty="0">
                <a:solidFill>
                  <a:schemeClr val="accent5">
                    <a:lumMod val="50000"/>
                  </a:schemeClr>
                </a:solidFill>
                <a:latin typeface="Gill Sans"/>
                <a:ea typeface="Gill Sans"/>
                <a:cs typeface="Gill Sans"/>
                <a:sym typeface="Gill Sans"/>
              </a:rPr>
              <a:t>Watch COVID-19 Warriors </a:t>
            </a:r>
            <a:endParaRPr lang="en-US" sz="2500" dirty="0" err="1">
              <a:solidFill>
                <a:schemeClr val="accent5">
                  <a:lumMod val="50000"/>
                </a:schemeClr>
              </a:solidFill>
              <a:latin typeface="Gill Sans"/>
              <a:ea typeface="Gill Sans"/>
              <a:cs typeface="Gill Sans"/>
              <a:sym typeface="Gill Sans"/>
            </a:endParaRPr>
          </a:p>
          <a:p>
            <a:pPr algn="ctr">
              <a:buSzPts val="2500"/>
            </a:pPr>
            <a:r>
              <a:rPr lang="en-GB" sz="2500" dirty="0">
                <a:solidFill>
                  <a:schemeClr val="accent5">
                    <a:lumMod val="50000"/>
                  </a:schemeClr>
                </a:solidFill>
                <a:latin typeface="Gill Sans"/>
                <a:ea typeface="Gill Sans"/>
                <a:cs typeface="Gill Sans"/>
                <a:sym typeface="Gill Sans"/>
              </a:rPr>
              <a:t>Video Introduction</a:t>
            </a:r>
            <a:endParaRPr lang="en-US" sz="2500" dirty="0">
              <a:solidFill>
                <a:schemeClr val="accent5">
                  <a:lumMod val="50000"/>
                </a:schemeClr>
              </a:solidFill>
              <a:latin typeface="Gill Sans"/>
              <a:ea typeface="Gill Sans"/>
              <a:cs typeface="Gill Sans"/>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243" name="Google Shape;243;gb65152134c_2_18"/>
          <p:cNvPicPr preferRelativeResize="0"/>
          <p:nvPr/>
        </p:nvPicPr>
        <p:blipFill>
          <a:blip r:embed="rId4">
            <a:alphaModFix/>
          </a:blip>
          <a:stretch>
            <a:fillRect/>
          </a:stretch>
        </p:blipFill>
        <p:spPr>
          <a:xfrm>
            <a:off x="6999175" y="3893125"/>
            <a:ext cx="2069450" cy="2069450"/>
          </a:xfrm>
          <a:prstGeom prst="rect">
            <a:avLst/>
          </a:prstGeom>
          <a:noFill/>
          <a:ln>
            <a:noFill/>
          </a:ln>
        </p:spPr>
      </p:pic>
    </p:spTree>
    <p:extLst>
      <p:ext uri="{BB962C8B-B14F-4D97-AF65-F5344CB8AC3E}">
        <p14:creationId xmlns:p14="http://schemas.microsoft.com/office/powerpoint/2010/main" val="2418489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b525822f29_0_5"/>
          <p:cNvSpPr txBox="1">
            <a:spLocks noGrp="1"/>
          </p:cNvSpPr>
          <p:nvPr>
            <p:ph type="title"/>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Main Activity</a:t>
            </a:r>
            <a:endParaRPr sz="4800" dirty="0">
              <a:solidFill>
                <a:srgbClr val="0F6AB1"/>
              </a:solidFill>
              <a:latin typeface="Gill Sans"/>
              <a:ea typeface="Gill Sans"/>
              <a:cs typeface="Gill Sans"/>
              <a:sym typeface="Gill Sans"/>
            </a:endParaRPr>
          </a:p>
        </p:txBody>
      </p:sp>
      <p:sp>
        <p:nvSpPr>
          <p:cNvPr id="249" name="Google Shape;249;gb525822f29_0_5"/>
          <p:cNvSpPr txBox="1">
            <a:spLocks noGrp="1"/>
          </p:cNvSpPr>
          <p:nvPr>
            <p:ph type="subTitle" idx="1"/>
          </p:nvPr>
        </p:nvSpPr>
        <p:spPr>
          <a:xfrm>
            <a:off x="1068350" y="1541151"/>
            <a:ext cx="5583850" cy="996000"/>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1300"/>
              </a:spcBef>
              <a:spcAft>
                <a:spcPts val="0"/>
              </a:spcAft>
              <a:buSzPts val="2400"/>
              <a:buNone/>
            </a:pPr>
            <a:r>
              <a:rPr lang="en-GB" dirty="0">
                <a:solidFill>
                  <a:schemeClr val="accent5">
                    <a:lumMod val="50000"/>
                  </a:schemeClr>
                </a:solidFill>
                <a:latin typeface="Gill Sans"/>
                <a:ea typeface="Gill Sans"/>
                <a:cs typeface="Gill Sans"/>
                <a:sym typeface="Gill Sans"/>
              </a:rPr>
              <a:t>Read the book “Ruby’s Worry”</a:t>
            </a:r>
            <a:endParaRPr dirty="0">
              <a:solidFill>
                <a:schemeClr val="accent5">
                  <a:lumMod val="50000"/>
                </a:schemeClr>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endParaRPr dirty="0"/>
          </a:p>
          <a:p>
            <a:pPr marL="0" lvl="0" indent="0" algn="l" rtl="0">
              <a:lnSpc>
                <a:spcPct val="85000"/>
              </a:lnSpc>
              <a:spcBef>
                <a:spcPts val="1300"/>
              </a:spcBef>
              <a:spcAft>
                <a:spcPts val="0"/>
              </a:spcAft>
              <a:buSzPts val="2400"/>
              <a:buNone/>
            </a:pPr>
            <a:endParaRPr dirty="0"/>
          </a:p>
          <a:p>
            <a:pPr marL="0" lvl="0" indent="0" algn="l" rtl="0">
              <a:lnSpc>
                <a:spcPct val="85000"/>
              </a:lnSpc>
              <a:spcBef>
                <a:spcPts val="1300"/>
              </a:spcBef>
              <a:spcAft>
                <a:spcPts val="0"/>
              </a:spcAft>
              <a:buSzPts val="2400"/>
              <a:buNone/>
            </a:pPr>
            <a:endParaRPr dirty="0"/>
          </a:p>
          <a:p>
            <a:pPr marL="0" lvl="0" indent="0" algn="l" rtl="0">
              <a:lnSpc>
                <a:spcPct val="85000"/>
              </a:lnSpc>
              <a:spcBef>
                <a:spcPts val="1300"/>
              </a:spcBef>
              <a:spcAft>
                <a:spcPts val="0"/>
              </a:spcAft>
              <a:buSzPts val="2400"/>
              <a:buNone/>
            </a:pPr>
            <a:endParaRPr dirty="0"/>
          </a:p>
        </p:txBody>
      </p:sp>
      <p:pic>
        <p:nvPicPr>
          <p:cNvPr id="250" name="Google Shape;250;gb525822f29_0_5"/>
          <p:cNvPicPr preferRelativeResize="0"/>
          <p:nvPr/>
        </p:nvPicPr>
        <p:blipFill>
          <a:blip r:embed="rId3">
            <a:alphaModFix/>
          </a:blip>
          <a:stretch>
            <a:fillRect/>
          </a:stretch>
        </p:blipFill>
        <p:spPr>
          <a:xfrm rot="616335">
            <a:off x="5655345" y="1494425"/>
            <a:ext cx="2049550" cy="2594350"/>
          </a:xfrm>
          <a:prstGeom prst="rect">
            <a:avLst/>
          </a:prstGeom>
          <a:noFill/>
          <a:ln>
            <a:noFill/>
          </a:ln>
        </p:spPr>
      </p:pic>
      <p:sp>
        <p:nvSpPr>
          <p:cNvPr id="251" name="Google Shape;251;gb525822f29_0_5"/>
          <p:cNvSpPr txBox="1"/>
          <p:nvPr/>
        </p:nvSpPr>
        <p:spPr>
          <a:xfrm>
            <a:off x="1068350" y="4357450"/>
            <a:ext cx="7220100" cy="20312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dirty="0">
              <a:latin typeface="Gill Sans"/>
              <a:ea typeface="Gill Sans"/>
              <a:cs typeface="Gill Sans"/>
              <a:sym typeface="Gill Sans"/>
            </a:endParaRPr>
          </a:p>
          <a:p>
            <a:pPr marL="342900" lvl="0" indent="-342900" algn="l" rtl="0">
              <a:spcBef>
                <a:spcPts val="0"/>
              </a:spcBef>
              <a:spcAft>
                <a:spcPts val="0"/>
              </a:spcAft>
              <a:buFont typeface="Courier New" panose="02070309020205020404" pitchFamily="49" charset="0"/>
              <a:buChar char="o"/>
            </a:pPr>
            <a:r>
              <a:rPr lang="en-GB" sz="2400" dirty="0">
                <a:solidFill>
                  <a:schemeClr val="accent5">
                    <a:lumMod val="50000"/>
                  </a:schemeClr>
                </a:solidFill>
                <a:latin typeface="Gill Sans"/>
                <a:ea typeface="Gill Sans"/>
                <a:cs typeface="Gill Sans"/>
                <a:sym typeface="Gill Sans"/>
              </a:rPr>
              <a:t>How does worry manifest itself in our bodies? </a:t>
            </a:r>
          </a:p>
          <a:p>
            <a:pPr marL="0" lvl="0" indent="0" algn="l" rtl="0">
              <a:spcBef>
                <a:spcPts val="0"/>
              </a:spcBef>
              <a:spcAft>
                <a:spcPts val="0"/>
              </a:spcAft>
              <a:buNone/>
            </a:pPr>
            <a:endParaRPr lang="en-GB" sz="2400" dirty="0">
              <a:solidFill>
                <a:schemeClr val="accent5">
                  <a:lumMod val="50000"/>
                </a:schemeClr>
              </a:solidFill>
              <a:latin typeface="Gill Sans"/>
              <a:ea typeface="Gill Sans"/>
              <a:cs typeface="Gill Sans"/>
              <a:sym typeface="Gill Sans"/>
            </a:endParaRPr>
          </a:p>
          <a:p>
            <a:pPr marL="342900" lvl="0" indent="-342900" algn="l" rtl="0">
              <a:spcBef>
                <a:spcPts val="0"/>
              </a:spcBef>
              <a:spcAft>
                <a:spcPts val="0"/>
              </a:spcAft>
              <a:buFont typeface="Courier New" panose="02070309020205020404" pitchFamily="49" charset="0"/>
              <a:buChar char="o"/>
            </a:pPr>
            <a:r>
              <a:rPr lang="en-GB" sz="2400" dirty="0">
                <a:solidFill>
                  <a:schemeClr val="accent5">
                    <a:lumMod val="50000"/>
                  </a:schemeClr>
                </a:solidFill>
                <a:latin typeface="Gill Sans"/>
                <a:ea typeface="Gill Sans"/>
                <a:cs typeface="Gill Sans"/>
                <a:sym typeface="Gill Sans"/>
              </a:rPr>
              <a:t>Think about how you might feel physically and   emotionally...</a:t>
            </a:r>
            <a:endParaRPr sz="2400" dirty="0">
              <a:solidFill>
                <a:schemeClr val="accent5">
                  <a:lumMod val="50000"/>
                </a:schemeClr>
              </a:solidFill>
              <a:latin typeface="Gill Sans"/>
              <a:ea typeface="Gill Sans"/>
              <a:cs typeface="Gill Sans"/>
              <a:sym typeface="Gill Sans"/>
            </a:endParaRPr>
          </a:p>
        </p:txBody>
      </p:sp>
      <p:sp>
        <p:nvSpPr>
          <p:cNvPr id="252" name="Google Shape;252;gb525822f29_0_5"/>
          <p:cNvSpPr txBox="1"/>
          <p:nvPr/>
        </p:nvSpPr>
        <p:spPr>
          <a:xfrm>
            <a:off x="2217600" y="5319300"/>
            <a:ext cx="7195200" cy="83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53" name="Google Shape;253;gb525822f29_0_5"/>
          <p:cNvSpPr txBox="1"/>
          <p:nvPr/>
        </p:nvSpPr>
        <p:spPr>
          <a:xfrm>
            <a:off x="1815921" y="2658377"/>
            <a:ext cx="3074825"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dirty="0">
                <a:solidFill>
                  <a:srgbClr val="157E83"/>
                </a:solidFill>
                <a:latin typeface="Gill Sans"/>
                <a:ea typeface="Gill Sans"/>
                <a:cs typeface="Gill Sans"/>
                <a:sym typeface="Gill Sans"/>
              </a:rPr>
              <a:t>Everyone has worries sometimes...</a:t>
            </a:r>
            <a:endParaRPr sz="2400" dirty="0">
              <a:solidFill>
                <a:srgbClr val="157E83"/>
              </a:solidFill>
              <a:latin typeface="Gill Sans"/>
              <a:ea typeface="Gill Sans"/>
              <a:cs typeface="Gill Sans"/>
              <a:sym typeface="Gill Sans"/>
            </a:endParaRPr>
          </a:p>
        </p:txBody>
      </p:sp>
      <p:sp>
        <p:nvSpPr>
          <p:cNvPr id="2" name="Cloud Callout 1">
            <a:extLst>
              <a:ext uri="{FF2B5EF4-FFF2-40B4-BE49-F238E27FC236}">
                <a16:creationId xmlns:a16="http://schemas.microsoft.com/office/drawing/2014/main" id="{69601171-8021-C646-BED9-A990AC156B83}"/>
              </a:ext>
            </a:extLst>
          </p:cNvPr>
          <p:cNvSpPr/>
          <p:nvPr/>
        </p:nvSpPr>
        <p:spPr>
          <a:xfrm>
            <a:off x="1224210" y="2163651"/>
            <a:ext cx="3837904" cy="1874225"/>
          </a:xfrm>
          <a:prstGeom prst="cloudCallout">
            <a:avLst>
              <a:gd name="adj1" fmla="val 58026"/>
              <a:gd name="adj2" fmla="val 5913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5123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bc76d8ace5_0_3"/>
          <p:cNvSpPr txBox="1">
            <a:spLocks noGrp="1"/>
          </p:cNvSpPr>
          <p:nvPr>
            <p:ph type="title"/>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Main Activity</a:t>
            </a:r>
            <a:endParaRPr sz="4800" dirty="0">
              <a:solidFill>
                <a:srgbClr val="0F6AB1"/>
              </a:solidFill>
              <a:latin typeface="Gill Sans"/>
              <a:ea typeface="Gill Sans"/>
              <a:cs typeface="Gill Sans"/>
              <a:sym typeface="Gill Sans"/>
            </a:endParaRPr>
          </a:p>
        </p:txBody>
      </p:sp>
      <p:sp>
        <p:nvSpPr>
          <p:cNvPr id="259" name="Google Shape;259;gbc76d8ace5_0_3"/>
          <p:cNvSpPr txBox="1">
            <a:spLocks noGrp="1"/>
          </p:cNvSpPr>
          <p:nvPr>
            <p:ph type="subTitle" idx="1"/>
          </p:nvPr>
        </p:nvSpPr>
        <p:spPr>
          <a:xfrm>
            <a:off x="1403798" y="1436053"/>
            <a:ext cx="6722772" cy="522557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300"/>
              </a:spcBef>
              <a:spcAft>
                <a:spcPts val="0"/>
              </a:spcAft>
              <a:buSzPts val="2400"/>
              <a:buNone/>
            </a:pPr>
            <a:r>
              <a:rPr lang="en-GB" sz="2400" dirty="0">
                <a:solidFill>
                  <a:schemeClr val="accent5">
                    <a:lumMod val="50000"/>
                  </a:schemeClr>
                </a:solidFill>
                <a:latin typeface="Gill Sans"/>
                <a:ea typeface="Gill Sans"/>
                <a:cs typeface="Gill Sans"/>
                <a:sym typeface="Gill Sans"/>
              </a:rPr>
              <a:t>Coronavirus made many people worried… </a:t>
            </a:r>
            <a:endParaRPr sz="2400" dirty="0">
              <a:solidFill>
                <a:schemeClr val="accent5">
                  <a:lumMod val="50000"/>
                </a:schemeClr>
              </a:solidFill>
              <a:latin typeface="Gill Sans"/>
              <a:ea typeface="Gill Sans"/>
              <a:cs typeface="Gill Sans"/>
              <a:sym typeface="Gill Sans"/>
            </a:endParaRPr>
          </a:p>
          <a:p>
            <a:pPr marL="0" lvl="0" indent="0" algn="l" rtl="0">
              <a:lnSpc>
                <a:spcPct val="100000"/>
              </a:lnSpc>
              <a:spcBef>
                <a:spcPts val="1300"/>
              </a:spcBef>
              <a:spcAft>
                <a:spcPts val="0"/>
              </a:spcAft>
              <a:buSzPts val="2400"/>
              <a:buNone/>
            </a:pPr>
            <a:r>
              <a:rPr lang="en-GB" sz="2400" dirty="0">
                <a:solidFill>
                  <a:schemeClr val="accent5">
                    <a:lumMod val="50000"/>
                  </a:schemeClr>
                </a:solidFill>
                <a:latin typeface="Gill Sans"/>
                <a:ea typeface="Gill Sans"/>
                <a:cs typeface="Gill Sans"/>
                <a:sym typeface="Gill Sans"/>
              </a:rPr>
              <a:t>Have you got worries about Coronavirus? </a:t>
            </a:r>
            <a:endParaRPr sz="2400" dirty="0">
              <a:solidFill>
                <a:schemeClr val="accent5">
                  <a:lumMod val="50000"/>
                </a:schemeClr>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endParaRPr dirty="0"/>
          </a:p>
          <a:p>
            <a:pPr marL="0" lvl="0" indent="0" algn="l" rtl="0">
              <a:lnSpc>
                <a:spcPct val="85000"/>
              </a:lnSpc>
              <a:spcBef>
                <a:spcPts val="1300"/>
              </a:spcBef>
              <a:spcAft>
                <a:spcPts val="0"/>
              </a:spcAft>
              <a:buSzPts val="2400"/>
              <a:buNone/>
            </a:pPr>
            <a:endParaRPr dirty="0"/>
          </a:p>
          <a:p>
            <a:pPr marL="0" lvl="0" indent="0" algn="l" rtl="0">
              <a:lnSpc>
                <a:spcPct val="85000"/>
              </a:lnSpc>
              <a:spcBef>
                <a:spcPts val="1300"/>
              </a:spcBef>
              <a:spcAft>
                <a:spcPts val="0"/>
              </a:spcAft>
              <a:buSzPts val="2400"/>
              <a:buNone/>
            </a:pPr>
            <a:endParaRPr dirty="0"/>
          </a:p>
          <a:p>
            <a:pPr marL="0" lvl="0" indent="0" algn="l" rtl="0">
              <a:lnSpc>
                <a:spcPct val="85000"/>
              </a:lnSpc>
              <a:spcBef>
                <a:spcPts val="1300"/>
              </a:spcBef>
              <a:spcAft>
                <a:spcPts val="0"/>
              </a:spcAft>
              <a:buSzPts val="2400"/>
              <a:buNone/>
            </a:pPr>
            <a:endParaRPr dirty="0"/>
          </a:p>
          <a:p>
            <a:pPr marL="0" lvl="0" indent="0" algn="l" rtl="0">
              <a:lnSpc>
                <a:spcPct val="85000"/>
              </a:lnSpc>
              <a:spcBef>
                <a:spcPts val="1300"/>
              </a:spcBef>
              <a:spcAft>
                <a:spcPts val="0"/>
              </a:spcAft>
              <a:buSzPts val="2400"/>
              <a:buNone/>
            </a:pPr>
            <a:endParaRPr sz="2400" dirty="0"/>
          </a:p>
          <a:p>
            <a:pPr lvl="0" algn="l" rtl="0">
              <a:lnSpc>
                <a:spcPct val="85000"/>
              </a:lnSpc>
              <a:spcBef>
                <a:spcPts val="1300"/>
              </a:spcBef>
              <a:spcAft>
                <a:spcPts val="0"/>
              </a:spcAft>
              <a:buClr>
                <a:srgbClr val="0F6AB1"/>
              </a:buClr>
              <a:buSzPct val="80000"/>
              <a:buFont typeface="Arial" panose="020B0604020202020204" pitchFamily="34" charset="0"/>
              <a:buChar char="•"/>
            </a:pPr>
            <a:r>
              <a:rPr lang="en-GB" sz="2400" dirty="0">
                <a:solidFill>
                  <a:schemeClr val="accent5">
                    <a:lumMod val="50000"/>
                  </a:schemeClr>
                </a:solidFill>
                <a:latin typeface="Gill Sans"/>
                <a:ea typeface="Gill Sans"/>
                <a:cs typeface="Gill Sans"/>
                <a:sym typeface="Gill Sans"/>
              </a:rPr>
              <a:t>What can you do when you are feeling worried?</a:t>
            </a:r>
            <a:endParaRPr sz="2400" dirty="0">
              <a:solidFill>
                <a:schemeClr val="accent5">
                  <a:lumMod val="50000"/>
                </a:schemeClr>
              </a:solidFill>
              <a:latin typeface="Gill Sans"/>
              <a:ea typeface="Gill Sans"/>
              <a:cs typeface="Gill Sans"/>
              <a:sym typeface="Gill Sans"/>
            </a:endParaRPr>
          </a:p>
          <a:p>
            <a:pPr lvl="0" algn="l" rtl="0">
              <a:lnSpc>
                <a:spcPct val="85000"/>
              </a:lnSpc>
              <a:spcBef>
                <a:spcPts val="1300"/>
              </a:spcBef>
              <a:spcAft>
                <a:spcPts val="0"/>
              </a:spcAft>
              <a:buClr>
                <a:srgbClr val="0F6AB1"/>
              </a:buClr>
              <a:buSzPct val="80000"/>
              <a:buFont typeface="Arial" panose="020B0604020202020204" pitchFamily="34" charset="0"/>
              <a:buChar char="•"/>
            </a:pPr>
            <a:r>
              <a:rPr lang="en-GB" sz="2400" dirty="0">
                <a:solidFill>
                  <a:schemeClr val="accent5">
                    <a:lumMod val="50000"/>
                  </a:schemeClr>
                </a:solidFill>
                <a:latin typeface="Gill Sans"/>
                <a:ea typeface="Gill Sans"/>
                <a:cs typeface="Gill Sans"/>
                <a:sym typeface="Gill Sans"/>
              </a:rPr>
              <a:t>Draw your idea on a piece of card and share with your class.</a:t>
            </a:r>
            <a:endParaRPr sz="2400" dirty="0">
              <a:solidFill>
                <a:schemeClr val="accent5">
                  <a:lumMod val="50000"/>
                </a:schemeClr>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endParaRPr dirty="0"/>
          </a:p>
          <a:p>
            <a:pPr marL="0" lvl="0" indent="0" algn="l" rtl="0">
              <a:lnSpc>
                <a:spcPct val="85000"/>
              </a:lnSpc>
              <a:spcBef>
                <a:spcPts val="1300"/>
              </a:spcBef>
              <a:spcAft>
                <a:spcPts val="0"/>
              </a:spcAft>
              <a:buSzPts val="2400"/>
              <a:buNone/>
            </a:pPr>
            <a:endParaRPr dirty="0"/>
          </a:p>
        </p:txBody>
      </p:sp>
      <p:pic>
        <p:nvPicPr>
          <p:cNvPr id="260" name="Google Shape;260;gbc76d8ace5_0_3"/>
          <p:cNvPicPr preferRelativeResize="0"/>
          <p:nvPr/>
        </p:nvPicPr>
        <p:blipFill>
          <a:blip r:embed="rId3">
            <a:alphaModFix/>
          </a:blip>
          <a:stretch>
            <a:fillRect/>
          </a:stretch>
        </p:blipFill>
        <p:spPr>
          <a:xfrm>
            <a:off x="2749482" y="2797125"/>
            <a:ext cx="3216274" cy="2144199"/>
          </a:xfrm>
          <a:prstGeom prst="rect">
            <a:avLst/>
          </a:prstGeom>
          <a:noFill/>
          <a:ln>
            <a:noFill/>
          </a:ln>
        </p:spPr>
      </p:pic>
    </p:spTree>
    <p:extLst>
      <p:ext uri="{BB962C8B-B14F-4D97-AF65-F5344CB8AC3E}">
        <p14:creationId xmlns:p14="http://schemas.microsoft.com/office/powerpoint/2010/main" val="2954058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b65152134c_1_0"/>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1800"/>
              <a:buFont typeface="Arial"/>
              <a:buNone/>
            </a:pPr>
            <a:r>
              <a:rPr lang="en-GB" sz="4800" dirty="0">
                <a:solidFill>
                  <a:srgbClr val="0F6AB1"/>
                </a:solidFill>
                <a:latin typeface="Gill Sans"/>
                <a:ea typeface="Gill Sans"/>
                <a:cs typeface="Gill Sans"/>
                <a:sym typeface="Gill Sans"/>
              </a:rPr>
              <a:t>What have we learnt?</a:t>
            </a:r>
            <a:endParaRPr sz="4800" dirty="0">
              <a:solidFill>
                <a:srgbClr val="0F6AB1"/>
              </a:solidFill>
              <a:latin typeface="Gill Sans"/>
              <a:ea typeface="Gill Sans"/>
              <a:cs typeface="Gill Sans"/>
              <a:sym typeface="Gill Sans"/>
            </a:endParaRPr>
          </a:p>
          <a:p>
            <a:pPr marL="0" lvl="0" indent="0" algn="l" rtl="0">
              <a:lnSpc>
                <a:spcPct val="90000"/>
              </a:lnSpc>
              <a:spcBef>
                <a:spcPts val="0"/>
              </a:spcBef>
              <a:spcAft>
                <a:spcPts val="0"/>
              </a:spcAft>
              <a:buClr>
                <a:schemeClr val="accent1"/>
              </a:buClr>
              <a:buSzPts val="4800"/>
              <a:buFont typeface="Calibri"/>
              <a:buNone/>
            </a:pPr>
            <a:endParaRPr dirty="0"/>
          </a:p>
        </p:txBody>
      </p:sp>
      <p:sp>
        <p:nvSpPr>
          <p:cNvPr id="267" name="Google Shape;267;gb65152134c_1_0"/>
          <p:cNvSpPr txBox="1"/>
          <p:nvPr/>
        </p:nvSpPr>
        <p:spPr>
          <a:xfrm>
            <a:off x="1385045" y="1668300"/>
            <a:ext cx="6419551" cy="5078283"/>
          </a:xfrm>
          <a:prstGeom prst="rect">
            <a:avLst/>
          </a:prstGeom>
          <a:noFill/>
          <a:ln>
            <a:noFill/>
          </a:ln>
        </p:spPr>
        <p:txBody>
          <a:bodyPr spcFirstLastPara="1" wrap="square" lIns="91425" tIns="91425" rIns="91425" bIns="91425" anchor="t" anchorCtr="0">
            <a:spAutoFit/>
          </a:bodyPr>
          <a:lstStyle/>
          <a:p>
            <a:pPr marL="342900" lvl="0" indent="-342900" rtl="0">
              <a:spcBef>
                <a:spcPts val="0"/>
              </a:spcBef>
              <a:spcAft>
                <a:spcPts val="0"/>
              </a:spcAft>
              <a:buFont typeface="Arial" panose="020B0604020202020204" pitchFamily="34" charset="0"/>
              <a:buChar char="•"/>
            </a:pPr>
            <a:r>
              <a:rPr lang="en-GB" sz="2400" dirty="0">
                <a:solidFill>
                  <a:schemeClr val="accent5">
                    <a:lumMod val="50000"/>
                  </a:schemeClr>
                </a:solidFill>
                <a:latin typeface="Gill Sans"/>
                <a:ea typeface="Gill Sans"/>
                <a:cs typeface="Gill Sans"/>
                <a:sym typeface="Gill Sans"/>
              </a:rPr>
              <a:t>How do you know if someone might be feeling anxious or worried?</a:t>
            </a:r>
            <a:endParaRPr sz="2400" dirty="0">
              <a:solidFill>
                <a:schemeClr val="accent5">
                  <a:lumMod val="50000"/>
                </a:schemeClr>
              </a:solidFill>
              <a:latin typeface="Gill Sans"/>
              <a:ea typeface="Gill Sans"/>
              <a:cs typeface="Gill Sans"/>
              <a:sym typeface="Gill Sans"/>
            </a:endParaRPr>
          </a:p>
          <a:p>
            <a:pPr marL="0" lvl="0" indent="0" algn="l" rtl="0">
              <a:spcBef>
                <a:spcPts val="0"/>
              </a:spcBef>
              <a:spcAft>
                <a:spcPts val="0"/>
              </a:spcAft>
              <a:buNone/>
            </a:pPr>
            <a:endParaRPr sz="2500" dirty="0">
              <a:solidFill>
                <a:schemeClr val="accent5">
                  <a:lumMod val="50000"/>
                </a:schemeClr>
              </a:solidFill>
              <a:latin typeface="Gill Sans"/>
              <a:ea typeface="Gill Sans"/>
              <a:cs typeface="Gill Sans"/>
              <a:sym typeface="Gill Sans"/>
            </a:endParaRPr>
          </a:p>
          <a:p>
            <a:pPr marL="0" lvl="0" indent="0" algn="l" rtl="0">
              <a:spcBef>
                <a:spcPts val="0"/>
              </a:spcBef>
              <a:spcAft>
                <a:spcPts val="0"/>
              </a:spcAft>
              <a:buNone/>
            </a:pPr>
            <a:endParaRPr sz="2500" dirty="0">
              <a:solidFill>
                <a:schemeClr val="accent5">
                  <a:lumMod val="50000"/>
                </a:schemeClr>
              </a:solidFill>
              <a:latin typeface="Gill Sans"/>
              <a:ea typeface="Gill Sans"/>
              <a:cs typeface="Gill Sans"/>
              <a:sym typeface="Gill Sans"/>
            </a:endParaRPr>
          </a:p>
          <a:p>
            <a:pPr marL="0" lvl="0" indent="0" algn="l" rtl="0">
              <a:spcBef>
                <a:spcPts val="0"/>
              </a:spcBef>
              <a:spcAft>
                <a:spcPts val="0"/>
              </a:spcAft>
              <a:buNone/>
            </a:pPr>
            <a:endParaRPr sz="2500" dirty="0">
              <a:solidFill>
                <a:schemeClr val="accent5">
                  <a:lumMod val="50000"/>
                </a:schemeClr>
              </a:solidFill>
              <a:latin typeface="Gill Sans"/>
              <a:ea typeface="Gill Sans"/>
              <a:cs typeface="Gill Sans"/>
              <a:sym typeface="Gill Sans"/>
            </a:endParaRPr>
          </a:p>
          <a:p>
            <a:pPr marL="0" lvl="0" indent="0" algn="l" rtl="0">
              <a:spcBef>
                <a:spcPts val="0"/>
              </a:spcBef>
              <a:spcAft>
                <a:spcPts val="0"/>
              </a:spcAft>
              <a:buNone/>
            </a:pPr>
            <a:endParaRPr sz="2500" dirty="0">
              <a:solidFill>
                <a:schemeClr val="accent5">
                  <a:lumMod val="50000"/>
                </a:schemeClr>
              </a:solidFill>
              <a:latin typeface="Gill Sans"/>
              <a:ea typeface="Gill Sans"/>
              <a:cs typeface="Gill Sans"/>
              <a:sym typeface="Gill Sans"/>
            </a:endParaRPr>
          </a:p>
          <a:p>
            <a:pPr marL="0" lvl="0" indent="0" algn="l" rtl="0">
              <a:spcBef>
                <a:spcPts val="0"/>
              </a:spcBef>
              <a:spcAft>
                <a:spcPts val="0"/>
              </a:spcAft>
              <a:buNone/>
            </a:pPr>
            <a:endParaRPr lang="en-GB" sz="2500" dirty="0">
              <a:solidFill>
                <a:schemeClr val="accent5">
                  <a:lumMod val="50000"/>
                </a:schemeClr>
              </a:solidFill>
              <a:latin typeface="Gill Sans"/>
              <a:ea typeface="Gill Sans"/>
              <a:cs typeface="Gill Sans"/>
              <a:sym typeface="Gill Sans"/>
            </a:endParaRPr>
          </a:p>
          <a:p>
            <a:pPr marL="0" lvl="0" indent="0" algn="l" rtl="0">
              <a:spcBef>
                <a:spcPts val="0"/>
              </a:spcBef>
              <a:spcAft>
                <a:spcPts val="0"/>
              </a:spcAft>
              <a:buNone/>
            </a:pPr>
            <a:endParaRPr sz="2500" dirty="0">
              <a:solidFill>
                <a:schemeClr val="accent5">
                  <a:lumMod val="50000"/>
                </a:schemeClr>
              </a:solidFill>
              <a:latin typeface="Gill Sans"/>
              <a:ea typeface="Gill Sans"/>
              <a:cs typeface="Gill Sans"/>
              <a:sym typeface="Gill Sans"/>
            </a:endParaRPr>
          </a:p>
          <a:p>
            <a:pPr marL="342900" lvl="0" indent="-342900" rtl="0">
              <a:spcBef>
                <a:spcPts val="0"/>
              </a:spcBef>
              <a:spcAft>
                <a:spcPts val="0"/>
              </a:spcAft>
              <a:buFont typeface="Arial" panose="020B0604020202020204" pitchFamily="34" charset="0"/>
              <a:buChar char="•"/>
            </a:pPr>
            <a:r>
              <a:rPr lang="en-GB" sz="2400" dirty="0">
                <a:solidFill>
                  <a:schemeClr val="accent5">
                    <a:lumMod val="50000"/>
                  </a:schemeClr>
                </a:solidFill>
                <a:latin typeface="Gill Sans"/>
                <a:ea typeface="Gill Sans"/>
                <a:cs typeface="Gill Sans"/>
                <a:sym typeface="Gill Sans"/>
              </a:rPr>
              <a:t>What new tools for dealing with worries have you learned about?</a:t>
            </a:r>
            <a:endParaRPr sz="2400" dirty="0">
              <a:solidFill>
                <a:schemeClr val="accent5">
                  <a:lumMod val="50000"/>
                </a:schemeClr>
              </a:solidFill>
              <a:latin typeface="Gill Sans"/>
              <a:ea typeface="Gill Sans"/>
              <a:cs typeface="Gill Sans"/>
              <a:sym typeface="Gill Sans"/>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pic>
        <p:nvPicPr>
          <p:cNvPr id="268" name="Google Shape;268;gb65152134c_1_0"/>
          <p:cNvPicPr preferRelativeResize="0"/>
          <p:nvPr/>
        </p:nvPicPr>
        <p:blipFill rotWithShape="1">
          <a:blip r:embed="rId3">
            <a:alphaModFix/>
          </a:blip>
          <a:srcRect l="10353" r="-4648"/>
          <a:stretch/>
        </p:blipFill>
        <p:spPr>
          <a:xfrm>
            <a:off x="3616031" y="2794008"/>
            <a:ext cx="1827538" cy="1658099"/>
          </a:xfrm>
          <a:prstGeom prst="rect">
            <a:avLst/>
          </a:prstGeom>
          <a:noFill/>
          <a:ln>
            <a:noFill/>
          </a:ln>
        </p:spPr>
      </p:pic>
    </p:spTree>
    <p:extLst>
      <p:ext uri="{BB962C8B-B14F-4D97-AF65-F5344CB8AC3E}">
        <p14:creationId xmlns:p14="http://schemas.microsoft.com/office/powerpoint/2010/main" val="4168111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5" name="Google Shape;275;gabefc0c955_0_11"/>
          <p:cNvPicPr preferRelativeResize="0"/>
          <p:nvPr/>
        </p:nvPicPr>
        <p:blipFill>
          <a:blip r:embed="rId3">
            <a:alphaModFix/>
          </a:blip>
          <a:stretch>
            <a:fillRect/>
          </a:stretch>
        </p:blipFill>
        <p:spPr>
          <a:xfrm>
            <a:off x="945250" y="2795925"/>
            <a:ext cx="2023676" cy="2023676"/>
          </a:xfrm>
          <a:prstGeom prst="rect">
            <a:avLst/>
          </a:prstGeom>
          <a:noFill/>
          <a:ln>
            <a:noFill/>
          </a:ln>
        </p:spPr>
      </p:pic>
      <p:sp>
        <p:nvSpPr>
          <p:cNvPr id="276" name="Google Shape;276;gabefc0c955_0_11"/>
          <p:cNvSpPr/>
          <p:nvPr/>
        </p:nvSpPr>
        <p:spPr>
          <a:xfrm>
            <a:off x="2968926" y="330300"/>
            <a:ext cx="4720200" cy="3098700"/>
          </a:xfrm>
          <a:prstGeom prst="wedgeEllipseCallout">
            <a:avLst>
              <a:gd name="adj1" fmla="val -54117"/>
              <a:gd name="adj2" fmla="val 39433"/>
            </a:avLst>
          </a:prstGeom>
          <a:solidFill>
            <a:schemeClr val="accent6">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a:ea typeface="Gill Sans"/>
              <a:cs typeface="Gill Sans"/>
              <a:sym typeface="Gill Sans"/>
            </a:endParaRPr>
          </a:p>
        </p:txBody>
      </p:sp>
      <p:sp>
        <p:nvSpPr>
          <p:cNvPr id="277" name="Google Shape;277;gabefc0c955_0_11"/>
          <p:cNvSpPr txBox="1"/>
          <p:nvPr/>
        </p:nvSpPr>
        <p:spPr>
          <a:xfrm>
            <a:off x="3233976" y="915775"/>
            <a:ext cx="4190100" cy="233907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800" dirty="0">
                <a:solidFill>
                  <a:srgbClr val="0F6AB1"/>
                </a:solidFill>
                <a:latin typeface="Gill Sans"/>
                <a:ea typeface="Gill Sans"/>
                <a:cs typeface="Gill Sans"/>
                <a:sym typeface="Gill Sans"/>
              </a:rPr>
              <a:t>Don’t forget - it’s good to chat to someone if you are feeling worried,  so don’t keep your worries to yourself! </a:t>
            </a:r>
            <a:endParaRPr sz="2800" dirty="0">
              <a:solidFill>
                <a:srgbClr val="0F6AB1"/>
              </a:solidFill>
              <a:latin typeface="Gill Sans"/>
              <a:ea typeface="Gill Sans"/>
              <a:cs typeface="Gill Sans"/>
              <a:sym typeface="Gill Sans"/>
            </a:endParaRPr>
          </a:p>
        </p:txBody>
      </p:sp>
    </p:spTree>
    <p:extLst>
      <p:ext uri="{BB962C8B-B14F-4D97-AF65-F5344CB8AC3E}">
        <p14:creationId xmlns:p14="http://schemas.microsoft.com/office/powerpoint/2010/main" val="171827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checkerboard(across)">
                                      <p:cBhvr>
                                        <p:cTn id="7" dur="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6" name="Google Shape;286;gaf9cfb55a7_0_0"/>
          <p:cNvPicPr preferRelativeResize="0"/>
          <p:nvPr/>
        </p:nvPicPr>
        <p:blipFill>
          <a:blip r:embed="rId3">
            <a:alphaModFix/>
          </a:blip>
          <a:stretch>
            <a:fillRect/>
          </a:stretch>
        </p:blipFill>
        <p:spPr>
          <a:xfrm>
            <a:off x="6404762" y="3993307"/>
            <a:ext cx="1477109" cy="1377404"/>
          </a:xfrm>
          <a:prstGeom prst="rect">
            <a:avLst/>
          </a:prstGeom>
          <a:noFill/>
          <a:ln>
            <a:noFill/>
          </a:ln>
        </p:spPr>
      </p:pic>
      <p:sp>
        <p:nvSpPr>
          <p:cNvPr id="282" name="Google Shape;282;gaf9cfb55a7_0_0"/>
          <p:cNvSpPr txBox="1">
            <a:spLocks noGrp="1"/>
          </p:cNvSpPr>
          <p:nvPr>
            <p:ph type="title"/>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Extension Activities</a:t>
            </a:r>
            <a:endParaRPr sz="4800" dirty="0">
              <a:solidFill>
                <a:srgbClr val="0F6AB1"/>
              </a:solidFill>
              <a:latin typeface="Gill Sans"/>
              <a:ea typeface="Gill Sans"/>
              <a:cs typeface="Gill Sans"/>
              <a:sym typeface="Gill Sans"/>
            </a:endParaRPr>
          </a:p>
        </p:txBody>
      </p:sp>
      <p:sp>
        <p:nvSpPr>
          <p:cNvPr id="283" name="Google Shape;283;gaf9cfb55a7_0_0"/>
          <p:cNvSpPr txBox="1">
            <a:spLocks noGrp="1"/>
          </p:cNvSpPr>
          <p:nvPr>
            <p:ph type="subTitle" idx="1"/>
          </p:nvPr>
        </p:nvSpPr>
        <p:spPr>
          <a:xfrm>
            <a:off x="772732" y="1534300"/>
            <a:ext cx="7315200" cy="4918015"/>
          </a:xfrm>
          <a:prstGeom prst="rect">
            <a:avLst/>
          </a:prstGeom>
          <a:noFill/>
          <a:ln>
            <a:noFill/>
          </a:ln>
        </p:spPr>
        <p:txBody>
          <a:bodyPr spcFirstLastPara="1" wrap="square" lIns="91425" tIns="45700" rIns="91425" bIns="45700" anchor="t" anchorCtr="0">
            <a:noAutofit/>
          </a:bodyPr>
          <a:lstStyle/>
          <a:p>
            <a:pPr marL="419100" lvl="0" indent="-342900" algn="l" rtl="0">
              <a:lnSpc>
                <a:spcPct val="85000"/>
              </a:lnSpc>
              <a:spcBef>
                <a:spcPts val="1300"/>
              </a:spcBef>
              <a:spcAft>
                <a:spcPts val="0"/>
              </a:spcAft>
              <a:buClr>
                <a:schemeClr val="accent5">
                  <a:lumMod val="50000"/>
                </a:schemeClr>
              </a:buClr>
              <a:buSzPct val="100000"/>
              <a:buFont typeface="Arial" panose="020B0604020202020204" pitchFamily="34" charset="0"/>
              <a:buChar char="•"/>
            </a:pPr>
            <a:r>
              <a:rPr lang="en-GB" sz="2400" dirty="0">
                <a:solidFill>
                  <a:schemeClr val="accent5">
                    <a:lumMod val="50000"/>
                  </a:schemeClr>
                </a:solidFill>
                <a:latin typeface="Gill Sans"/>
                <a:ea typeface="Gill Sans"/>
                <a:cs typeface="Gill Sans"/>
                <a:sym typeface="Gill Sans"/>
              </a:rPr>
              <a:t>Create a Class Worry box from an empty shoe box or tissue box.</a:t>
            </a:r>
            <a:endParaRPr sz="2400" dirty="0">
              <a:solidFill>
                <a:schemeClr val="accent5">
                  <a:lumMod val="50000"/>
                </a:schemeClr>
              </a:solidFill>
              <a:latin typeface="Gill Sans"/>
              <a:ea typeface="Gill Sans"/>
              <a:cs typeface="Gill Sans"/>
              <a:sym typeface="Gill Sans"/>
            </a:endParaRPr>
          </a:p>
          <a:p>
            <a:pPr lvl="0" algn="l" rtl="0">
              <a:lnSpc>
                <a:spcPct val="85000"/>
              </a:lnSpc>
              <a:spcBef>
                <a:spcPts val="1300"/>
              </a:spcBef>
              <a:spcAft>
                <a:spcPts val="0"/>
              </a:spcAft>
              <a:buClr>
                <a:schemeClr val="accent5">
                  <a:lumMod val="50000"/>
                </a:schemeClr>
              </a:buClr>
              <a:buSzPct val="100000"/>
              <a:buFont typeface="Arial" panose="020B0604020202020204" pitchFamily="34" charset="0"/>
              <a:buChar char="•"/>
            </a:pPr>
            <a:endParaRPr dirty="0">
              <a:solidFill>
                <a:schemeClr val="accent5">
                  <a:lumMod val="50000"/>
                </a:schemeClr>
              </a:solidFill>
            </a:endParaRPr>
          </a:p>
          <a:p>
            <a:pPr lvl="0" algn="l" rtl="0">
              <a:lnSpc>
                <a:spcPct val="85000"/>
              </a:lnSpc>
              <a:spcBef>
                <a:spcPts val="1300"/>
              </a:spcBef>
              <a:spcAft>
                <a:spcPts val="0"/>
              </a:spcAft>
              <a:buClr>
                <a:schemeClr val="accent5">
                  <a:lumMod val="50000"/>
                </a:schemeClr>
              </a:buClr>
              <a:buSzPct val="100000"/>
              <a:buFont typeface="Arial" panose="020B0604020202020204" pitchFamily="34" charset="0"/>
              <a:buChar char="•"/>
            </a:pPr>
            <a:endParaRPr dirty="0">
              <a:solidFill>
                <a:schemeClr val="accent5">
                  <a:lumMod val="50000"/>
                </a:schemeClr>
              </a:solidFill>
            </a:endParaRPr>
          </a:p>
          <a:p>
            <a:pPr lvl="0" algn="l" rtl="0">
              <a:lnSpc>
                <a:spcPct val="85000"/>
              </a:lnSpc>
              <a:spcBef>
                <a:spcPts val="1300"/>
              </a:spcBef>
              <a:spcAft>
                <a:spcPts val="0"/>
              </a:spcAft>
              <a:buClr>
                <a:schemeClr val="accent5">
                  <a:lumMod val="50000"/>
                </a:schemeClr>
              </a:buClr>
              <a:buSzPct val="100000"/>
              <a:buFont typeface="Arial" panose="020B0604020202020204" pitchFamily="34" charset="0"/>
              <a:buChar char="•"/>
            </a:pPr>
            <a:endParaRPr dirty="0">
              <a:solidFill>
                <a:schemeClr val="accent5">
                  <a:lumMod val="50000"/>
                </a:schemeClr>
              </a:solidFill>
            </a:endParaRPr>
          </a:p>
          <a:p>
            <a:pPr marL="419100" lvl="0" indent="-342900" algn="l" rtl="0">
              <a:lnSpc>
                <a:spcPct val="85000"/>
              </a:lnSpc>
              <a:spcBef>
                <a:spcPts val="1300"/>
              </a:spcBef>
              <a:spcAft>
                <a:spcPts val="0"/>
              </a:spcAft>
              <a:buClr>
                <a:schemeClr val="accent5">
                  <a:lumMod val="50000"/>
                </a:schemeClr>
              </a:buClr>
              <a:buSzPct val="100000"/>
              <a:buFont typeface="Arial" panose="020B0604020202020204" pitchFamily="34" charset="0"/>
              <a:buChar char="•"/>
            </a:pPr>
            <a:r>
              <a:rPr lang="en-GB" sz="2400" dirty="0">
                <a:solidFill>
                  <a:schemeClr val="accent5">
                    <a:lumMod val="50000"/>
                  </a:schemeClr>
                </a:solidFill>
              </a:rPr>
              <a:t>C</a:t>
            </a:r>
            <a:r>
              <a:rPr lang="en-GB" sz="2400" dirty="0">
                <a:solidFill>
                  <a:schemeClr val="accent5">
                    <a:lumMod val="50000"/>
                  </a:schemeClr>
                </a:solidFill>
                <a:latin typeface="Gill Sans"/>
                <a:ea typeface="Gill Sans"/>
                <a:cs typeface="Gill Sans"/>
                <a:sym typeface="Gill Sans"/>
              </a:rPr>
              <a:t>reate a display board of </a:t>
            </a:r>
          </a:p>
          <a:p>
            <a:pPr marL="76200" lvl="0" indent="0" algn="l" rtl="0">
              <a:lnSpc>
                <a:spcPct val="85000"/>
              </a:lnSpc>
              <a:spcBef>
                <a:spcPts val="1300"/>
              </a:spcBef>
              <a:spcAft>
                <a:spcPts val="0"/>
              </a:spcAft>
              <a:buClr>
                <a:schemeClr val="accent5">
                  <a:lumMod val="50000"/>
                </a:schemeClr>
              </a:buClr>
              <a:buSzPct val="100000"/>
              <a:buNone/>
            </a:pPr>
            <a:r>
              <a:rPr lang="en-GB" sz="2400" dirty="0">
                <a:solidFill>
                  <a:schemeClr val="accent5">
                    <a:lumMod val="50000"/>
                  </a:schemeClr>
                </a:solidFill>
                <a:latin typeface="Gill Sans"/>
                <a:ea typeface="Gill Sans"/>
                <a:cs typeface="Gill Sans"/>
                <a:sym typeface="Gill Sans"/>
              </a:rPr>
              <a:t> “Things we can do if we are feeling worried”</a:t>
            </a:r>
          </a:p>
          <a:p>
            <a:pPr marL="76200" lvl="0" indent="0" algn="l" rtl="0">
              <a:lnSpc>
                <a:spcPct val="85000"/>
              </a:lnSpc>
              <a:spcBef>
                <a:spcPts val="1300"/>
              </a:spcBef>
              <a:spcAft>
                <a:spcPts val="0"/>
              </a:spcAft>
              <a:buClr>
                <a:schemeClr val="accent5">
                  <a:lumMod val="50000"/>
                </a:schemeClr>
              </a:buClr>
              <a:buSzPct val="100000"/>
              <a:buNone/>
            </a:pPr>
            <a:endParaRPr lang="en-GB" sz="2400" dirty="0">
              <a:solidFill>
                <a:schemeClr val="accent5">
                  <a:lumMod val="50000"/>
                </a:schemeClr>
              </a:solidFill>
              <a:latin typeface="Gill Sans"/>
              <a:ea typeface="Gill Sans"/>
              <a:cs typeface="Gill Sans"/>
              <a:sym typeface="Gill Sans"/>
            </a:endParaRPr>
          </a:p>
          <a:p>
            <a:pPr marL="0" lvl="0" indent="0" algn="l" rtl="0" fontAlgn="base">
              <a:lnSpc>
                <a:spcPct val="85000"/>
              </a:lnSpc>
              <a:spcBef>
                <a:spcPts val="1300"/>
              </a:spcBef>
              <a:spcAft>
                <a:spcPts val="0"/>
              </a:spcAft>
              <a:buNone/>
            </a:pPr>
            <a:r>
              <a:rPr lang="en-US" dirty="0"/>
              <a:t>​</a:t>
            </a:r>
            <a:endParaRPr lang="en-US" dirty="0">
              <a:cs typeface="Calibri" panose="020F0502020204030204"/>
            </a:endParaRPr>
          </a:p>
          <a:p>
            <a:pPr marL="76200" lvl="0" indent="0" algn="l" rtl="0">
              <a:lnSpc>
                <a:spcPct val="85000"/>
              </a:lnSpc>
              <a:spcBef>
                <a:spcPts val="1300"/>
              </a:spcBef>
              <a:spcAft>
                <a:spcPts val="0"/>
              </a:spcAft>
              <a:buClr>
                <a:schemeClr val="accent5">
                  <a:lumMod val="50000"/>
                </a:schemeClr>
              </a:buClr>
              <a:buSzPct val="80000"/>
              <a:buNone/>
            </a:pPr>
            <a:endParaRPr sz="2400" dirty="0">
              <a:solidFill>
                <a:schemeClr val="accent5">
                  <a:lumMod val="50000"/>
                </a:schemeClr>
              </a:solidFill>
              <a:latin typeface="Gill Sans"/>
              <a:ea typeface="Gill Sans"/>
              <a:cs typeface="Gill Sans"/>
              <a:sym typeface="Gill Sans"/>
            </a:endParaRPr>
          </a:p>
        </p:txBody>
      </p:sp>
      <p:grpSp>
        <p:nvGrpSpPr>
          <p:cNvPr id="2" name="Group 1">
            <a:extLst>
              <a:ext uri="{FF2B5EF4-FFF2-40B4-BE49-F238E27FC236}">
                <a16:creationId xmlns:a16="http://schemas.microsoft.com/office/drawing/2014/main" id="{D8E08CF8-EEE3-144C-B9F4-E14B9BAC0AFF}"/>
              </a:ext>
            </a:extLst>
          </p:cNvPr>
          <p:cNvGrpSpPr/>
          <p:nvPr/>
        </p:nvGrpSpPr>
        <p:grpSpPr>
          <a:xfrm>
            <a:off x="2650282" y="2475969"/>
            <a:ext cx="3560100" cy="1493938"/>
            <a:chOff x="2648598" y="2408876"/>
            <a:chExt cx="3560100" cy="1493938"/>
          </a:xfrm>
        </p:grpSpPr>
        <p:sp>
          <p:nvSpPr>
            <p:cNvPr id="284" name="Google Shape;284;gaf9cfb55a7_0_0"/>
            <p:cNvSpPr/>
            <p:nvPr/>
          </p:nvSpPr>
          <p:spPr>
            <a:xfrm>
              <a:off x="2648598" y="2433714"/>
              <a:ext cx="3560100" cy="1469100"/>
            </a:xfrm>
            <a:prstGeom prst="rect">
              <a:avLst/>
            </a:prstGeom>
            <a:solidFill>
              <a:srgbClr val="65DFE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gaf9cfb55a7_0_0"/>
            <p:cNvSpPr txBox="1"/>
            <p:nvPr/>
          </p:nvSpPr>
          <p:spPr>
            <a:xfrm rot="-474">
              <a:off x="3341900" y="2408876"/>
              <a:ext cx="21735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100" b="1" dirty="0">
                  <a:latin typeface="Georgia"/>
                  <a:ea typeface="Georgia"/>
                  <a:cs typeface="Georgia"/>
                  <a:sym typeface="Georgia"/>
                </a:rPr>
                <a:t>WORRY BOX</a:t>
              </a:r>
              <a:endParaRPr sz="2100" b="1" dirty="0">
                <a:latin typeface="Georgia"/>
                <a:ea typeface="Georgia"/>
                <a:cs typeface="Georgia"/>
                <a:sym typeface="Georgia"/>
              </a:endParaRPr>
            </a:p>
          </p:txBody>
        </p:sp>
        <p:pic>
          <p:nvPicPr>
            <p:cNvPr id="287" name="Google Shape;287;gaf9cfb55a7_0_0"/>
            <p:cNvPicPr preferRelativeResize="0"/>
            <p:nvPr/>
          </p:nvPicPr>
          <p:blipFill>
            <a:blip r:embed="rId4">
              <a:alphaModFix/>
            </a:blip>
            <a:stretch>
              <a:fillRect/>
            </a:stretch>
          </p:blipFill>
          <p:spPr>
            <a:xfrm>
              <a:off x="3661274" y="2916926"/>
              <a:ext cx="1534749" cy="822524"/>
            </a:xfrm>
            <a:prstGeom prst="rect">
              <a:avLst/>
            </a:prstGeom>
            <a:noFill/>
            <a:ln>
              <a:noFill/>
            </a:ln>
          </p:spPr>
        </p:pic>
      </p:grpSp>
    </p:spTree>
    <p:extLst>
      <p:ext uri="{BB962C8B-B14F-4D97-AF65-F5344CB8AC3E}">
        <p14:creationId xmlns:p14="http://schemas.microsoft.com/office/powerpoint/2010/main" val="1596138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7;gabefc0c955_0_11">
            <a:extLst>
              <a:ext uri="{FF2B5EF4-FFF2-40B4-BE49-F238E27FC236}">
                <a16:creationId xmlns:a16="http://schemas.microsoft.com/office/drawing/2014/main" id="{30926FED-FAE3-495E-8A5A-A984014D0BC0}"/>
              </a:ext>
            </a:extLst>
          </p:cNvPr>
          <p:cNvSpPr txBox="1">
            <a:spLocks/>
          </p:cNvSpPr>
          <p:nvPr/>
        </p:nvSpPr>
        <p:spPr>
          <a:xfrm>
            <a:off x="3867309" y="2157825"/>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5400" b="0" i="0" u="none" strike="noStrike" kern="0" cap="none" spc="0" normalizeH="0" baseline="0" noProof="0" dirty="0">
                <a:ln>
                  <a:noFill/>
                </a:ln>
                <a:solidFill>
                  <a:schemeClr val="accent5">
                    <a:lumMod val="75000"/>
                  </a:schemeClr>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5400" b="0" i="0" u="none" strike="noStrike" kern="0" cap="none" spc="0" normalizeH="0" baseline="0" noProof="0" dirty="0">
                <a:ln>
                  <a:noFill/>
                </a:ln>
                <a:solidFill>
                  <a:schemeClr val="accent5">
                    <a:lumMod val="75000"/>
                  </a:schemeClr>
                </a:solidFill>
                <a:effectLst/>
                <a:uLnTx/>
                <a:uFillTx/>
                <a:latin typeface="Gill Sans"/>
                <a:ea typeface="Gill Sans"/>
                <a:cs typeface="Gill Sans"/>
                <a:sym typeface="Gill Sans"/>
              </a:rPr>
              <a:t>see you soon!</a:t>
            </a:r>
          </a:p>
        </p:txBody>
      </p:sp>
      <p:sp>
        <p:nvSpPr>
          <p:cNvPr id="7" name="Google Shape;292;gabefc0c955_0_11">
            <a:extLst>
              <a:ext uri="{FF2B5EF4-FFF2-40B4-BE49-F238E27FC236}">
                <a16:creationId xmlns:a16="http://schemas.microsoft.com/office/drawing/2014/main" id="{66E1F673-BFE0-4D9B-88AE-1BCABE64216C}"/>
              </a:ext>
            </a:extLst>
          </p:cNvPr>
          <p:cNvSpPr/>
          <p:nvPr/>
        </p:nvSpPr>
        <p:spPr>
          <a:xfrm>
            <a:off x="3493822" y="1457237"/>
            <a:ext cx="3610665" cy="3424851"/>
          </a:xfrm>
          <a:prstGeom prst="wedgeEllipseCallout">
            <a:avLst>
              <a:gd name="adj1" fmla="val -64858"/>
              <a:gd name="adj2" fmla="val -3678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8" name="Google Shape;275;gabefc0c955_0_11">
            <a:extLst>
              <a:ext uri="{FF2B5EF4-FFF2-40B4-BE49-F238E27FC236}">
                <a16:creationId xmlns:a16="http://schemas.microsoft.com/office/drawing/2014/main" id="{1F3452F9-F9E2-4A4E-BF63-03E0E22E338B}"/>
              </a:ext>
            </a:extLst>
          </p:cNvPr>
          <p:cNvPicPr preferRelativeResize="0"/>
          <p:nvPr/>
        </p:nvPicPr>
        <p:blipFill>
          <a:blip r:embed="rId2">
            <a:alphaModFix/>
          </a:blip>
          <a:stretch>
            <a:fillRect/>
          </a:stretch>
        </p:blipFill>
        <p:spPr>
          <a:xfrm>
            <a:off x="797464" y="1145987"/>
            <a:ext cx="2023676" cy="2023676"/>
          </a:xfrm>
          <a:prstGeom prst="rect">
            <a:avLst/>
          </a:prstGeom>
          <a:noFill/>
          <a:ln>
            <a:noFill/>
          </a:ln>
        </p:spPr>
      </p:pic>
    </p:spTree>
    <p:extLst>
      <p:ext uri="{BB962C8B-B14F-4D97-AF65-F5344CB8AC3E}">
        <p14:creationId xmlns:p14="http://schemas.microsoft.com/office/powerpoint/2010/main" val="194713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5BAB1-CB1B-4122-BEDE-092EACC2C66E}"/>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F40B4FC7-E86E-47E7-BF52-DB2858D5689D}"/>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97477600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07B968CE-F4C3-494F-B55E-C9B96B9674AF}"/>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E0ED8D04-0073-47CD-BAB8-A78ED17D4D36}"/>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4C0D70D8-2907-4EE7-AFDA-18544D504344}"/>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A2767E47-EB4A-4BBF-82D2-1EC3F797F558}"/>
    </a:ext>
  </a:ext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8EC96DCA-819F-403D-8F37-83DE7AFDCDB7}"/>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6075C657-2041-421D-9529-958E352AD7BC}"/>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C6DCCBBD-A540-40B5-8929-05C16F7FAF80}"/>
    </a:ext>
  </a:ext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ADD287D8-DB5B-4F8A-9163-B44749EE7C39}"/>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320D53F-AA6E-4D5B-A0D3-80BEB9E86287}">
  <ds:schemaRefs>
    <ds:schemaRef ds:uri="http://schemas.microsoft.com/sharepoint/v3/contenttype/forms"/>
  </ds:schemaRefs>
</ds:datastoreItem>
</file>

<file path=customXml/itemProps2.xml><?xml version="1.0" encoding="utf-8"?>
<ds:datastoreItem xmlns:ds="http://schemas.openxmlformats.org/officeDocument/2006/customXml" ds:itemID="{AFA9101F-2131-4F6D-8EB6-60B0283B8B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9CF53F-7BE2-4DB9-AAB9-2649FD87A04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52</TotalTime>
  <Words>244</Words>
  <Application>Microsoft Office PowerPoint</Application>
  <PresentationFormat>On-screen Show (4:3)</PresentationFormat>
  <Paragraphs>58</Paragraphs>
  <Slides>9</Slides>
  <Notes>7</Notes>
  <HiddenSlides>0</HiddenSlides>
  <MMClips>0</MMClips>
  <ScaleCrop>false</ScaleCrop>
  <HeadingPairs>
    <vt:vector size="4" baseType="variant">
      <vt:variant>
        <vt:lpstr>Theme</vt:lpstr>
      </vt:variant>
      <vt:variant>
        <vt:i4>8</vt:i4>
      </vt:variant>
      <vt:variant>
        <vt:lpstr>Slide Titles</vt:lpstr>
      </vt:variant>
      <vt:variant>
        <vt:i4>9</vt:i4>
      </vt:variant>
    </vt:vector>
  </HeadingPairs>
  <TitlesOfParts>
    <vt:vector size="17" baseType="lpstr">
      <vt:lpstr>Custom Design</vt:lpstr>
      <vt:lpstr>7_Custom Design</vt:lpstr>
      <vt:lpstr>3_Custom Design</vt:lpstr>
      <vt:lpstr>4_Custom Design</vt:lpstr>
      <vt:lpstr>6_Custom Design</vt:lpstr>
      <vt:lpstr>1_Custom Design</vt:lpstr>
      <vt:lpstr>2_Custom Design</vt:lpstr>
      <vt:lpstr>5_Custom Design</vt:lpstr>
      <vt:lpstr>Worries</vt:lpstr>
      <vt:lpstr>PowerPoint Presentation</vt:lpstr>
      <vt:lpstr>Main Activity</vt:lpstr>
      <vt:lpstr>Main Activity</vt:lpstr>
      <vt:lpstr>What have we learnt? </vt:lpstr>
      <vt:lpstr>PowerPoint Presentation</vt:lpstr>
      <vt:lpstr>Extension Activities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 Woods-Townsend</dc:creator>
  <cp:lastModifiedBy>Natasha Green</cp:lastModifiedBy>
  <cp:revision>14</cp:revision>
  <dcterms:created xsi:type="dcterms:W3CDTF">2021-03-17T09:42:00Z</dcterms:created>
  <dcterms:modified xsi:type="dcterms:W3CDTF">2022-01-05T09:20:56Z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