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3" r:id="rId3"/>
    <p:sldId id="264" r:id="rId4"/>
    <p:sldId id="265" r:id="rId5"/>
  </p:sldIdLst>
  <p:sldSz cx="20104100" cy="14224000"/>
  <p:notesSz cx="20104100" cy="1422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E1E6"/>
    <a:srgbClr val="FF5757"/>
    <a:srgbClr val="60E78B"/>
    <a:srgbClr val="FFBD58"/>
    <a:srgbClr val="F1F4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06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248AF-A083-4F8E-B9A5-86D15215B888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778000"/>
            <a:ext cx="6784975" cy="4800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6845300"/>
            <a:ext cx="16084550" cy="560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1121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351121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C571D-CFD5-41E1-829F-B458C4211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884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3C571D-CFD5-41E1-829F-B458C4211DE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052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3C571D-CFD5-41E1-829F-B458C4211DE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15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3C571D-CFD5-41E1-829F-B458C4211DE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825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3C571D-CFD5-41E1-829F-B458C4211DE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07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409440"/>
            <a:ext cx="17088485" cy="2987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965440"/>
            <a:ext cx="14072869" cy="355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66747E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40" dirty="0"/>
              <a:t>Thank</a:t>
            </a:r>
            <a:r>
              <a:rPr spc="15"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50" b="0" i="0">
                <a:solidFill>
                  <a:srgbClr val="66747E"/>
                </a:solidFill>
                <a:latin typeface="Arial"/>
                <a:cs typeface="Arial"/>
              </a:defRPr>
            </a:lvl1pPr>
          </a:lstStyle>
          <a:p>
            <a:pPr marL="12700" marR="196850">
              <a:lnSpc>
                <a:spcPct val="121600"/>
              </a:lnSpc>
            </a:pPr>
            <a:r>
              <a:rPr spc="65" dirty="0"/>
              <a:t>W</a:t>
            </a:r>
            <a:r>
              <a:rPr spc="75" dirty="0"/>
              <a:t>ho</a:t>
            </a:r>
            <a:r>
              <a:rPr spc="-65" dirty="0"/>
              <a:t> </a:t>
            </a:r>
            <a:r>
              <a:rPr spc="75" dirty="0"/>
              <a:t>h</a:t>
            </a:r>
            <a:r>
              <a:rPr spc="20" dirty="0"/>
              <a:t>e</a:t>
            </a:r>
            <a:r>
              <a:rPr spc="40" dirty="0"/>
              <a:t>l</a:t>
            </a:r>
            <a:r>
              <a:rPr spc="100" dirty="0"/>
              <a:t>p</a:t>
            </a:r>
            <a:r>
              <a:rPr spc="20" dirty="0"/>
              <a:t>e</a:t>
            </a:r>
            <a:r>
              <a:rPr spc="110" dirty="0"/>
              <a:t>d</a:t>
            </a:r>
            <a:r>
              <a:rPr spc="-65" dirty="0"/>
              <a:t>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80" dirty="0"/>
              <a:t>u</a:t>
            </a:r>
            <a:r>
              <a:rPr spc="-65" dirty="0"/>
              <a:t> </a:t>
            </a:r>
            <a:r>
              <a:rPr spc="65" dirty="0"/>
              <a:t>c</a:t>
            </a:r>
            <a:r>
              <a:rPr spc="-5" dirty="0"/>
              <a:t>a</a:t>
            </a:r>
            <a:r>
              <a:rPr spc="10" dirty="0"/>
              <a:t>rr</a:t>
            </a:r>
            <a:r>
              <a:rPr spc="45" dirty="0"/>
              <a:t>y</a:t>
            </a:r>
            <a:r>
              <a:rPr spc="-65" dirty="0"/>
              <a:t> </a:t>
            </a:r>
            <a:r>
              <a:rPr spc="70" dirty="0"/>
              <a:t>o</a:t>
            </a:r>
            <a:r>
              <a:rPr spc="75" dirty="0"/>
              <a:t>u</a:t>
            </a:r>
            <a:r>
              <a:rPr spc="60" dirty="0"/>
              <a:t>t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75" dirty="0"/>
              <a:t>u</a:t>
            </a:r>
            <a:r>
              <a:rPr spc="15" dirty="0"/>
              <a:t>r</a:t>
            </a:r>
            <a:r>
              <a:rPr spc="-65" dirty="0"/>
              <a:t> </a:t>
            </a:r>
            <a:r>
              <a:rPr spc="30" dirty="0"/>
              <a:t>i</a:t>
            </a:r>
            <a:r>
              <a:rPr spc="75" dirty="0"/>
              <a:t>n</a:t>
            </a:r>
            <a:r>
              <a:rPr spc="45" dirty="0"/>
              <a:t>v</a:t>
            </a:r>
            <a:r>
              <a:rPr spc="20" dirty="0"/>
              <a:t>e</a:t>
            </a:r>
            <a:r>
              <a:rPr spc="-30" dirty="0"/>
              <a:t>s</a:t>
            </a:r>
            <a:r>
              <a:rPr spc="55" dirty="0"/>
              <a:t>t</a:t>
            </a:r>
            <a:r>
              <a:rPr spc="30" dirty="0"/>
              <a:t>i</a:t>
            </a:r>
            <a:r>
              <a:rPr spc="105" dirty="0"/>
              <a:t>g</a:t>
            </a:r>
            <a:r>
              <a:rPr spc="-5" dirty="0"/>
              <a:t>a</a:t>
            </a:r>
            <a:r>
              <a:rPr spc="55" dirty="0"/>
              <a:t>t</a:t>
            </a:r>
            <a:r>
              <a:rPr spc="30" dirty="0"/>
              <a:t>i</a:t>
            </a:r>
            <a:r>
              <a:rPr spc="70" dirty="0"/>
              <a:t>o</a:t>
            </a:r>
            <a:r>
              <a:rPr spc="75" dirty="0"/>
              <a:t>n</a:t>
            </a:r>
            <a:r>
              <a:rPr spc="-40" dirty="0"/>
              <a:t>?</a:t>
            </a: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pc="65" dirty="0"/>
              <a:t>W</a:t>
            </a:r>
            <a:r>
              <a:rPr spc="75" dirty="0"/>
              <a:t>h</a:t>
            </a:r>
            <a:r>
              <a:rPr spc="-5" dirty="0"/>
              <a:t>a</a:t>
            </a:r>
            <a:r>
              <a:rPr spc="60" dirty="0"/>
              <a:t>t</a:t>
            </a:r>
            <a:r>
              <a:rPr spc="-65" dirty="0"/>
              <a:t> </a:t>
            </a:r>
            <a:r>
              <a:rPr spc="-30" dirty="0"/>
              <a:t>s</a:t>
            </a:r>
            <a:r>
              <a:rPr spc="75" dirty="0"/>
              <a:t>u</a:t>
            </a:r>
            <a:r>
              <a:rPr spc="100" dirty="0"/>
              <a:t>pp</a:t>
            </a:r>
            <a:r>
              <a:rPr spc="70" dirty="0"/>
              <a:t>o</a:t>
            </a:r>
            <a:r>
              <a:rPr spc="10" dirty="0"/>
              <a:t>r</a:t>
            </a:r>
            <a:r>
              <a:rPr spc="60" dirty="0"/>
              <a:t>t</a:t>
            </a:r>
            <a:r>
              <a:rPr spc="-65" dirty="0"/>
              <a:t> </a:t>
            </a:r>
            <a:r>
              <a:rPr spc="105" dirty="0"/>
              <a:t>d</a:t>
            </a:r>
            <a:r>
              <a:rPr spc="30" dirty="0"/>
              <a:t>i</a:t>
            </a:r>
            <a:r>
              <a:rPr spc="110" dirty="0"/>
              <a:t>d</a:t>
            </a:r>
            <a:r>
              <a:rPr spc="-65" dirty="0"/>
              <a:t>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80" dirty="0"/>
              <a:t>u</a:t>
            </a:r>
            <a:r>
              <a:rPr spc="-65" dirty="0"/>
              <a:t> </a:t>
            </a:r>
            <a:r>
              <a:rPr spc="75" dirty="0"/>
              <a:t>n</a:t>
            </a:r>
            <a:r>
              <a:rPr spc="20" dirty="0"/>
              <a:t>ee</a:t>
            </a:r>
            <a:r>
              <a:rPr spc="105" dirty="0"/>
              <a:t>d</a:t>
            </a:r>
            <a:r>
              <a:rPr spc="-40" dirty="0"/>
              <a:t>?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66747E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40" dirty="0"/>
              <a:t>Thank</a:t>
            </a:r>
            <a:r>
              <a:rPr spc="15"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50" b="0" i="0">
                <a:solidFill>
                  <a:srgbClr val="66747E"/>
                </a:solidFill>
                <a:latin typeface="Arial"/>
                <a:cs typeface="Arial"/>
              </a:defRPr>
            </a:lvl1pPr>
          </a:lstStyle>
          <a:p>
            <a:pPr marL="12700" marR="196850">
              <a:lnSpc>
                <a:spcPct val="121600"/>
              </a:lnSpc>
            </a:pPr>
            <a:r>
              <a:rPr spc="65" dirty="0"/>
              <a:t>W</a:t>
            </a:r>
            <a:r>
              <a:rPr spc="75" dirty="0"/>
              <a:t>ho</a:t>
            </a:r>
            <a:r>
              <a:rPr spc="-65" dirty="0"/>
              <a:t> </a:t>
            </a:r>
            <a:r>
              <a:rPr spc="75" dirty="0"/>
              <a:t>h</a:t>
            </a:r>
            <a:r>
              <a:rPr spc="20" dirty="0"/>
              <a:t>e</a:t>
            </a:r>
            <a:r>
              <a:rPr spc="40" dirty="0"/>
              <a:t>l</a:t>
            </a:r>
            <a:r>
              <a:rPr spc="100" dirty="0"/>
              <a:t>p</a:t>
            </a:r>
            <a:r>
              <a:rPr spc="20" dirty="0"/>
              <a:t>e</a:t>
            </a:r>
            <a:r>
              <a:rPr spc="110" dirty="0"/>
              <a:t>d</a:t>
            </a:r>
            <a:r>
              <a:rPr spc="-65" dirty="0"/>
              <a:t>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80" dirty="0"/>
              <a:t>u</a:t>
            </a:r>
            <a:r>
              <a:rPr spc="-65" dirty="0"/>
              <a:t> </a:t>
            </a:r>
            <a:r>
              <a:rPr spc="65" dirty="0"/>
              <a:t>c</a:t>
            </a:r>
            <a:r>
              <a:rPr spc="-5" dirty="0"/>
              <a:t>a</a:t>
            </a:r>
            <a:r>
              <a:rPr spc="10" dirty="0"/>
              <a:t>rr</a:t>
            </a:r>
            <a:r>
              <a:rPr spc="45" dirty="0"/>
              <a:t>y</a:t>
            </a:r>
            <a:r>
              <a:rPr spc="-65" dirty="0"/>
              <a:t> </a:t>
            </a:r>
            <a:r>
              <a:rPr spc="70" dirty="0"/>
              <a:t>o</a:t>
            </a:r>
            <a:r>
              <a:rPr spc="75" dirty="0"/>
              <a:t>u</a:t>
            </a:r>
            <a:r>
              <a:rPr spc="60" dirty="0"/>
              <a:t>t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75" dirty="0"/>
              <a:t>u</a:t>
            </a:r>
            <a:r>
              <a:rPr spc="15" dirty="0"/>
              <a:t>r</a:t>
            </a:r>
            <a:r>
              <a:rPr spc="-65" dirty="0"/>
              <a:t> </a:t>
            </a:r>
            <a:r>
              <a:rPr spc="30" dirty="0"/>
              <a:t>i</a:t>
            </a:r>
            <a:r>
              <a:rPr spc="75" dirty="0"/>
              <a:t>n</a:t>
            </a:r>
            <a:r>
              <a:rPr spc="45" dirty="0"/>
              <a:t>v</a:t>
            </a:r>
            <a:r>
              <a:rPr spc="20" dirty="0"/>
              <a:t>e</a:t>
            </a:r>
            <a:r>
              <a:rPr spc="-30" dirty="0"/>
              <a:t>s</a:t>
            </a:r>
            <a:r>
              <a:rPr spc="55" dirty="0"/>
              <a:t>t</a:t>
            </a:r>
            <a:r>
              <a:rPr spc="30" dirty="0"/>
              <a:t>i</a:t>
            </a:r>
            <a:r>
              <a:rPr spc="105" dirty="0"/>
              <a:t>g</a:t>
            </a:r>
            <a:r>
              <a:rPr spc="-5" dirty="0"/>
              <a:t>a</a:t>
            </a:r>
            <a:r>
              <a:rPr spc="55" dirty="0"/>
              <a:t>t</a:t>
            </a:r>
            <a:r>
              <a:rPr spc="30" dirty="0"/>
              <a:t>i</a:t>
            </a:r>
            <a:r>
              <a:rPr spc="70" dirty="0"/>
              <a:t>o</a:t>
            </a:r>
            <a:r>
              <a:rPr spc="75" dirty="0"/>
              <a:t>n</a:t>
            </a:r>
            <a:r>
              <a:rPr spc="-40" dirty="0"/>
              <a:t>?</a:t>
            </a: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pc="65" dirty="0"/>
              <a:t>W</a:t>
            </a:r>
            <a:r>
              <a:rPr spc="75" dirty="0"/>
              <a:t>h</a:t>
            </a:r>
            <a:r>
              <a:rPr spc="-5" dirty="0"/>
              <a:t>a</a:t>
            </a:r>
            <a:r>
              <a:rPr spc="60" dirty="0"/>
              <a:t>t</a:t>
            </a:r>
            <a:r>
              <a:rPr spc="-65" dirty="0"/>
              <a:t> </a:t>
            </a:r>
            <a:r>
              <a:rPr spc="-30" dirty="0"/>
              <a:t>s</a:t>
            </a:r>
            <a:r>
              <a:rPr spc="75" dirty="0"/>
              <a:t>u</a:t>
            </a:r>
            <a:r>
              <a:rPr spc="100" dirty="0"/>
              <a:t>pp</a:t>
            </a:r>
            <a:r>
              <a:rPr spc="70" dirty="0"/>
              <a:t>o</a:t>
            </a:r>
            <a:r>
              <a:rPr spc="10" dirty="0"/>
              <a:t>r</a:t>
            </a:r>
            <a:r>
              <a:rPr spc="60" dirty="0"/>
              <a:t>t</a:t>
            </a:r>
            <a:r>
              <a:rPr spc="-65" dirty="0"/>
              <a:t> </a:t>
            </a:r>
            <a:r>
              <a:rPr spc="105" dirty="0"/>
              <a:t>d</a:t>
            </a:r>
            <a:r>
              <a:rPr spc="30" dirty="0"/>
              <a:t>i</a:t>
            </a:r>
            <a:r>
              <a:rPr spc="110" dirty="0"/>
              <a:t>d</a:t>
            </a:r>
            <a:r>
              <a:rPr spc="-65" dirty="0"/>
              <a:t>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80" dirty="0"/>
              <a:t>u</a:t>
            </a:r>
            <a:r>
              <a:rPr spc="-65" dirty="0"/>
              <a:t> </a:t>
            </a:r>
            <a:r>
              <a:rPr spc="75" dirty="0"/>
              <a:t>n</a:t>
            </a:r>
            <a:r>
              <a:rPr spc="20" dirty="0"/>
              <a:t>ee</a:t>
            </a:r>
            <a:r>
              <a:rPr spc="105" dirty="0"/>
              <a:t>d</a:t>
            </a:r>
            <a:r>
              <a:rPr spc="-40" dirty="0"/>
              <a:t>?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271520"/>
            <a:ext cx="8745283" cy="938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271520"/>
            <a:ext cx="8745283" cy="938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66747E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40" dirty="0"/>
              <a:t>Thank</a:t>
            </a:r>
            <a:r>
              <a:rPr spc="15" dirty="0"/>
              <a:t>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50" b="0" i="0">
                <a:solidFill>
                  <a:srgbClr val="66747E"/>
                </a:solidFill>
                <a:latin typeface="Arial"/>
                <a:cs typeface="Arial"/>
              </a:defRPr>
            </a:lvl1pPr>
          </a:lstStyle>
          <a:p>
            <a:pPr marL="12700" marR="196850">
              <a:lnSpc>
                <a:spcPct val="121600"/>
              </a:lnSpc>
            </a:pPr>
            <a:r>
              <a:rPr spc="65" dirty="0"/>
              <a:t>W</a:t>
            </a:r>
            <a:r>
              <a:rPr spc="75" dirty="0"/>
              <a:t>ho</a:t>
            </a:r>
            <a:r>
              <a:rPr spc="-65" dirty="0"/>
              <a:t> </a:t>
            </a:r>
            <a:r>
              <a:rPr spc="75" dirty="0"/>
              <a:t>h</a:t>
            </a:r>
            <a:r>
              <a:rPr spc="20" dirty="0"/>
              <a:t>e</a:t>
            </a:r>
            <a:r>
              <a:rPr spc="40" dirty="0"/>
              <a:t>l</a:t>
            </a:r>
            <a:r>
              <a:rPr spc="100" dirty="0"/>
              <a:t>p</a:t>
            </a:r>
            <a:r>
              <a:rPr spc="20" dirty="0"/>
              <a:t>e</a:t>
            </a:r>
            <a:r>
              <a:rPr spc="110" dirty="0"/>
              <a:t>d</a:t>
            </a:r>
            <a:r>
              <a:rPr spc="-65" dirty="0"/>
              <a:t>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80" dirty="0"/>
              <a:t>u</a:t>
            </a:r>
            <a:r>
              <a:rPr spc="-65" dirty="0"/>
              <a:t> </a:t>
            </a:r>
            <a:r>
              <a:rPr spc="65" dirty="0"/>
              <a:t>c</a:t>
            </a:r>
            <a:r>
              <a:rPr spc="-5" dirty="0"/>
              <a:t>a</a:t>
            </a:r>
            <a:r>
              <a:rPr spc="10" dirty="0"/>
              <a:t>rr</a:t>
            </a:r>
            <a:r>
              <a:rPr spc="45" dirty="0"/>
              <a:t>y</a:t>
            </a:r>
            <a:r>
              <a:rPr spc="-65" dirty="0"/>
              <a:t> </a:t>
            </a:r>
            <a:r>
              <a:rPr spc="70" dirty="0"/>
              <a:t>o</a:t>
            </a:r>
            <a:r>
              <a:rPr spc="75" dirty="0"/>
              <a:t>u</a:t>
            </a:r>
            <a:r>
              <a:rPr spc="60" dirty="0"/>
              <a:t>t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75" dirty="0"/>
              <a:t>u</a:t>
            </a:r>
            <a:r>
              <a:rPr spc="15" dirty="0"/>
              <a:t>r</a:t>
            </a:r>
            <a:r>
              <a:rPr spc="-65" dirty="0"/>
              <a:t> </a:t>
            </a:r>
            <a:r>
              <a:rPr spc="30" dirty="0"/>
              <a:t>i</a:t>
            </a:r>
            <a:r>
              <a:rPr spc="75" dirty="0"/>
              <a:t>n</a:t>
            </a:r>
            <a:r>
              <a:rPr spc="45" dirty="0"/>
              <a:t>v</a:t>
            </a:r>
            <a:r>
              <a:rPr spc="20" dirty="0"/>
              <a:t>e</a:t>
            </a:r>
            <a:r>
              <a:rPr spc="-30" dirty="0"/>
              <a:t>s</a:t>
            </a:r>
            <a:r>
              <a:rPr spc="55" dirty="0"/>
              <a:t>t</a:t>
            </a:r>
            <a:r>
              <a:rPr spc="30" dirty="0"/>
              <a:t>i</a:t>
            </a:r>
            <a:r>
              <a:rPr spc="105" dirty="0"/>
              <a:t>g</a:t>
            </a:r>
            <a:r>
              <a:rPr spc="-5" dirty="0"/>
              <a:t>a</a:t>
            </a:r>
            <a:r>
              <a:rPr spc="55" dirty="0"/>
              <a:t>t</a:t>
            </a:r>
            <a:r>
              <a:rPr spc="30" dirty="0"/>
              <a:t>i</a:t>
            </a:r>
            <a:r>
              <a:rPr spc="70" dirty="0"/>
              <a:t>o</a:t>
            </a:r>
            <a:r>
              <a:rPr spc="75" dirty="0"/>
              <a:t>n</a:t>
            </a:r>
            <a:r>
              <a:rPr spc="-40" dirty="0"/>
              <a:t>?</a:t>
            </a: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pc="65" dirty="0"/>
              <a:t>W</a:t>
            </a:r>
            <a:r>
              <a:rPr spc="75" dirty="0"/>
              <a:t>h</a:t>
            </a:r>
            <a:r>
              <a:rPr spc="-5" dirty="0"/>
              <a:t>a</a:t>
            </a:r>
            <a:r>
              <a:rPr spc="60" dirty="0"/>
              <a:t>t</a:t>
            </a:r>
            <a:r>
              <a:rPr spc="-65" dirty="0"/>
              <a:t> </a:t>
            </a:r>
            <a:r>
              <a:rPr spc="-30" dirty="0"/>
              <a:t>s</a:t>
            </a:r>
            <a:r>
              <a:rPr spc="75" dirty="0"/>
              <a:t>u</a:t>
            </a:r>
            <a:r>
              <a:rPr spc="100" dirty="0"/>
              <a:t>pp</a:t>
            </a:r>
            <a:r>
              <a:rPr spc="70" dirty="0"/>
              <a:t>o</a:t>
            </a:r>
            <a:r>
              <a:rPr spc="10" dirty="0"/>
              <a:t>r</a:t>
            </a:r>
            <a:r>
              <a:rPr spc="60" dirty="0"/>
              <a:t>t</a:t>
            </a:r>
            <a:r>
              <a:rPr spc="-65" dirty="0"/>
              <a:t> </a:t>
            </a:r>
            <a:r>
              <a:rPr spc="105" dirty="0"/>
              <a:t>d</a:t>
            </a:r>
            <a:r>
              <a:rPr spc="30" dirty="0"/>
              <a:t>i</a:t>
            </a:r>
            <a:r>
              <a:rPr spc="110" dirty="0"/>
              <a:t>d</a:t>
            </a:r>
            <a:r>
              <a:rPr spc="-65" dirty="0"/>
              <a:t>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80" dirty="0"/>
              <a:t>u</a:t>
            </a:r>
            <a:r>
              <a:rPr spc="-65" dirty="0"/>
              <a:t> </a:t>
            </a:r>
            <a:r>
              <a:rPr spc="75" dirty="0"/>
              <a:t>n</a:t>
            </a:r>
            <a:r>
              <a:rPr spc="20" dirty="0"/>
              <a:t>ee</a:t>
            </a:r>
            <a:r>
              <a:rPr spc="105" dirty="0"/>
              <a:t>d</a:t>
            </a:r>
            <a:r>
              <a:rPr spc="-40" dirty="0"/>
              <a:t>?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66747E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40" dirty="0"/>
              <a:t>Thank</a:t>
            </a:r>
            <a:r>
              <a:rPr spc="15" dirty="0"/>
              <a:t>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50" b="0" i="0">
                <a:solidFill>
                  <a:srgbClr val="66747E"/>
                </a:solidFill>
                <a:latin typeface="Arial"/>
                <a:cs typeface="Arial"/>
              </a:defRPr>
            </a:lvl1pPr>
          </a:lstStyle>
          <a:p>
            <a:pPr marL="12700" marR="196850">
              <a:lnSpc>
                <a:spcPct val="121600"/>
              </a:lnSpc>
            </a:pPr>
            <a:r>
              <a:rPr spc="65" dirty="0"/>
              <a:t>W</a:t>
            </a:r>
            <a:r>
              <a:rPr spc="75" dirty="0"/>
              <a:t>ho</a:t>
            </a:r>
            <a:r>
              <a:rPr spc="-65" dirty="0"/>
              <a:t> </a:t>
            </a:r>
            <a:r>
              <a:rPr spc="75" dirty="0"/>
              <a:t>h</a:t>
            </a:r>
            <a:r>
              <a:rPr spc="20" dirty="0"/>
              <a:t>e</a:t>
            </a:r>
            <a:r>
              <a:rPr spc="40" dirty="0"/>
              <a:t>l</a:t>
            </a:r>
            <a:r>
              <a:rPr spc="100" dirty="0"/>
              <a:t>p</a:t>
            </a:r>
            <a:r>
              <a:rPr spc="20" dirty="0"/>
              <a:t>e</a:t>
            </a:r>
            <a:r>
              <a:rPr spc="110" dirty="0"/>
              <a:t>d</a:t>
            </a:r>
            <a:r>
              <a:rPr spc="-65" dirty="0"/>
              <a:t>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80" dirty="0"/>
              <a:t>u</a:t>
            </a:r>
            <a:r>
              <a:rPr spc="-65" dirty="0"/>
              <a:t> </a:t>
            </a:r>
            <a:r>
              <a:rPr spc="65" dirty="0"/>
              <a:t>c</a:t>
            </a:r>
            <a:r>
              <a:rPr spc="-5" dirty="0"/>
              <a:t>a</a:t>
            </a:r>
            <a:r>
              <a:rPr spc="10" dirty="0"/>
              <a:t>rr</a:t>
            </a:r>
            <a:r>
              <a:rPr spc="45" dirty="0"/>
              <a:t>y</a:t>
            </a:r>
            <a:r>
              <a:rPr spc="-65" dirty="0"/>
              <a:t> </a:t>
            </a:r>
            <a:r>
              <a:rPr spc="70" dirty="0"/>
              <a:t>o</a:t>
            </a:r>
            <a:r>
              <a:rPr spc="75" dirty="0"/>
              <a:t>u</a:t>
            </a:r>
            <a:r>
              <a:rPr spc="60" dirty="0"/>
              <a:t>t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75" dirty="0"/>
              <a:t>u</a:t>
            </a:r>
            <a:r>
              <a:rPr spc="15" dirty="0"/>
              <a:t>r</a:t>
            </a:r>
            <a:r>
              <a:rPr spc="-65" dirty="0"/>
              <a:t> </a:t>
            </a:r>
            <a:r>
              <a:rPr spc="30" dirty="0"/>
              <a:t>i</a:t>
            </a:r>
            <a:r>
              <a:rPr spc="75" dirty="0"/>
              <a:t>n</a:t>
            </a:r>
            <a:r>
              <a:rPr spc="45" dirty="0"/>
              <a:t>v</a:t>
            </a:r>
            <a:r>
              <a:rPr spc="20" dirty="0"/>
              <a:t>e</a:t>
            </a:r>
            <a:r>
              <a:rPr spc="-30" dirty="0"/>
              <a:t>s</a:t>
            </a:r>
            <a:r>
              <a:rPr spc="55" dirty="0"/>
              <a:t>t</a:t>
            </a:r>
            <a:r>
              <a:rPr spc="30" dirty="0"/>
              <a:t>i</a:t>
            </a:r>
            <a:r>
              <a:rPr spc="105" dirty="0"/>
              <a:t>g</a:t>
            </a:r>
            <a:r>
              <a:rPr spc="-5" dirty="0"/>
              <a:t>a</a:t>
            </a:r>
            <a:r>
              <a:rPr spc="55" dirty="0"/>
              <a:t>t</a:t>
            </a:r>
            <a:r>
              <a:rPr spc="30" dirty="0"/>
              <a:t>i</a:t>
            </a:r>
            <a:r>
              <a:rPr spc="70" dirty="0"/>
              <a:t>o</a:t>
            </a:r>
            <a:r>
              <a:rPr spc="75" dirty="0"/>
              <a:t>n</a:t>
            </a:r>
            <a:r>
              <a:rPr spc="-40" dirty="0"/>
              <a:t>?</a:t>
            </a: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pc="65" dirty="0"/>
              <a:t>W</a:t>
            </a:r>
            <a:r>
              <a:rPr spc="75" dirty="0"/>
              <a:t>h</a:t>
            </a:r>
            <a:r>
              <a:rPr spc="-5" dirty="0"/>
              <a:t>a</a:t>
            </a:r>
            <a:r>
              <a:rPr spc="60" dirty="0"/>
              <a:t>t</a:t>
            </a:r>
            <a:r>
              <a:rPr spc="-65" dirty="0"/>
              <a:t> </a:t>
            </a:r>
            <a:r>
              <a:rPr spc="-30" dirty="0"/>
              <a:t>s</a:t>
            </a:r>
            <a:r>
              <a:rPr spc="75" dirty="0"/>
              <a:t>u</a:t>
            </a:r>
            <a:r>
              <a:rPr spc="100" dirty="0"/>
              <a:t>pp</a:t>
            </a:r>
            <a:r>
              <a:rPr spc="70" dirty="0"/>
              <a:t>o</a:t>
            </a:r>
            <a:r>
              <a:rPr spc="10" dirty="0"/>
              <a:t>r</a:t>
            </a:r>
            <a:r>
              <a:rPr spc="60" dirty="0"/>
              <a:t>t</a:t>
            </a:r>
            <a:r>
              <a:rPr spc="-65" dirty="0"/>
              <a:t> </a:t>
            </a:r>
            <a:r>
              <a:rPr spc="105" dirty="0"/>
              <a:t>d</a:t>
            </a:r>
            <a:r>
              <a:rPr spc="30" dirty="0"/>
              <a:t>i</a:t>
            </a:r>
            <a:r>
              <a:rPr spc="110" dirty="0"/>
              <a:t>d</a:t>
            </a:r>
            <a:r>
              <a:rPr spc="-65" dirty="0"/>
              <a:t>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80" dirty="0"/>
              <a:t>u</a:t>
            </a:r>
            <a:r>
              <a:rPr spc="-65" dirty="0"/>
              <a:t> </a:t>
            </a:r>
            <a:r>
              <a:rPr spc="75" dirty="0"/>
              <a:t>n</a:t>
            </a:r>
            <a:r>
              <a:rPr spc="20" dirty="0"/>
              <a:t>ee</a:t>
            </a:r>
            <a:r>
              <a:rPr spc="105" dirty="0"/>
              <a:t>d</a:t>
            </a:r>
            <a:r>
              <a:rPr spc="-40" dirty="0"/>
              <a:t>?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66747E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40" dirty="0"/>
              <a:t>Thank</a:t>
            </a:r>
            <a:r>
              <a:rPr spc="15" dirty="0"/>
              <a:t>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50" b="0" i="0">
                <a:solidFill>
                  <a:srgbClr val="66747E"/>
                </a:solidFill>
                <a:latin typeface="Arial"/>
                <a:cs typeface="Arial"/>
              </a:defRPr>
            </a:lvl1pPr>
          </a:lstStyle>
          <a:p>
            <a:pPr marL="12700" marR="196850">
              <a:lnSpc>
                <a:spcPct val="121600"/>
              </a:lnSpc>
            </a:pPr>
            <a:r>
              <a:rPr spc="65" dirty="0"/>
              <a:t>W</a:t>
            </a:r>
            <a:r>
              <a:rPr spc="75" dirty="0"/>
              <a:t>ho</a:t>
            </a:r>
            <a:r>
              <a:rPr spc="-65" dirty="0"/>
              <a:t> </a:t>
            </a:r>
            <a:r>
              <a:rPr spc="75" dirty="0"/>
              <a:t>h</a:t>
            </a:r>
            <a:r>
              <a:rPr spc="20" dirty="0"/>
              <a:t>e</a:t>
            </a:r>
            <a:r>
              <a:rPr spc="40" dirty="0"/>
              <a:t>l</a:t>
            </a:r>
            <a:r>
              <a:rPr spc="100" dirty="0"/>
              <a:t>p</a:t>
            </a:r>
            <a:r>
              <a:rPr spc="20" dirty="0"/>
              <a:t>e</a:t>
            </a:r>
            <a:r>
              <a:rPr spc="110" dirty="0"/>
              <a:t>d</a:t>
            </a:r>
            <a:r>
              <a:rPr spc="-65" dirty="0"/>
              <a:t>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80" dirty="0"/>
              <a:t>u</a:t>
            </a:r>
            <a:r>
              <a:rPr spc="-65" dirty="0"/>
              <a:t> </a:t>
            </a:r>
            <a:r>
              <a:rPr spc="65" dirty="0"/>
              <a:t>c</a:t>
            </a:r>
            <a:r>
              <a:rPr spc="-5" dirty="0"/>
              <a:t>a</a:t>
            </a:r>
            <a:r>
              <a:rPr spc="10" dirty="0"/>
              <a:t>rr</a:t>
            </a:r>
            <a:r>
              <a:rPr spc="45" dirty="0"/>
              <a:t>y</a:t>
            </a:r>
            <a:r>
              <a:rPr spc="-65" dirty="0"/>
              <a:t> </a:t>
            </a:r>
            <a:r>
              <a:rPr spc="70" dirty="0"/>
              <a:t>o</a:t>
            </a:r>
            <a:r>
              <a:rPr spc="75" dirty="0"/>
              <a:t>u</a:t>
            </a:r>
            <a:r>
              <a:rPr spc="60" dirty="0"/>
              <a:t>t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75" dirty="0"/>
              <a:t>u</a:t>
            </a:r>
            <a:r>
              <a:rPr spc="15" dirty="0"/>
              <a:t>r</a:t>
            </a:r>
            <a:r>
              <a:rPr spc="-65" dirty="0"/>
              <a:t> </a:t>
            </a:r>
            <a:r>
              <a:rPr spc="30" dirty="0"/>
              <a:t>i</a:t>
            </a:r>
            <a:r>
              <a:rPr spc="75" dirty="0"/>
              <a:t>n</a:t>
            </a:r>
            <a:r>
              <a:rPr spc="45" dirty="0"/>
              <a:t>v</a:t>
            </a:r>
            <a:r>
              <a:rPr spc="20" dirty="0"/>
              <a:t>e</a:t>
            </a:r>
            <a:r>
              <a:rPr spc="-30" dirty="0"/>
              <a:t>s</a:t>
            </a:r>
            <a:r>
              <a:rPr spc="55" dirty="0"/>
              <a:t>t</a:t>
            </a:r>
            <a:r>
              <a:rPr spc="30" dirty="0"/>
              <a:t>i</a:t>
            </a:r>
            <a:r>
              <a:rPr spc="105" dirty="0"/>
              <a:t>g</a:t>
            </a:r>
            <a:r>
              <a:rPr spc="-5" dirty="0"/>
              <a:t>a</a:t>
            </a:r>
            <a:r>
              <a:rPr spc="55" dirty="0"/>
              <a:t>t</a:t>
            </a:r>
            <a:r>
              <a:rPr spc="30" dirty="0"/>
              <a:t>i</a:t>
            </a:r>
            <a:r>
              <a:rPr spc="70" dirty="0"/>
              <a:t>o</a:t>
            </a:r>
            <a:r>
              <a:rPr spc="75" dirty="0"/>
              <a:t>n</a:t>
            </a:r>
            <a:r>
              <a:rPr spc="-40" dirty="0"/>
              <a:t>?</a:t>
            </a: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pc="65" dirty="0"/>
              <a:t>W</a:t>
            </a:r>
            <a:r>
              <a:rPr spc="75" dirty="0"/>
              <a:t>h</a:t>
            </a:r>
            <a:r>
              <a:rPr spc="-5" dirty="0"/>
              <a:t>a</a:t>
            </a:r>
            <a:r>
              <a:rPr spc="60" dirty="0"/>
              <a:t>t</a:t>
            </a:r>
            <a:r>
              <a:rPr spc="-65" dirty="0"/>
              <a:t> </a:t>
            </a:r>
            <a:r>
              <a:rPr spc="-30" dirty="0"/>
              <a:t>s</a:t>
            </a:r>
            <a:r>
              <a:rPr spc="75" dirty="0"/>
              <a:t>u</a:t>
            </a:r>
            <a:r>
              <a:rPr spc="100" dirty="0"/>
              <a:t>pp</a:t>
            </a:r>
            <a:r>
              <a:rPr spc="70" dirty="0"/>
              <a:t>o</a:t>
            </a:r>
            <a:r>
              <a:rPr spc="10" dirty="0"/>
              <a:t>r</a:t>
            </a:r>
            <a:r>
              <a:rPr spc="60" dirty="0"/>
              <a:t>t</a:t>
            </a:r>
            <a:r>
              <a:rPr spc="-65" dirty="0"/>
              <a:t> </a:t>
            </a:r>
            <a:r>
              <a:rPr spc="105" dirty="0"/>
              <a:t>d</a:t>
            </a:r>
            <a:r>
              <a:rPr spc="30" dirty="0"/>
              <a:t>i</a:t>
            </a:r>
            <a:r>
              <a:rPr spc="110" dirty="0"/>
              <a:t>d</a:t>
            </a:r>
            <a:r>
              <a:rPr spc="-65" dirty="0"/>
              <a:t>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80" dirty="0"/>
              <a:t>u</a:t>
            </a:r>
            <a:r>
              <a:rPr spc="-65" dirty="0"/>
              <a:t> </a:t>
            </a:r>
            <a:r>
              <a:rPr spc="75" dirty="0"/>
              <a:t>n</a:t>
            </a:r>
            <a:r>
              <a:rPr spc="20" dirty="0"/>
              <a:t>ee</a:t>
            </a:r>
            <a:r>
              <a:rPr spc="105" dirty="0"/>
              <a:t>d</a:t>
            </a:r>
            <a:r>
              <a:rPr spc="-40" dirty="0"/>
              <a:t>?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68959"/>
            <a:ext cx="18093689" cy="2275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71520"/>
            <a:ext cx="18093689" cy="938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17833" y="10233433"/>
            <a:ext cx="922019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rgbClr val="66747E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40" dirty="0"/>
              <a:t>Thank</a:t>
            </a:r>
            <a:r>
              <a:rPr spc="15"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1986525" y="11246091"/>
            <a:ext cx="2148840" cy="6496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50" b="0" i="0">
                <a:solidFill>
                  <a:srgbClr val="66747E"/>
                </a:solidFill>
                <a:latin typeface="Arial"/>
                <a:cs typeface="Arial"/>
              </a:defRPr>
            </a:lvl1pPr>
          </a:lstStyle>
          <a:p>
            <a:pPr marL="12700" marR="196850">
              <a:lnSpc>
                <a:spcPct val="121600"/>
              </a:lnSpc>
            </a:pPr>
            <a:r>
              <a:rPr spc="65" dirty="0"/>
              <a:t>W</a:t>
            </a:r>
            <a:r>
              <a:rPr spc="75" dirty="0"/>
              <a:t>ho</a:t>
            </a:r>
            <a:r>
              <a:rPr spc="-65" dirty="0"/>
              <a:t> </a:t>
            </a:r>
            <a:r>
              <a:rPr spc="75" dirty="0"/>
              <a:t>h</a:t>
            </a:r>
            <a:r>
              <a:rPr spc="20" dirty="0"/>
              <a:t>e</a:t>
            </a:r>
            <a:r>
              <a:rPr spc="40" dirty="0"/>
              <a:t>l</a:t>
            </a:r>
            <a:r>
              <a:rPr spc="100" dirty="0"/>
              <a:t>p</a:t>
            </a:r>
            <a:r>
              <a:rPr spc="20" dirty="0"/>
              <a:t>e</a:t>
            </a:r>
            <a:r>
              <a:rPr spc="110" dirty="0"/>
              <a:t>d</a:t>
            </a:r>
            <a:r>
              <a:rPr spc="-65" dirty="0"/>
              <a:t>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80" dirty="0"/>
              <a:t>u</a:t>
            </a:r>
            <a:r>
              <a:rPr spc="-65" dirty="0"/>
              <a:t> </a:t>
            </a:r>
            <a:r>
              <a:rPr spc="65" dirty="0"/>
              <a:t>c</a:t>
            </a:r>
            <a:r>
              <a:rPr spc="-5" dirty="0"/>
              <a:t>a</a:t>
            </a:r>
            <a:r>
              <a:rPr spc="10" dirty="0"/>
              <a:t>rr</a:t>
            </a:r>
            <a:r>
              <a:rPr spc="45" dirty="0"/>
              <a:t>y</a:t>
            </a:r>
            <a:r>
              <a:rPr spc="-65" dirty="0"/>
              <a:t> </a:t>
            </a:r>
            <a:r>
              <a:rPr spc="70" dirty="0"/>
              <a:t>o</a:t>
            </a:r>
            <a:r>
              <a:rPr spc="75" dirty="0"/>
              <a:t>u</a:t>
            </a:r>
            <a:r>
              <a:rPr spc="60" dirty="0"/>
              <a:t>t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75" dirty="0"/>
              <a:t>u</a:t>
            </a:r>
            <a:r>
              <a:rPr spc="15" dirty="0"/>
              <a:t>r</a:t>
            </a:r>
            <a:r>
              <a:rPr spc="-65" dirty="0"/>
              <a:t> </a:t>
            </a:r>
            <a:r>
              <a:rPr spc="30" dirty="0"/>
              <a:t>i</a:t>
            </a:r>
            <a:r>
              <a:rPr spc="75" dirty="0"/>
              <a:t>n</a:t>
            </a:r>
            <a:r>
              <a:rPr spc="45" dirty="0"/>
              <a:t>v</a:t>
            </a:r>
            <a:r>
              <a:rPr spc="20" dirty="0"/>
              <a:t>e</a:t>
            </a:r>
            <a:r>
              <a:rPr spc="-30" dirty="0"/>
              <a:t>s</a:t>
            </a:r>
            <a:r>
              <a:rPr spc="55" dirty="0"/>
              <a:t>t</a:t>
            </a:r>
            <a:r>
              <a:rPr spc="30" dirty="0"/>
              <a:t>i</a:t>
            </a:r>
            <a:r>
              <a:rPr spc="105" dirty="0"/>
              <a:t>g</a:t>
            </a:r>
            <a:r>
              <a:rPr spc="-5" dirty="0"/>
              <a:t>a</a:t>
            </a:r>
            <a:r>
              <a:rPr spc="55" dirty="0"/>
              <a:t>t</a:t>
            </a:r>
            <a:r>
              <a:rPr spc="30" dirty="0"/>
              <a:t>i</a:t>
            </a:r>
            <a:r>
              <a:rPr spc="70" dirty="0"/>
              <a:t>o</a:t>
            </a:r>
            <a:r>
              <a:rPr spc="75" dirty="0"/>
              <a:t>n</a:t>
            </a:r>
            <a:r>
              <a:rPr spc="-40" dirty="0"/>
              <a:t>?</a:t>
            </a: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pc="65" dirty="0"/>
              <a:t>W</a:t>
            </a:r>
            <a:r>
              <a:rPr spc="75" dirty="0"/>
              <a:t>h</a:t>
            </a:r>
            <a:r>
              <a:rPr spc="-5" dirty="0"/>
              <a:t>a</a:t>
            </a:r>
            <a:r>
              <a:rPr spc="60" dirty="0"/>
              <a:t>t</a:t>
            </a:r>
            <a:r>
              <a:rPr spc="-65" dirty="0"/>
              <a:t> </a:t>
            </a:r>
            <a:r>
              <a:rPr spc="-30" dirty="0"/>
              <a:t>s</a:t>
            </a:r>
            <a:r>
              <a:rPr spc="75" dirty="0"/>
              <a:t>u</a:t>
            </a:r>
            <a:r>
              <a:rPr spc="100" dirty="0"/>
              <a:t>pp</a:t>
            </a:r>
            <a:r>
              <a:rPr spc="70" dirty="0"/>
              <a:t>o</a:t>
            </a:r>
            <a:r>
              <a:rPr spc="10" dirty="0"/>
              <a:t>r</a:t>
            </a:r>
            <a:r>
              <a:rPr spc="60" dirty="0"/>
              <a:t>t</a:t>
            </a:r>
            <a:r>
              <a:rPr spc="-65" dirty="0"/>
              <a:t> </a:t>
            </a:r>
            <a:r>
              <a:rPr spc="105" dirty="0"/>
              <a:t>d</a:t>
            </a:r>
            <a:r>
              <a:rPr spc="30" dirty="0"/>
              <a:t>i</a:t>
            </a:r>
            <a:r>
              <a:rPr spc="110" dirty="0"/>
              <a:t>d</a:t>
            </a:r>
            <a:r>
              <a:rPr spc="-65" dirty="0"/>
              <a:t> </a:t>
            </a:r>
            <a:r>
              <a:rPr spc="40" dirty="0"/>
              <a:t>y</a:t>
            </a:r>
            <a:r>
              <a:rPr spc="70" dirty="0"/>
              <a:t>o</a:t>
            </a:r>
            <a:r>
              <a:rPr spc="80" dirty="0"/>
              <a:t>u</a:t>
            </a:r>
            <a:r>
              <a:rPr spc="-65" dirty="0"/>
              <a:t> </a:t>
            </a:r>
            <a:r>
              <a:rPr spc="75" dirty="0"/>
              <a:t>n</a:t>
            </a:r>
            <a:r>
              <a:rPr spc="20" dirty="0"/>
              <a:t>ee</a:t>
            </a:r>
            <a:r>
              <a:rPr spc="105" dirty="0"/>
              <a:t>d</a:t>
            </a:r>
            <a:r>
              <a:rPr spc="-40" dirty="0"/>
              <a:t>?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2" y="13228320"/>
            <a:ext cx="4623943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4224000"/>
          </a:xfrm>
          <a:custGeom>
            <a:avLst/>
            <a:gdLst/>
            <a:ahLst/>
            <a:cxnLst/>
            <a:rect l="l" t="t" r="r" b="b"/>
            <a:pathLst>
              <a:path w="20104100" h="13098144">
                <a:moveTo>
                  <a:pt x="0" y="0"/>
                </a:moveTo>
                <a:lnTo>
                  <a:pt x="20104099" y="0"/>
                </a:lnTo>
                <a:lnTo>
                  <a:pt x="20104099" y="13097692"/>
                </a:lnTo>
                <a:lnTo>
                  <a:pt x="0" y="13097692"/>
                </a:lnTo>
                <a:lnTo>
                  <a:pt x="0" y="0"/>
                </a:lnTo>
                <a:close/>
              </a:path>
            </a:pathLst>
          </a:custGeom>
          <a:solidFill>
            <a:srgbClr val="FFB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76093" y="1278051"/>
            <a:ext cx="11194462" cy="11172438"/>
          </a:xfrm>
          <a:prstGeom prst="rect">
            <a:avLst/>
          </a:prstGeom>
          <a:blipFill>
            <a:blip r:embed="rId3" cstate="print">
              <a:alphaModFix amt="35000"/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525476" y="11212507"/>
            <a:ext cx="4054734" cy="2733617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25115" y="11431792"/>
            <a:ext cx="9249618" cy="2511812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8274" y="6310672"/>
            <a:ext cx="5131690" cy="7631019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25115" y="4248862"/>
            <a:ext cx="9249618" cy="7052389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83185" marR="304800">
              <a:lnSpc>
                <a:spcPct val="119500"/>
              </a:lnSpc>
            </a:pPr>
            <a:endParaRPr lang="en-GB" dirty="0">
              <a:latin typeface="Gill Sans MT" panose="020B0502020104020203" pitchFamily="34" charset="0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5525476" y="8665917"/>
            <a:ext cx="3990881" cy="2277142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7211" y="85903"/>
            <a:ext cx="2599513" cy="18210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78274" y="2471760"/>
            <a:ext cx="5086350" cy="3572510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25" name="Picture 124">
            <a:extLst>
              <a:ext uri="{FF2B5EF4-FFF2-40B4-BE49-F238E27FC236}">
                <a16:creationId xmlns:a16="http://schemas.microsoft.com/office/drawing/2014/main" xmlns="" id="{AD0F6031-D6B1-4621-A525-BF41087D69C7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20000"/>
          </a:blip>
          <a:stretch>
            <a:fillRect/>
          </a:stretch>
        </p:blipFill>
        <p:spPr>
          <a:xfrm>
            <a:off x="1854614" y="2693875"/>
            <a:ext cx="2200679" cy="3198925"/>
          </a:xfrm>
          <a:prstGeom prst="rect">
            <a:avLst/>
          </a:prstGeom>
        </p:spPr>
      </p:pic>
      <p:sp>
        <p:nvSpPr>
          <p:cNvPr id="118" name="object 41">
            <a:extLst>
              <a:ext uri="{FF2B5EF4-FFF2-40B4-BE49-F238E27FC236}">
                <a16:creationId xmlns:a16="http://schemas.microsoft.com/office/drawing/2014/main" xmlns="" id="{D8F22EF6-8299-46B9-8F2E-BE32084BB489}"/>
              </a:ext>
            </a:extLst>
          </p:cNvPr>
          <p:cNvSpPr/>
          <p:nvPr/>
        </p:nvSpPr>
        <p:spPr>
          <a:xfrm>
            <a:off x="3131512" y="279575"/>
            <a:ext cx="11943222" cy="1947454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xmlns="" id="{B94412ED-69E8-49D9-8878-98991BFF28CE}"/>
              </a:ext>
            </a:extLst>
          </p:cNvPr>
          <p:cNvGrpSpPr/>
          <p:nvPr/>
        </p:nvGrpSpPr>
        <p:grpSpPr>
          <a:xfrm>
            <a:off x="12719068" y="330200"/>
            <a:ext cx="2096638" cy="1785434"/>
            <a:chOff x="12769991" y="297938"/>
            <a:chExt cx="2096638" cy="1785434"/>
          </a:xfrm>
        </p:grpSpPr>
        <p:sp>
          <p:nvSpPr>
            <p:cNvPr id="39" name="object 39"/>
            <p:cNvSpPr/>
            <p:nvPr/>
          </p:nvSpPr>
          <p:spPr>
            <a:xfrm rot="780150">
              <a:off x="12769991" y="618783"/>
              <a:ext cx="743479" cy="1147961"/>
            </a:xfrm>
            <a:prstGeom prst="rect">
              <a:avLst/>
            </a:prstGeom>
            <a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 rot="780150">
              <a:off x="14123320" y="934076"/>
              <a:ext cx="743309" cy="1149296"/>
            </a:xfrm>
            <a:prstGeom prst="rect">
              <a:avLst/>
            </a:prstGeom>
            <a:blipFill>
              <a:blip r:embed="rId7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39">
              <a:extLst>
                <a:ext uri="{FF2B5EF4-FFF2-40B4-BE49-F238E27FC236}">
                  <a16:creationId xmlns:a16="http://schemas.microsoft.com/office/drawing/2014/main" xmlns="" id="{E02FCD78-568A-4839-A91A-0E74EC8D8F8C}"/>
                </a:ext>
              </a:extLst>
            </p:cNvPr>
            <p:cNvSpPr/>
            <p:nvPr/>
          </p:nvSpPr>
          <p:spPr>
            <a:xfrm rot="1766724">
              <a:off x="13462342" y="297938"/>
              <a:ext cx="743479" cy="1147961"/>
            </a:xfrm>
            <a:prstGeom prst="rect">
              <a:avLst/>
            </a:prstGeom>
            <a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/>
          <p:nvPr/>
        </p:nvSpPr>
        <p:spPr>
          <a:xfrm>
            <a:off x="15525476" y="303763"/>
            <a:ext cx="4018553" cy="1869475"/>
          </a:xfrm>
          <a:custGeom>
            <a:avLst/>
            <a:gdLst/>
            <a:ahLst/>
            <a:cxnLst/>
            <a:rect l="l" t="t" r="r" b="b"/>
            <a:pathLst>
              <a:path w="3561715" h="2045335">
                <a:moveTo>
                  <a:pt x="3324639" y="2045052"/>
                </a:moveTo>
                <a:lnTo>
                  <a:pt x="237026" y="2045052"/>
                </a:lnTo>
                <a:lnTo>
                  <a:pt x="217626" y="2044262"/>
                </a:lnTo>
                <a:lnTo>
                  <a:pt x="162222" y="2032904"/>
                </a:lnTo>
                <a:lnTo>
                  <a:pt x="112303" y="2009365"/>
                </a:lnTo>
                <a:lnTo>
                  <a:pt x="69535" y="1975314"/>
                </a:lnTo>
                <a:lnTo>
                  <a:pt x="35583" y="1932421"/>
                </a:lnTo>
                <a:lnTo>
                  <a:pt x="12112" y="1882357"/>
                </a:lnTo>
                <a:lnTo>
                  <a:pt x="787" y="1826792"/>
                </a:lnTo>
                <a:lnTo>
                  <a:pt x="0" y="1807336"/>
                </a:lnTo>
                <a:lnTo>
                  <a:pt x="0" y="237715"/>
                </a:lnTo>
                <a:lnTo>
                  <a:pt x="3110" y="199229"/>
                </a:lnTo>
                <a:lnTo>
                  <a:pt x="18668" y="145312"/>
                </a:lnTo>
                <a:lnTo>
                  <a:pt x="45818" y="97453"/>
                </a:lnTo>
                <a:lnTo>
                  <a:pt x="82894" y="57322"/>
                </a:lnTo>
                <a:lnTo>
                  <a:pt x="128231" y="26590"/>
                </a:lnTo>
                <a:lnTo>
                  <a:pt x="180163" y="6925"/>
                </a:lnTo>
                <a:lnTo>
                  <a:pt x="237026" y="0"/>
                </a:lnTo>
                <a:lnTo>
                  <a:pt x="3324639" y="0"/>
                </a:lnTo>
                <a:lnTo>
                  <a:pt x="3363013" y="3119"/>
                </a:lnTo>
                <a:lnTo>
                  <a:pt x="3416774" y="18723"/>
                </a:lnTo>
                <a:lnTo>
                  <a:pt x="3464494" y="45951"/>
                </a:lnTo>
                <a:lnTo>
                  <a:pt x="3504508" y="83135"/>
                </a:lnTo>
                <a:lnTo>
                  <a:pt x="3535152" y="128603"/>
                </a:lnTo>
                <a:lnTo>
                  <a:pt x="3554759" y="180687"/>
                </a:lnTo>
                <a:lnTo>
                  <a:pt x="3561665" y="237715"/>
                </a:lnTo>
                <a:lnTo>
                  <a:pt x="3561665" y="1807336"/>
                </a:lnTo>
                <a:lnTo>
                  <a:pt x="3558554" y="1845822"/>
                </a:lnTo>
                <a:lnTo>
                  <a:pt x="3542996" y="1899739"/>
                </a:lnTo>
                <a:lnTo>
                  <a:pt x="3515846" y="1947598"/>
                </a:lnTo>
                <a:lnTo>
                  <a:pt x="3478771" y="1987729"/>
                </a:lnTo>
                <a:lnTo>
                  <a:pt x="3433434" y="2018462"/>
                </a:lnTo>
                <a:lnTo>
                  <a:pt x="3381502" y="2038126"/>
                </a:lnTo>
                <a:lnTo>
                  <a:pt x="3324639" y="20450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4" name="Picture 123">
            <a:extLst>
              <a:ext uri="{FF2B5EF4-FFF2-40B4-BE49-F238E27FC236}">
                <a16:creationId xmlns:a16="http://schemas.microsoft.com/office/drawing/2014/main" xmlns="" id="{C96A85C3-B356-4946-B6FF-7BF52DB481CB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20000"/>
          </a:blip>
          <a:stretch>
            <a:fillRect/>
          </a:stretch>
        </p:blipFill>
        <p:spPr>
          <a:xfrm>
            <a:off x="16625714" y="535742"/>
            <a:ext cx="1766288" cy="1428615"/>
          </a:xfrm>
          <a:prstGeom prst="rect">
            <a:avLst/>
          </a:prstGeom>
        </p:spPr>
      </p:pic>
      <p:sp>
        <p:nvSpPr>
          <p:cNvPr id="33" name="object 33"/>
          <p:cNvSpPr/>
          <p:nvPr/>
        </p:nvSpPr>
        <p:spPr>
          <a:xfrm>
            <a:off x="5825115" y="2441559"/>
            <a:ext cx="9249619" cy="1668756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xmlns="" id="{F8284635-F996-4916-9FEB-1C5A5185AA0B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20000"/>
          </a:blip>
          <a:stretch>
            <a:fillRect/>
          </a:stretch>
        </p:blipFill>
        <p:spPr>
          <a:xfrm>
            <a:off x="16681450" y="8896764"/>
            <a:ext cx="1769337" cy="1949036"/>
          </a:xfrm>
          <a:prstGeom prst="rect">
            <a:avLst/>
          </a:prstGeom>
        </p:spPr>
      </p:pic>
      <p:grpSp>
        <p:nvGrpSpPr>
          <p:cNvPr id="131" name="Group 130">
            <a:extLst>
              <a:ext uri="{FF2B5EF4-FFF2-40B4-BE49-F238E27FC236}">
                <a16:creationId xmlns:a16="http://schemas.microsoft.com/office/drawing/2014/main" xmlns="" id="{229AD4B5-DED3-470F-9B9B-A8AE2E88895F}"/>
              </a:ext>
            </a:extLst>
          </p:cNvPr>
          <p:cNvGrpSpPr>
            <a:grpSpLocks noChangeAspect="1"/>
          </p:cNvGrpSpPr>
          <p:nvPr/>
        </p:nvGrpSpPr>
        <p:grpSpPr>
          <a:xfrm>
            <a:off x="13488251" y="2511034"/>
            <a:ext cx="1429062" cy="1488622"/>
            <a:chOff x="9249331" y="2941548"/>
            <a:chExt cx="1718310" cy="1789925"/>
          </a:xfrm>
          <a:solidFill>
            <a:srgbClr val="F1F4F5"/>
          </a:solidFill>
        </p:grpSpPr>
        <p:sp>
          <p:nvSpPr>
            <p:cNvPr id="129" name="object 34">
              <a:extLst>
                <a:ext uri="{FF2B5EF4-FFF2-40B4-BE49-F238E27FC236}">
                  <a16:creationId xmlns:a16="http://schemas.microsoft.com/office/drawing/2014/main" xmlns="" id="{10876CC4-3EE2-4DE0-A4E0-618A2BF6E6C4}"/>
                </a:ext>
              </a:extLst>
            </p:cNvPr>
            <p:cNvSpPr/>
            <p:nvPr/>
          </p:nvSpPr>
          <p:spPr>
            <a:xfrm>
              <a:off x="9817806" y="2941548"/>
              <a:ext cx="577215" cy="580390"/>
            </a:xfrm>
            <a:custGeom>
              <a:avLst/>
              <a:gdLst/>
              <a:ahLst/>
              <a:cxnLst/>
              <a:rect l="l" t="t" r="r" b="b"/>
              <a:pathLst>
                <a:path w="577215" h="580389">
                  <a:moveTo>
                    <a:pt x="289539" y="580333"/>
                  </a:moveTo>
                  <a:lnTo>
                    <a:pt x="242417" y="576616"/>
                  </a:lnTo>
                  <a:lnTo>
                    <a:pt x="197682" y="565556"/>
                  </a:lnTo>
                  <a:lnTo>
                    <a:pt x="155954" y="547776"/>
                  </a:lnTo>
                  <a:lnTo>
                    <a:pt x="117850" y="523903"/>
                  </a:lnTo>
                  <a:lnTo>
                    <a:pt x="83991" y="494561"/>
                  </a:lnTo>
                  <a:lnTo>
                    <a:pt x="54993" y="460375"/>
                  </a:lnTo>
                  <a:lnTo>
                    <a:pt x="31477" y="421972"/>
                  </a:lnTo>
                  <a:lnTo>
                    <a:pt x="14060" y="379976"/>
                  </a:lnTo>
                  <a:lnTo>
                    <a:pt x="3361" y="335013"/>
                  </a:lnTo>
                  <a:lnTo>
                    <a:pt x="0" y="287707"/>
                  </a:lnTo>
                  <a:lnTo>
                    <a:pt x="1196" y="263962"/>
                  </a:lnTo>
                  <a:lnTo>
                    <a:pt x="9024" y="218195"/>
                  </a:lnTo>
                  <a:lnTo>
                    <a:pt x="23615" y="175210"/>
                  </a:lnTo>
                  <a:lnTo>
                    <a:pt x="44383" y="135587"/>
                  </a:lnTo>
                  <a:lnTo>
                    <a:pt x="70746" y="99904"/>
                  </a:lnTo>
                  <a:lnTo>
                    <a:pt x="102120" y="68743"/>
                  </a:lnTo>
                  <a:lnTo>
                    <a:pt x="137921" y="42681"/>
                  </a:lnTo>
                  <a:lnTo>
                    <a:pt x="177565" y="22300"/>
                  </a:lnTo>
                  <a:lnTo>
                    <a:pt x="220469" y="8178"/>
                  </a:lnTo>
                  <a:lnTo>
                    <a:pt x="266049" y="895"/>
                  </a:lnTo>
                  <a:lnTo>
                    <a:pt x="289660" y="0"/>
                  </a:lnTo>
                  <a:lnTo>
                    <a:pt x="313177" y="1019"/>
                  </a:lnTo>
                  <a:lnTo>
                    <a:pt x="358590" y="8598"/>
                  </a:lnTo>
                  <a:lnTo>
                    <a:pt x="401342" y="23061"/>
                  </a:lnTo>
                  <a:lnTo>
                    <a:pt x="440835" y="43806"/>
                  </a:lnTo>
                  <a:lnTo>
                    <a:pt x="476473" y="70229"/>
                  </a:lnTo>
                  <a:lnTo>
                    <a:pt x="507658" y="101727"/>
                  </a:lnTo>
                  <a:lnTo>
                    <a:pt x="533791" y="137695"/>
                  </a:lnTo>
                  <a:lnTo>
                    <a:pt x="554277" y="177532"/>
                  </a:lnTo>
                  <a:lnTo>
                    <a:pt x="568517" y="220633"/>
                  </a:lnTo>
                  <a:lnTo>
                    <a:pt x="575913" y="266395"/>
                  </a:lnTo>
                  <a:lnTo>
                    <a:pt x="576858" y="290086"/>
                  </a:lnTo>
                  <a:lnTo>
                    <a:pt x="575895" y="313797"/>
                  </a:lnTo>
                  <a:lnTo>
                    <a:pt x="568474" y="359590"/>
                  </a:lnTo>
                  <a:lnTo>
                    <a:pt x="554223" y="402708"/>
                  </a:lnTo>
                  <a:lnTo>
                    <a:pt x="533735" y="442553"/>
                  </a:lnTo>
                  <a:lnTo>
                    <a:pt x="507604" y="478523"/>
                  </a:lnTo>
                  <a:lnTo>
                    <a:pt x="476423" y="510021"/>
                  </a:lnTo>
                  <a:lnTo>
                    <a:pt x="440786" y="536447"/>
                  </a:lnTo>
                  <a:lnTo>
                    <a:pt x="401287" y="557200"/>
                  </a:lnTo>
                  <a:lnTo>
                    <a:pt x="358520" y="571681"/>
                  </a:lnTo>
                  <a:lnTo>
                    <a:pt x="313078" y="579292"/>
                  </a:lnTo>
                  <a:lnTo>
                    <a:pt x="289539" y="580333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35">
              <a:extLst>
                <a:ext uri="{FF2B5EF4-FFF2-40B4-BE49-F238E27FC236}">
                  <a16:creationId xmlns:a16="http://schemas.microsoft.com/office/drawing/2014/main" xmlns="" id="{CB3C8000-6492-4AC6-8F71-774E123A88B6}"/>
                </a:ext>
              </a:extLst>
            </p:cNvPr>
            <p:cNvSpPr/>
            <p:nvPr/>
          </p:nvSpPr>
          <p:spPr>
            <a:xfrm>
              <a:off x="9249331" y="3582123"/>
              <a:ext cx="1718310" cy="1149350"/>
            </a:xfrm>
            <a:custGeom>
              <a:avLst/>
              <a:gdLst/>
              <a:ahLst/>
              <a:cxnLst/>
              <a:rect l="l" t="t" r="r" b="b"/>
              <a:pathLst>
                <a:path w="1718309" h="1149350">
                  <a:moveTo>
                    <a:pt x="129575" y="809337"/>
                  </a:moveTo>
                  <a:lnTo>
                    <a:pt x="89959" y="794962"/>
                  </a:lnTo>
                  <a:lnTo>
                    <a:pt x="46815" y="761061"/>
                  </a:lnTo>
                  <a:lnTo>
                    <a:pt x="16946" y="732121"/>
                  </a:lnTo>
                  <a:lnTo>
                    <a:pt x="0" y="693580"/>
                  </a:lnTo>
                  <a:lnTo>
                    <a:pt x="637" y="683888"/>
                  </a:lnTo>
                  <a:lnTo>
                    <a:pt x="22416" y="641547"/>
                  </a:lnTo>
                  <a:lnTo>
                    <a:pt x="336776" y="264578"/>
                  </a:lnTo>
                  <a:lnTo>
                    <a:pt x="438651" y="141291"/>
                  </a:lnTo>
                  <a:lnTo>
                    <a:pt x="476196" y="96914"/>
                  </a:lnTo>
                  <a:lnTo>
                    <a:pt x="504860" y="64092"/>
                  </a:lnTo>
                  <a:lnTo>
                    <a:pt x="533229" y="33745"/>
                  </a:lnTo>
                  <a:lnTo>
                    <a:pt x="566912" y="11690"/>
                  </a:lnTo>
                  <a:lnTo>
                    <a:pt x="628986" y="1488"/>
                  </a:lnTo>
                  <a:lnTo>
                    <a:pt x="807264" y="0"/>
                  </a:lnTo>
                  <a:lnTo>
                    <a:pt x="1115766" y="198"/>
                  </a:lnTo>
                  <a:lnTo>
                    <a:pt x="1163005" y="12668"/>
                  </a:lnTo>
                  <a:lnTo>
                    <a:pt x="1192752" y="37772"/>
                  </a:lnTo>
                  <a:lnTo>
                    <a:pt x="1488780" y="393095"/>
                  </a:lnTo>
                  <a:lnTo>
                    <a:pt x="1208281" y="393095"/>
                  </a:lnTo>
                  <a:lnTo>
                    <a:pt x="1207499" y="399482"/>
                  </a:lnTo>
                  <a:lnTo>
                    <a:pt x="509200" y="399482"/>
                  </a:lnTo>
                  <a:lnTo>
                    <a:pt x="497172" y="409116"/>
                  </a:lnTo>
                  <a:lnTo>
                    <a:pt x="487441" y="417890"/>
                  </a:lnTo>
                  <a:lnTo>
                    <a:pt x="479337" y="426167"/>
                  </a:lnTo>
                  <a:lnTo>
                    <a:pt x="472192" y="434312"/>
                  </a:lnTo>
                  <a:lnTo>
                    <a:pt x="195349" y="765491"/>
                  </a:lnTo>
                  <a:lnTo>
                    <a:pt x="185009" y="777258"/>
                  </a:lnTo>
                  <a:lnTo>
                    <a:pt x="147608" y="805898"/>
                  </a:lnTo>
                  <a:lnTo>
                    <a:pt x="138638" y="808513"/>
                  </a:lnTo>
                  <a:lnTo>
                    <a:pt x="129575" y="809337"/>
                  </a:lnTo>
                  <a:close/>
                </a:path>
                <a:path w="1718309" h="1149350">
                  <a:moveTo>
                    <a:pt x="1115766" y="198"/>
                  </a:moveTo>
                  <a:lnTo>
                    <a:pt x="1061739" y="198"/>
                  </a:lnTo>
                  <a:lnTo>
                    <a:pt x="1112619" y="30"/>
                  </a:lnTo>
                  <a:lnTo>
                    <a:pt x="1115766" y="198"/>
                  </a:lnTo>
                  <a:close/>
                </a:path>
                <a:path w="1718309" h="1149350">
                  <a:moveTo>
                    <a:pt x="1592188" y="808171"/>
                  </a:moveTo>
                  <a:lnTo>
                    <a:pt x="1547545" y="790904"/>
                  </a:lnTo>
                  <a:lnTo>
                    <a:pt x="1241990" y="429071"/>
                  </a:lnTo>
                  <a:lnTo>
                    <a:pt x="1235414" y="421575"/>
                  </a:lnTo>
                  <a:lnTo>
                    <a:pt x="1227946" y="413604"/>
                  </a:lnTo>
                  <a:lnTo>
                    <a:pt x="1208281" y="393095"/>
                  </a:lnTo>
                  <a:lnTo>
                    <a:pt x="1488780" y="393095"/>
                  </a:lnTo>
                  <a:lnTo>
                    <a:pt x="1717844" y="667324"/>
                  </a:lnTo>
                  <a:lnTo>
                    <a:pt x="1717844" y="705428"/>
                  </a:lnTo>
                  <a:lnTo>
                    <a:pt x="1692341" y="736634"/>
                  </a:lnTo>
                  <a:lnTo>
                    <a:pt x="1657793" y="771873"/>
                  </a:lnTo>
                  <a:lnTo>
                    <a:pt x="1622053" y="797930"/>
                  </a:lnTo>
                  <a:lnTo>
                    <a:pt x="1601671" y="806496"/>
                  </a:lnTo>
                  <a:lnTo>
                    <a:pt x="1592188" y="808171"/>
                  </a:lnTo>
                  <a:close/>
                </a:path>
                <a:path w="1718309" h="1149350">
                  <a:moveTo>
                    <a:pt x="582153" y="1148877"/>
                  </a:moveTo>
                  <a:lnTo>
                    <a:pt x="546676" y="1125955"/>
                  </a:lnTo>
                  <a:lnTo>
                    <a:pt x="518329" y="1084738"/>
                  </a:lnTo>
                  <a:lnTo>
                    <a:pt x="509385" y="1045816"/>
                  </a:lnTo>
                  <a:lnTo>
                    <a:pt x="508460" y="1031313"/>
                  </a:lnTo>
                  <a:lnTo>
                    <a:pt x="508759" y="1001220"/>
                  </a:lnTo>
                  <a:lnTo>
                    <a:pt x="509008" y="971275"/>
                  </a:lnTo>
                  <a:lnTo>
                    <a:pt x="509369" y="911793"/>
                  </a:lnTo>
                  <a:lnTo>
                    <a:pt x="509576" y="852805"/>
                  </a:lnTo>
                  <a:lnTo>
                    <a:pt x="509607" y="705428"/>
                  </a:lnTo>
                  <a:lnTo>
                    <a:pt x="509300" y="545928"/>
                  </a:lnTo>
                  <a:lnTo>
                    <a:pt x="509235" y="502563"/>
                  </a:lnTo>
                  <a:lnTo>
                    <a:pt x="509200" y="399482"/>
                  </a:lnTo>
                  <a:lnTo>
                    <a:pt x="1207499" y="399482"/>
                  </a:lnTo>
                  <a:lnTo>
                    <a:pt x="1206401" y="408444"/>
                  </a:lnTo>
                  <a:lnTo>
                    <a:pt x="1205337" y="421797"/>
                  </a:lnTo>
                  <a:lnTo>
                    <a:pt x="1204855" y="433721"/>
                  </a:lnTo>
                  <a:lnTo>
                    <a:pt x="1204726" y="444784"/>
                  </a:lnTo>
                  <a:lnTo>
                    <a:pt x="1204675" y="508043"/>
                  </a:lnTo>
                  <a:lnTo>
                    <a:pt x="1204518" y="588680"/>
                  </a:lnTo>
                  <a:lnTo>
                    <a:pt x="1204346" y="667370"/>
                  </a:lnTo>
                  <a:lnTo>
                    <a:pt x="1204281" y="707097"/>
                  </a:lnTo>
                  <a:lnTo>
                    <a:pt x="1204248" y="746050"/>
                  </a:lnTo>
                  <a:lnTo>
                    <a:pt x="1204279" y="815876"/>
                  </a:lnTo>
                  <a:lnTo>
                    <a:pt x="1204445" y="872298"/>
                  </a:lnTo>
                  <a:lnTo>
                    <a:pt x="1204768" y="928635"/>
                  </a:lnTo>
                  <a:lnTo>
                    <a:pt x="1205281" y="984920"/>
                  </a:lnTo>
                  <a:lnTo>
                    <a:pt x="1205619" y="1013053"/>
                  </a:lnTo>
                  <a:lnTo>
                    <a:pt x="1205452" y="1027706"/>
                  </a:lnTo>
                  <a:lnTo>
                    <a:pt x="1200021" y="1068106"/>
                  </a:lnTo>
                  <a:lnTo>
                    <a:pt x="1178691" y="1113389"/>
                  </a:lnTo>
                  <a:lnTo>
                    <a:pt x="1149700" y="1140649"/>
                  </a:lnTo>
                  <a:lnTo>
                    <a:pt x="1137191" y="1148418"/>
                  </a:lnTo>
                  <a:lnTo>
                    <a:pt x="582153" y="1148877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4" name="Picture 143">
            <a:extLst>
              <a:ext uri="{FF2B5EF4-FFF2-40B4-BE49-F238E27FC236}">
                <a16:creationId xmlns:a16="http://schemas.microsoft.com/office/drawing/2014/main" xmlns="" id="{3184FF19-91A0-4280-9447-AF7F5EEB340C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alphaModFix amt="20000"/>
          </a:blip>
          <a:srcRect b="4682"/>
          <a:stretch/>
        </p:blipFill>
        <p:spPr>
          <a:xfrm>
            <a:off x="12201288" y="11455113"/>
            <a:ext cx="2716025" cy="2431435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xmlns="" id="{B1CB6C2F-F47E-4461-B630-FCC54873C23F}"/>
              </a:ext>
            </a:extLst>
          </p:cNvPr>
          <p:cNvPicPr>
            <a:picLocks noChangeAspect="1"/>
          </p:cNvPicPr>
          <p:nvPr/>
        </p:nvPicPr>
        <p:blipFill>
          <a:blip r:embed="rId11">
            <a:alphaModFix amt="20000"/>
          </a:blip>
          <a:stretch>
            <a:fillRect/>
          </a:stretch>
        </p:blipFill>
        <p:spPr>
          <a:xfrm>
            <a:off x="16185388" y="11785699"/>
            <a:ext cx="2799310" cy="2038522"/>
          </a:xfrm>
          <a:prstGeom prst="rect">
            <a:avLst/>
          </a:prstGeom>
        </p:spPr>
      </p:pic>
      <p:sp>
        <p:nvSpPr>
          <p:cNvPr id="18" name="object 18"/>
          <p:cNvSpPr/>
          <p:nvPr/>
        </p:nvSpPr>
        <p:spPr>
          <a:xfrm>
            <a:off x="15525476" y="2425231"/>
            <a:ext cx="4018552" cy="6031804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en-GB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135" name="Picture 134">
            <a:extLst>
              <a:ext uri="{FF2B5EF4-FFF2-40B4-BE49-F238E27FC236}">
                <a16:creationId xmlns:a16="http://schemas.microsoft.com/office/drawing/2014/main" xmlns="" id="{199F37D2-A7C0-4F80-9045-1E7221049FC1}"/>
              </a:ext>
            </a:extLst>
          </p:cNvPr>
          <p:cNvPicPr>
            <a:picLocks noChangeAspect="1"/>
          </p:cNvPicPr>
          <p:nvPr/>
        </p:nvPicPr>
        <p:blipFill>
          <a:blip r:embed="rId12">
            <a:alphaModFix amt="20000"/>
          </a:blip>
          <a:stretch>
            <a:fillRect/>
          </a:stretch>
        </p:blipFill>
        <p:spPr>
          <a:xfrm>
            <a:off x="15624944" y="2977862"/>
            <a:ext cx="3775120" cy="4025128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xmlns="" id="{2E5DCB5E-CBD2-4436-AA7B-36779CA0227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20000"/>
          </a:blip>
          <a:stretch>
            <a:fillRect/>
          </a:stretch>
        </p:blipFill>
        <p:spPr>
          <a:xfrm>
            <a:off x="706564" y="7950200"/>
            <a:ext cx="4739738" cy="4930019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603250" y="3120072"/>
            <a:ext cx="4831133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did you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predict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would happen? </a:t>
            </a:r>
          </a:p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made you think that?</a:t>
            </a:r>
          </a:p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science ideas did you base your prediction on? </a:t>
            </a:r>
          </a:p>
        </p:txBody>
      </p:sp>
      <p:sp>
        <p:nvSpPr>
          <p:cNvPr id="82" name="object 82"/>
          <p:cNvSpPr txBox="1"/>
          <p:nvPr/>
        </p:nvSpPr>
        <p:spPr>
          <a:xfrm>
            <a:off x="3791719" y="875131"/>
            <a:ext cx="10508641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was your enquiry question? </a:t>
            </a:r>
          </a:p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was the aim of your investigation?</a:t>
            </a:r>
          </a:p>
        </p:txBody>
      </p:sp>
      <p:sp>
        <p:nvSpPr>
          <p:cNvPr id="85" name="object 85"/>
          <p:cNvSpPr txBox="1"/>
          <p:nvPr/>
        </p:nvSpPr>
        <p:spPr>
          <a:xfrm>
            <a:off x="7411757" y="2922749"/>
            <a:ext cx="6067588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63513" algn="ctr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are your names?</a:t>
            </a:r>
            <a:endParaRPr sz="2400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pPr marL="176213" indent="-163513" 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are the reasons you choose to carry out this investigation? </a:t>
            </a:r>
          </a:p>
        </p:txBody>
      </p:sp>
      <p:sp>
        <p:nvSpPr>
          <p:cNvPr id="94" name="object 94"/>
          <p:cNvSpPr txBox="1"/>
          <p:nvPr/>
        </p:nvSpPr>
        <p:spPr>
          <a:xfrm>
            <a:off x="5832608" y="4283755"/>
            <a:ext cx="923337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RESULTS: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825115" y="11497522"/>
            <a:ext cx="924087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EVALUATION: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5652483" y="11301116"/>
            <a:ext cx="391602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REFERENCES: </a:t>
            </a:r>
          </a:p>
        </p:txBody>
      </p:sp>
      <p:sp>
        <p:nvSpPr>
          <p:cNvPr id="97" name="object 97"/>
          <p:cNvSpPr txBox="1"/>
          <p:nvPr/>
        </p:nvSpPr>
        <p:spPr>
          <a:xfrm>
            <a:off x="15589603" y="3151592"/>
            <a:ext cx="3810461" cy="50359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Describe the steps you took to investigate your prediction.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were your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independent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,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dependent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and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control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variables?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equipment did you need to use?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measurements did you plan to take?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did you ensure your results were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accurate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,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precise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, and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repeatable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?</a:t>
            </a:r>
          </a:p>
          <a:p>
            <a:pPr marL="12700" marR="5080">
              <a:lnSpc>
                <a:spcPct val="122100"/>
              </a:lnSpc>
            </a:pPr>
            <a:endParaRPr sz="1250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77598" y="7217013"/>
            <a:ext cx="4828367" cy="3323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did you ﬁnd out?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did your investigation show?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did your results agree with your hypothesis?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If not, how do you need to re-think your hypothesis and write a new one?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could you investigate this new hypothesis?</a:t>
            </a:r>
          </a:p>
        </p:txBody>
      </p:sp>
      <p:sp>
        <p:nvSpPr>
          <p:cNvPr id="114" name="object 114"/>
          <p:cNvSpPr txBox="1"/>
          <p:nvPr/>
        </p:nvSpPr>
        <p:spPr>
          <a:xfrm>
            <a:off x="15699890" y="11732003"/>
            <a:ext cx="3836084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List any websites or books that you used to help form your prediction.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did other people’s ideas help you decide how to carry out your investigation?</a:t>
            </a:r>
          </a:p>
        </p:txBody>
      </p:sp>
      <p:sp>
        <p:nvSpPr>
          <p:cNvPr id="115" name="object 115"/>
          <p:cNvSpPr txBox="1"/>
          <p:nvPr/>
        </p:nvSpPr>
        <p:spPr>
          <a:xfrm>
            <a:off x="6394450" y="11985578"/>
            <a:ext cx="8283151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errors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are there in your investigation?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would you change if you could do your investigation again and why?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Do your results give you more questions to answer?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would you investigate next?</a:t>
            </a:r>
          </a:p>
        </p:txBody>
      </p:sp>
      <p:sp>
        <p:nvSpPr>
          <p:cNvPr id="116" name="object 116"/>
          <p:cNvSpPr txBox="1">
            <a:spLocks noGrp="1"/>
          </p:cNvSpPr>
          <p:nvPr>
            <p:ph type="ftr" sz="quarter" idx="5"/>
          </p:nvPr>
        </p:nvSpPr>
        <p:spPr>
          <a:xfrm>
            <a:off x="15549953" y="8749250"/>
            <a:ext cx="397405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THANKS: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+mn-cs"/>
            </a:endParaRPr>
          </a:p>
        </p:txBody>
      </p:sp>
      <p:sp>
        <p:nvSpPr>
          <p:cNvPr id="117" name="object 117"/>
          <p:cNvSpPr txBox="1">
            <a:spLocks noGrp="1"/>
          </p:cNvSpPr>
          <p:nvPr>
            <p:ph type="dt" sz="half" idx="6"/>
          </p:nvPr>
        </p:nvSpPr>
        <p:spPr>
          <a:xfrm>
            <a:off x="15614650" y="9292272"/>
            <a:ext cx="3681370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Who helped you carry out your investigation?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What support did you need? </a:t>
            </a:r>
          </a:p>
        </p:txBody>
      </p:sp>
      <p:sp>
        <p:nvSpPr>
          <p:cNvPr id="112" name="object 112"/>
          <p:cNvSpPr txBox="1"/>
          <p:nvPr/>
        </p:nvSpPr>
        <p:spPr>
          <a:xfrm>
            <a:off x="15707945" y="715115"/>
            <a:ext cx="3450491" cy="998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3525" marR="5080" indent="-251460" algn="ctr">
              <a:lnSpc>
                <a:spcPct val="120500"/>
              </a:lnSpc>
            </a:pPr>
            <a:r>
              <a:rPr sz="2800" spc="1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Y</a:t>
            </a:r>
            <a:r>
              <a:rPr sz="2800" spc="2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our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s</a:t>
            </a:r>
            <a:r>
              <a:rPr sz="2800" spc="1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c</a:t>
            </a:r>
            <a:r>
              <a:rPr sz="2800" spc="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h</a:t>
            </a:r>
            <a:r>
              <a:rPr sz="2800" spc="5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ool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n</a:t>
            </a:r>
            <a:r>
              <a:rPr sz="2800" spc="-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a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m</a:t>
            </a:r>
            <a:r>
              <a:rPr sz="2800" spc="2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e</a:t>
            </a:r>
            <a:r>
              <a:rPr sz="2800" spc="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endParaRPr lang="en-GB" sz="2800" spc="15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Verdana"/>
            </a:endParaRPr>
          </a:p>
          <a:p>
            <a:pPr marL="263525" marR="5080" indent="-251460" algn="ctr">
              <a:lnSpc>
                <a:spcPct val="120500"/>
              </a:lnSpc>
            </a:pPr>
            <a:r>
              <a:rPr sz="2800" spc="-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a</a:t>
            </a:r>
            <a:r>
              <a:rPr sz="2800" spc="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n</a:t>
            </a:r>
            <a:r>
              <a:rPr sz="2800" spc="11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d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5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l</a:t>
            </a:r>
            <a:r>
              <a:rPr sz="2800" spc="8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og</a:t>
            </a:r>
            <a:r>
              <a:rPr sz="2800" spc="5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3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he</a:t>
            </a:r>
            <a:r>
              <a:rPr sz="2800" spc="-3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r</a:t>
            </a:r>
            <a:r>
              <a:rPr sz="2800" spc="2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e</a:t>
            </a:r>
            <a:endParaRPr sz="2800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Verdana"/>
            </a:endParaRPr>
          </a:p>
        </p:txBody>
      </p:sp>
      <p:sp>
        <p:nvSpPr>
          <p:cNvPr id="141" name="object 116">
            <a:extLst>
              <a:ext uri="{FF2B5EF4-FFF2-40B4-BE49-F238E27FC236}">
                <a16:creationId xmlns:a16="http://schemas.microsoft.com/office/drawing/2014/main" xmlns="" id="{2D5B4667-F44D-4C64-BBC0-6CBFC32230CC}"/>
              </a:ext>
            </a:extLst>
          </p:cNvPr>
          <p:cNvSpPr txBox="1">
            <a:spLocks/>
          </p:cNvSpPr>
          <p:nvPr/>
        </p:nvSpPr>
        <p:spPr>
          <a:xfrm>
            <a:off x="15549953" y="2468712"/>
            <a:ext cx="397405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900" b="0" i="0" kern="1200">
                <a:solidFill>
                  <a:srgbClr val="66747E"/>
                </a:solidFill>
                <a:latin typeface="Verdana"/>
                <a:ea typeface="+mn-ea"/>
                <a:cs typeface="Verdana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/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METHOD: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xmlns="" id="{84F41178-CAB9-4AC8-9AC4-BED1B8036D18}"/>
              </a:ext>
            </a:extLst>
          </p:cNvPr>
          <p:cNvPicPr>
            <a:picLocks noChangeAspect="1"/>
          </p:cNvPicPr>
          <p:nvPr/>
        </p:nvPicPr>
        <p:blipFill>
          <a:blip r:embed="rId14">
            <a:alphaModFix amt="20000"/>
          </a:blip>
          <a:stretch>
            <a:fillRect/>
          </a:stretch>
        </p:blipFill>
        <p:spPr>
          <a:xfrm>
            <a:off x="6805942" y="5666733"/>
            <a:ext cx="7395116" cy="4036067"/>
          </a:xfrm>
          <a:prstGeom prst="rect">
            <a:avLst/>
          </a:prstGeom>
        </p:spPr>
      </p:pic>
      <p:sp>
        <p:nvSpPr>
          <p:cNvPr id="142" name="object 117">
            <a:extLst>
              <a:ext uri="{FF2B5EF4-FFF2-40B4-BE49-F238E27FC236}">
                <a16:creationId xmlns:a16="http://schemas.microsoft.com/office/drawing/2014/main" xmlns="" id="{FA441990-936D-4800-B157-F37FFA2026C2}"/>
              </a:ext>
            </a:extLst>
          </p:cNvPr>
          <p:cNvSpPr txBox="1">
            <a:spLocks/>
          </p:cNvSpPr>
          <p:nvPr/>
        </p:nvSpPr>
        <p:spPr>
          <a:xfrm>
            <a:off x="5866320" y="5027179"/>
            <a:ext cx="923337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50" b="0" i="0" kern="1200">
                <a:solidFill>
                  <a:srgbClr val="66747E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What were your results?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Use diagrams, graphs and photos to illustrate your results. </a:t>
            </a:r>
          </a:p>
        </p:txBody>
      </p:sp>
      <p:sp>
        <p:nvSpPr>
          <p:cNvPr id="145" name="object 94">
            <a:extLst>
              <a:ext uri="{FF2B5EF4-FFF2-40B4-BE49-F238E27FC236}">
                <a16:creationId xmlns:a16="http://schemas.microsoft.com/office/drawing/2014/main" xmlns="" id="{A0E3BEF2-93A5-4859-9259-DF3A50C9BA3A}"/>
              </a:ext>
            </a:extLst>
          </p:cNvPr>
          <p:cNvSpPr txBox="1"/>
          <p:nvPr/>
        </p:nvSpPr>
        <p:spPr>
          <a:xfrm>
            <a:off x="457175" y="2493432"/>
            <a:ext cx="510745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PREDICTION: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6" name="object 94">
            <a:extLst>
              <a:ext uri="{FF2B5EF4-FFF2-40B4-BE49-F238E27FC236}">
                <a16:creationId xmlns:a16="http://schemas.microsoft.com/office/drawing/2014/main" xmlns="" id="{204D975C-1437-43DF-B8D4-AC37DA063BE3}"/>
              </a:ext>
            </a:extLst>
          </p:cNvPr>
          <p:cNvSpPr txBox="1"/>
          <p:nvPr/>
        </p:nvSpPr>
        <p:spPr>
          <a:xfrm>
            <a:off x="5781530" y="2463277"/>
            <a:ext cx="923337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THE RESEARCH TEAM: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7" name="object 94">
            <a:extLst>
              <a:ext uri="{FF2B5EF4-FFF2-40B4-BE49-F238E27FC236}">
                <a16:creationId xmlns:a16="http://schemas.microsoft.com/office/drawing/2014/main" xmlns="" id="{88854239-1565-4CB1-AAE0-D77A3F13C887}"/>
              </a:ext>
            </a:extLst>
          </p:cNvPr>
          <p:cNvSpPr txBox="1"/>
          <p:nvPr/>
        </p:nvSpPr>
        <p:spPr>
          <a:xfrm>
            <a:off x="3131512" y="282308"/>
            <a:ext cx="1193447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TITLE: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9" name="object 95">
            <a:extLst>
              <a:ext uri="{FF2B5EF4-FFF2-40B4-BE49-F238E27FC236}">
                <a16:creationId xmlns:a16="http://schemas.microsoft.com/office/drawing/2014/main" xmlns="" id="{207F10BB-4923-4F3D-AC54-32CDF70430EF}"/>
              </a:ext>
            </a:extLst>
          </p:cNvPr>
          <p:cNvSpPr txBox="1"/>
          <p:nvPr/>
        </p:nvSpPr>
        <p:spPr>
          <a:xfrm>
            <a:off x="453310" y="6350000"/>
            <a:ext cx="515665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CONCLUSION: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1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4224000"/>
          </a:xfrm>
          <a:custGeom>
            <a:avLst/>
            <a:gdLst/>
            <a:ahLst/>
            <a:cxnLst/>
            <a:rect l="l" t="t" r="r" b="b"/>
            <a:pathLst>
              <a:path w="20104100" h="13098144">
                <a:moveTo>
                  <a:pt x="0" y="0"/>
                </a:moveTo>
                <a:lnTo>
                  <a:pt x="20104099" y="0"/>
                </a:lnTo>
                <a:lnTo>
                  <a:pt x="20104099" y="13097692"/>
                </a:lnTo>
                <a:lnTo>
                  <a:pt x="0" y="13097692"/>
                </a:lnTo>
                <a:lnTo>
                  <a:pt x="0" y="0"/>
                </a:lnTo>
                <a:close/>
              </a:path>
            </a:pathLst>
          </a:custGeom>
          <a:solidFill>
            <a:srgbClr val="60E7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76093" y="1278051"/>
            <a:ext cx="11194462" cy="11172438"/>
          </a:xfrm>
          <a:prstGeom prst="rect">
            <a:avLst/>
          </a:prstGeom>
          <a:blipFill>
            <a:blip r:embed="rId3" cstate="print">
              <a:alphaModFix amt="35000"/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525476" y="11212507"/>
            <a:ext cx="4054734" cy="2733617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25115" y="11431792"/>
            <a:ext cx="9249618" cy="2511812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8274" y="6310672"/>
            <a:ext cx="5131690" cy="7631019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25115" y="4248862"/>
            <a:ext cx="9249618" cy="7052389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83185" marR="304800">
              <a:lnSpc>
                <a:spcPct val="119500"/>
              </a:lnSpc>
            </a:pPr>
            <a:endParaRPr lang="en-GB" dirty="0">
              <a:latin typeface="Gill Sans MT" panose="020B0502020104020203" pitchFamily="34" charset="0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5525476" y="8665917"/>
            <a:ext cx="3990881" cy="2277142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7211" y="85903"/>
            <a:ext cx="2599513" cy="18210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78274" y="2471760"/>
            <a:ext cx="5086350" cy="3572510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25" name="Picture 124">
            <a:extLst>
              <a:ext uri="{FF2B5EF4-FFF2-40B4-BE49-F238E27FC236}">
                <a16:creationId xmlns:a16="http://schemas.microsoft.com/office/drawing/2014/main" xmlns="" id="{AD0F6031-D6B1-4621-A525-BF41087D69C7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20000"/>
          </a:blip>
          <a:stretch>
            <a:fillRect/>
          </a:stretch>
        </p:blipFill>
        <p:spPr>
          <a:xfrm>
            <a:off x="1854614" y="2693875"/>
            <a:ext cx="2200679" cy="3198925"/>
          </a:xfrm>
          <a:prstGeom prst="rect">
            <a:avLst/>
          </a:prstGeom>
        </p:spPr>
      </p:pic>
      <p:sp>
        <p:nvSpPr>
          <p:cNvPr id="118" name="object 41">
            <a:extLst>
              <a:ext uri="{FF2B5EF4-FFF2-40B4-BE49-F238E27FC236}">
                <a16:creationId xmlns:a16="http://schemas.microsoft.com/office/drawing/2014/main" xmlns="" id="{D8F22EF6-8299-46B9-8F2E-BE32084BB489}"/>
              </a:ext>
            </a:extLst>
          </p:cNvPr>
          <p:cNvSpPr/>
          <p:nvPr/>
        </p:nvSpPr>
        <p:spPr>
          <a:xfrm>
            <a:off x="3131512" y="279575"/>
            <a:ext cx="11943222" cy="1947454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xmlns="" id="{B94412ED-69E8-49D9-8878-98991BFF28CE}"/>
              </a:ext>
            </a:extLst>
          </p:cNvPr>
          <p:cNvGrpSpPr/>
          <p:nvPr/>
        </p:nvGrpSpPr>
        <p:grpSpPr>
          <a:xfrm>
            <a:off x="12719068" y="330200"/>
            <a:ext cx="2096638" cy="1785434"/>
            <a:chOff x="12769991" y="297938"/>
            <a:chExt cx="2096638" cy="1785434"/>
          </a:xfrm>
        </p:grpSpPr>
        <p:sp>
          <p:nvSpPr>
            <p:cNvPr id="39" name="object 39"/>
            <p:cNvSpPr/>
            <p:nvPr/>
          </p:nvSpPr>
          <p:spPr>
            <a:xfrm rot="780150">
              <a:off x="12769991" y="618783"/>
              <a:ext cx="743479" cy="1147961"/>
            </a:xfrm>
            <a:prstGeom prst="rect">
              <a:avLst/>
            </a:prstGeom>
            <a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 rot="780150">
              <a:off x="14123320" y="934076"/>
              <a:ext cx="743309" cy="1149296"/>
            </a:xfrm>
            <a:prstGeom prst="rect">
              <a:avLst/>
            </a:prstGeom>
            <a:blipFill>
              <a:blip r:embed="rId7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39">
              <a:extLst>
                <a:ext uri="{FF2B5EF4-FFF2-40B4-BE49-F238E27FC236}">
                  <a16:creationId xmlns:a16="http://schemas.microsoft.com/office/drawing/2014/main" xmlns="" id="{E02FCD78-568A-4839-A91A-0E74EC8D8F8C}"/>
                </a:ext>
              </a:extLst>
            </p:cNvPr>
            <p:cNvSpPr/>
            <p:nvPr/>
          </p:nvSpPr>
          <p:spPr>
            <a:xfrm rot="1766724">
              <a:off x="13462342" y="297938"/>
              <a:ext cx="743479" cy="1147961"/>
            </a:xfrm>
            <a:prstGeom prst="rect">
              <a:avLst/>
            </a:prstGeom>
            <a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/>
          <p:nvPr/>
        </p:nvSpPr>
        <p:spPr>
          <a:xfrm>
            <a:off x="15525476" y="303763"/>
            <a:ext cx="4018553" cy="1869475"/>
          </a:xfrm>
          <a:custGeom>
            <a:avLst/>
            <a:gdLst/>
            <a:ahLst/>
            <a:cxnLst/>
            <a:rect l="l" t="t" r="r" b="b"/>
            <a:pathLst>
              <a:path w="3561715" h="2045335">
                <a:moveTo>
                  <a:pt x="3324639" y="2045052"/>
                </a:moveTo>
                <a:lnTo>
                  <a:pt x="237026" y="2045052"/>
                </a:lnTo>
                <a:lnTo>
                  <a:pt x="217626" y="2044262"/>
                </a:lnTo>
                <a:lnTo>
                  <a:pt x="162222" y="2032904"/>
                </a:lnTo>
                <a:lnTo>
                  <a:pt x="112303" y="2009365"/>
                </a:lnTo>
                <a:lnTo>
                  <a:pt x="69535" y="1975314"/>
                </a:lnTo>
                <a:lnTo>
                  <a:pt x="35583" y="1932421"/>
                </a:lnTo>
                <a:lnTo>
                  <a:pt x="12112" y="1882357"/>
                </a:lnTo>
                <a:lnTo>
                  <a:pt x="787" y="1826792"/>
                </a:lnTo>
                <a:lnTo>
                  <a:pt x="0" y="1807336"/>
                </a:lnTo>
                <a:lnTo>
                  <a:pt x="0" y="237715"/>
                </a:lnTo>
                <a:lnTo>
                  <a:pt x="3110" y="199229"/>
                </a:lnTo>
                <a:lnTo>
                  <a:pt x="18668" y="145312"/>
                </a:lnTo>
                <a:lnTo>
                  <a:pt x="45818" y="97453"/>
                </a:lnTo>
                <a:lnTo>
                  <a:pt x="82894" y="57322"/>
                </a:lnTo>
                <a:lnTo>
                  <a:pt x="128231" y="26590"/>
                </a:lnTo>
                <a:lnTo>
                  <a:pt x="180163" y="6925"/>
                </a:lnTo>
                <a:lnTo>
                  <a:pt x="237026" y="0"/>
                </a:lnTo>
                <a:lnTo>
                  <a:pt x="3324639" y="0"/>
                </a:lnTo>
                <a:lnTo>
                  <a:pt x="3363013" y="3119"/>
                </a:lnTo>
                <a:lnTo>
                  <a:pt x="3416774" y="18723"/>
                </a:lnTo>
                <a:lnTo>
                  <a:pt x="3464494" y="45951"/>
                </a:lnTo>
                <a:lnTo>
                  <a:pt x="3504508" y="83135"/>
                </a:lnTo>
                <a:lnTo>
                  <a:pt x="3535152" y="128603"/>
                </a:lnTo>
                <a:lnTo>
                  <a:pt x="3554759" y="180687"/>
                </a:lnTo>
                <a:lnTo>
                  <a:pt x="3561665" y="237715"/>
                </a:lnTo>
                <a:lnTo>
                  <a:pt x="3561665" y="1807336"/>
                </a:lnTo>
                <a:lnTo>
                  <a:pt x="3558554" y="1845822"/>
                </a:lnTo>
                <a:lnTo>
                  <a:pt x="3542996" y="1899739"/>
                </a:lnTo>
                <a:lnTo>
                  <a:pt x="3515846" y="1947598"/>
                </a:lnTo>
                <a:lnTo>
                  <a:pt x="3478771" y="1987729"/>
                </a:lnTo>
                <a:lnTo>
                  <a:pt x="3433434" y="2018462"/>
                </a:lnTo>
                <a:lnTo>
                  <a:pt x="3381502" y="2038126"/>
                </a:lnTo>
                <a:lnTo>
                  <a:pt x="3324639" y="20450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4" name="Picture 123">
            <a:extLst>
              <a:ext uri="{FF2B5EF4-FFF2-40B4-BE49-F238E27FC236}">
                <a16:creationId xmlns:a16="http://schemas.microsoft.com/office/drawing/2014/main" xmlns="" id="{C96A85C3-B356-4946-B6FF-7BF52DB481CB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20000"/>
          </a:blip>
          <a:stretch>
            <a:fillRect/>
          </a:stretch>
        </p:blipFill>
        <p:spPr>
          <a:xfrm>
            <a:off x="16625714" y="535742"/>
            <a:ext cx="1766288" cy="1428615"/>
          </a:xfrm>
          <a:prstGeom prst="rect">
            <a:avLst/>
          </a:prstGeom>
        </p:spPr>
      </p:pic>
      <p:sp>
        <p:nvSpPr>
          <p:cNvPr id="33" name="object 33"/>
          <p:cNvSpPr/>
          <p:nvPr/>
        </p:nvSpPr>
        <p:spPr>
          <a:xfrm>
            <a:off x="5825115" y="2441559"/>
            <a:ext cx="9249619" cy="1668756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xmlns="" id="{F8284635-F996-4916-9FEB-1C5A5185AA0B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20000"/>
          </a:blip>
          <a:stretch>
            <a:fillRect/>
          </a:stretch>
        </p:blipFill>
        <p:spPr>
          <a:xfrm>
            <a:off x="16681450" y="8896764"/>
            <a:ext cx="1769337" cy="1949036"/>
          </a:xfrm>
          <a:prstGeom prst="rect">
            <a:avLst/>
          </a:prstGeom>
        </p:spPr>
      </p:pic>
      <p:grpSp>
        <p:nvGrpSpPr>
          <p:cNvPr id="131" name="Group 130">
            <a:extLst>
              <a:ext uri="{FF2B5EF4-FFF2-40B4-BE49-F238E27FC236}">
                <a16:creationId xmlns:a16="http://schemas.microsoft.com/office/drawing/2014/main" xmlns="" id="{229AD4B5-DED3-470F-9B9B-A8AE2E88895F}"/>
              </a:ext>
            </a:extLst>
          </p:cNvPr>
          <p:cNvGrpSpPr>
            <a:grpSpLocks noChangeAspect="1"/>
          </p:cNvGrpSpPr>
          <p:nvPr/>
        </p:nvGrpSpPr>
        <p:grpSpPr>
          <a:xfrm>
            <a:off x="13488251" y="2511034"/>
            <a:ext cx="1429062" cy="1488622"/>
            <a:chOff x="9249331" y="2941548"/>
            <a:chExt cx="1718310" cy="1789925"/>
          </a:xfrm>
          <a:solidFill>
            <a:srgbClr val="F1F4F5"/>
          </a:solidFill>
        </p:grpSpPr>
        <p:sp>
          <p:nvSpPr>
            <p:cNvPr id="129" name="object 34">
              <a:extLst>
                <a:ext uri="{FF2B5EF4-FFF2-40B4-BE49-F238E27FC236}">
                  <a16:creationId xmlns:a16="http://schemas.microsoft.com/office/drawing/2014/main" xmlns="" id="{10876CC4-3EE2-4DE0-A4E0-618A2BF6E6C4}"/>
                </a:ext>
              </a:extLst>
            </p:cNvPr>
            <p:cNvSpPr/>
            <p:nvPr/>
          </p:nvSpPr>
          <p:spPr>
            <a:xfrm>
              <a:off x="9817806" y="2941548"/>
              <a:ext cx="577215" cy="580390"/>
            </a:xfrm>
            <a:custGeom>
              <a:avLst/>
              <a:gdLst/>
              <a:ahLst/>
              <a:cxnLst/>
              <a:rect l="l" t="t" r="r" b="b"/>
              <a:pathLst>
                <a:path w="577215" h="580389">
                  <a:moveTo>
                    <a:pt x="289539" y="580333"/>
                  </a:moveTo>
                  <a:lnTo>
                    <a:pt x="242417" y="576616"/>
                  </a:lnTo>
                  <a:lnTo>
                    <a:pt x="197682" y="565556"/>
                  </a:lnTo>
                  <a:lnTo>
                    <a:pt x="155954" y="547776"/>
                  </a:lnTo>
                  <a:lnTo>
                    <a:pt x="117850" y="523903"/>
                  </a:lnTo>
                  <a:lnTo>
                    <a:pt x="83991" y="494561"/>
                  </a:lnTo>
                  <a:lnTo>
                    <a:pt x="54993" y="460375"/>
                  </a:lnTo>
                  <a:lnTo>
                    <a:pt x="31477" y="421972"/>
                  </a:lnTo>
                  <a:lnTo>
                    <a:pt x="14060" y="379976"/>
                  </a:lnTo>
                  <a:lnTo>
                    <a:pt x="3361" y="335013"/>
                  </a:lnTo>
                  <a:lnTo>
                    <a:pt x="0" y="287707"/>
                  </a:lnTo>
                  <a:lnTo>
                    <a:pt x="1196" y="263962"/>
                  </a:lnTo>
                  <a:lnTo>
                    <a:pt x="9024" y="218195"/>
                  </a:lnTo>
                  <a:lnTo>
                    <a:pt x="23615" y="175210"/>
                  </a:lnTo>
                  <a:lnTo>
                    <a:pt x="44383" y="135587"/>
                  </a:lnTo>
                  <a:lnTo>
                    <a:pt x="70746" y="99904"/>
                  </a:lnTo>
                  <a:lnTo>
                    <a:pt x="102120" y="68743"/>
                  </a:lnTo>
                  <a:lnTo>
                    <a:pt x="137921" y="42681"/>
                  </a:lnTo>
                  <a:lnTo>
                    <a:pt x="177565" y="22300"/>
                  </a:lnTo>
                  <a:lnTo>
                    <a:pt x="220469" y="8178"/>
                  </a:lnTo>
                  <a:lnTo>
                    <a:pt x="266049" y="895"/>
                  </a:lnTo>
                  <a:lnTo>
                    <a:pt x="289660" y="0"/>
                  </a:lnTo>
                  <a:lnTo>
                    <a:pt x="313177" y="1019"/>
                  </a:lnTo>
                  <a:lnTo>
                    <a:pt x="358590" y="8598"/>
                  </a:lnTo>
                  <a:lnTo>
                    <a:pt x="401342" y="23061"/>
                  </a:lnTo>
                  <a:lnTo>
                    <a:pt x="440835" y="43806"/>
                  </a:lnTo>
                  <a:lnTo>
                    <a:pt x="476473" y="70229"/>
                  </a:lnTo>
                  <a:lnTo>
                    <a:pt x="507658" y="101727"/>
                  </a:lnTo>
                  <a:lnTo>
                    <a:pt x="533791" y="137695"/>
                  </a:lnTo>
                  <a:lnTo>
                    <a:pt x="554277" y="177532"/>
                  </a:lnTo>
                  <a:lnTo>
                    <a:pt x="568517" y="220633"/>
                  </a:lnTo>
                  <a:lnTo>
                    <a:pt x="575913" y="266395"/>
                  </a:lnTo>
                  <a:lnTo>
                    <a:pt x="576858" y="290086"/>
                  </a:lnTo>
                  <a:lnTo>
                    <a:pt x="575895" y="313797"/>
                  </a:lnTo>
                  <a:lnTo>
                    <a:pt x="568474" y="359590"/>
                  </a:lnTo>
                  <a:lnTo>
                    <a:pt x="554223" y="402708"/>
                  </a:lnTo>
                  <a:lnTo>
                    <a:pt x="533735" y="442553"/>
                  </a:lnTo>
                  <a:lnTo>
                    <a:pt x="507604" y="478523"/>
                  </a:lnTo>
                  <a:lnTo>
                    <a:pt x="476423" y="510021"/>
                  </a:lnTo>
                  <a:lnTo>
                    <a:pt x="440786" y="536447"/>
                  </a:lnTo>
                  <a:lnTo>
                    <a:pt x="401287" y="557200"/>
                  </a:lnTo>
                  <a:lnTo>
                    <a:pt x="358520" y="571681"/>
                  </a:lnTo>
                  <a:lnTo>
                    <a:pt x="313078" y="579292"/>
                  </a:lnTo>
                  <a:lnTo>
                    <a:pt x="289539" y="580333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35">
              <a:extLst>
                <a:ext uri="{FF2B5EF4-FFF2-40B4-BE49-F238E27FC236}">
                  <a16:creationId xmlns:a16="http://schemas.microsoft.com/office/drawing/2014/main" xmlns="" id="{CB3C8000-6492-4AC6-8F71-774E123A88B6}"/>
                </a:ext>
              </a:extLst>
            </p:cNvPr>
            <p:cNvSpPr/>
            <p:nvPr/>
          </p:nvSpPr>
          <p:spPr>
            <a:xfrm>
              <a:off x="9249331" y="3582123"/>
              <a:ext cx="1718310" cy="1149350"/>
            </a:xfrm>
            <a:custGeom>
              <a:avLst/>
              <a:gdLst/>
              <a:ahLst/>
              <a:cxnLst/>
              <a:rect l="l" t="t" r="r" b="b"/>
              <a:pathLst>
                <a:path w="1718309" h="1149350">
                  <a:moveTo>
                    <a:pt x="129575" y="809337"/>
                  </a:moveTo>
                  <a:lnTo>
                    <a:pt x="89959" y="794962"/>
                  </a:lnTo>
                  <a:lnTo>
                    <a:pt x="46815" y="761061"/>
                  </a:lnTo>
                  <a:lnTo>
                    <a:pt x="16946" y="732121"/>
                  </a:lnTo>
                  <a:lnTo>
                    <a:pt x="0" y="693580"/>
                  </a:lnTo>
                  <a:lnTo>
                    <a:pt x="637" y="683888"/>
                  </a:lnTo>
                  <a:lnTo>
                    <a:pt x="22416" y="641547"/>
                  </a:lnTo>
                  <a:lnTo>
                    <a:pt x="336776" y="264578"/>
                  </a:lnTo>
                  <a:lnTo>
                    <a:pt x="438651" y="141291"/>
                  </a:lnTo>
                  <a:lnTo>
                    <a:pt x="476196" y="96914"/>
                  </a:lnTo>
                  <a:lnTo>
                    <a:pt x="504860" y="64092"/>
                  </a:lnTo>
                  <a:lnTo>
                    <a:pt x="533229" y="33745"/>
                  </a:lnTo>
                  <a:lnTo>
                    <a:pt x="566912" y="11690"/>
                  </a:lnTo>
                  <a:lnTo>
                    <a:pt x="628986" y="1488"/>
                  </a:lnTo>
                  <a:lnTo>
                    <a:pt x="807264" y="0"/>
                  </a:lnTo>
                  <a:lnTo>
                    <a:pt x="1115766" y="198"/>
                  </a:lnTo>
                  <a:lnTo>
                    <a:pt x="1163005" y="12668"/>
                  </a:lnTo>
                  <a:lnTo>
                    <a:pt x="1192752" y="37772"/>
                  </a:lnTo>
                  <a:lnTo>
                    <a:pt x="1488780" y="393095"/>
                  </a:lnTo>
                  <a:lnTo>
                    <a:pt x="1208281" y="393095"/>
                  </a:lnTo>
                  <a:lnTo>
                    <a:pt x="1207499" y="399482"/>
                  </a:lnTo>
                  <a:lnTo>
                    <a:pt x="509200" y="399482"/>
                  </a:lnTo>
                  <a:lnTo>
                    <a:pt x="497172" y="409116"/>
                  </a:lnTo>
                  <a:lnTo>
                    <a:pt x="487441" y="417890"/>
                  </a:lnTo>
                  <a:lnTo>
                    <a:pt x="479337" y="426167"/>
                  </a:lnTo>
                  <a:lnTo>
                    <a:pt x="472192" y="434312"/>
                  </a:lnTo>
                  <a:lnTo>
                    <a:pt x="195349" y="765491"/>
                  </a:lnTo>
                  <a:lnTo>
                    <a:pt x="185009" y="777258"/>
                  </a:lnTo>
                  <a:lnTo>
                    <a:pt x="147608" y="805898"/>
                  </a:lnTo>
                  <a:lnTo>
                    <a:pt x="138638" y="808513"/>
                  </a:lnTo>
                  <a:lnTo>
                    <a:pt x="129575" y="809337"/>
                  </a:lnTo>
                  <a:close/>
                </a:path>
                <a:path w="1718309" h="1149350">
                  <a:moveTo>
                    <a:pt x="1115766" y="198"/>
                  </a:moveTo>
                  <a:lnTo>
                    <a:pt x="1061739" y="198"/>
                  </a:lnTo>
                  <a:lnTo>
                    <a:pt x="1112619" y="30"/>
                  </a:lnTo>
                  <a:lnTo>
                    <a:pt x="1115766" y="198"/>
                  </a:lnTo>
                  <a:close/>
                </a:path>
                <a:path w="1718309" h="1149350">
                  <a:moveTo>
                    <a:pt x="1592188" y="808171"/>
                  </a:moveTo>
                  <a:lnTo>
                    <a:pt x="1547545" y="790904"/>
                  </a:lnTo>
                  <a:lnTo>
                    <a:pt x="1241990" y="429071"/>
                  </a:lnTo>
                  <a:lnTo>
                    <a:pt x="1235414" y="421575"/>
                  </a:lnTo>
                  <a:lnTo>
                    <a:pt x="1227946" y="413604"/>
                  </a:lnTo>
                  <a:lnTo>
                    <a:pt x="1208281" y="393095"/>
                  </a:lnTo>
                  <a:lnTo>
                    <a:pt x="1488780" y="393095"/>
                  </a:lnTo>
                  <a:lnTo>
                    <a:pt x="1717844" y="667324"/>
                  </a:lnTo>
                  <a:lnTo>
                    <a:pt x="1717844" y="705428"/>
                  </a:lnTo>
                  <a:lnTo>
                    <a:pt x="1692341" y="736634"/>
                  </a:lnTo>
                  <a:lnTo>
                    <a:pt x="1657793" y="771873"/>
                  </a:lnTo>
                  <a:lnTo>
                    <a:pt x="1622053" y="797930"/>
                  </a:lnTo>
                  <a:lnTo>
                    <a:pt x="1601671" y="806496"/>
                  </a:lnTo>
                  <a:lnTo>
                    <a:pt x="1592188" y="808171"/>
                  </a:lnTo>
                  <a:close/>
                </a:path>
                <a:path w="1718309" h="1149350">
                  <a:moveTo>
                    <a:pt x="582153" y="1148877"/>
                  </a:moveTo>
                  <a:lnTo>
                    <a:pt x="546676" y="1125955"/>
                  </a:lnTo>
                  <a:lnTo>
                    <a:pt x="518329" y="1084738"/>
                  </a:lnTo>
                  <a:lnTo>
                    <a:pt x="509385" y="1045816"/>
                  </a:lnTo>
                  <a:lnTo>
                    <a:pt x="508460" y="1031313"/>
                  </a:lnTo>
                  <a:lnTo>
                    <a:pt x="508759" y="1001220"/>
                  </a:lnTo>
                  <a:lnTo>
                    <a:pt x="509008" y="971275"/>
                  </a:lnTo>
                  <a:lnTo>
                    <a:pt x="509369" y="911793"/>
                  </a:lnTo>
                  <a:lnTo>
                    <a:pt x="509576" y="852805"/>
                  </a:lnTo>
                  <a:lnTo>
                    <a:pt x="509607" y="705428"/>
                  </a:lnTo>
                  <a:lnTo>
                    <a:pt x="509300" y="545928"/>
                  </a:lnTo>
                  <a:lnTo>
                    <a:pt x="509235" y="502563"/>
                  </a:lnTo>
                  <a:lnTo>
                    <a:pt x="509200" y="399482"/>
                  </a:lnTo>
                  <a:lnTo>
                    <a:pt x="1207499" y="399482"/>
                  </a:lnTo>
                  <a:lnTo>
                    <a:pt x="1206401" y="408444"/>
                  </a:lnTo>
                  <a:lnTo>
                    <a:pt x="1205337" y="421797"/>
                  </a:lnTo>
                  <a:lnTo>
                    <a:pt x="1204855" y="433721"/>
                  </a:lnTo>
                  <a:lnTo>
                    <a:pt x="1204726" y="444784"/>
                  </a:lnTo>
                  <a:lnTo>
                    <a:pt x="1204675" y="508043"/>
                  </a:lnTo>
                  <a:lnTo>
                    <a:pt x="1204518" y="588680"/>
                  </a:lnTo>
                  <a:lnTo>
                    <a:pt x="1204346" y="667370"/>
                  </a:lnTo>
                  <a:lnTo>
                    <a:pt x="1204281" y="707097"/>
                  </a:lnTo>
                  <a:lnTo>
                    <a:pt x="1204248" y="746050"/>
                  </a:lnTo>
                  <a:lnTo>
                    <a:pt x="1204279" y="815876"/>
                  </a:lnTo>
                  <a:lnTo>
                    <a:pt x="1204445" y="872298"/>
                  </a:lnTo>
                  <a:lnTo>
                    <a:pt x="1204768" y="928635"/>
                  </a:lnTo>
                  <a:lnTo>
                    <a:pt x="1205281" y="984920"/>
                  </a:lnTo>
                  <a:lnTo>
                    <a:pt x="1205619" y="1013053"/>
                  </a:lnTo>
                  <a:lnTo>
                    <a:pt x="1205452" y="1027706"/>
                  </a:lnTo>
                  <a:lnTo>
                    <a:pt x="1200021" y="1068106"/>
                  </a:lnTo>
                  <a:lnTo>
                    <a:pt x="1178691" y="1113389"/>
                  </a:lnTo>
                  <a:lnTo>
                    <a:pt x="1149700" y="1140649"/>
                  </a:lnTo>
                  <a:lnTo>
                    <a:pt x="1137191" y="1148418"/>
                  </a:lnTo>
                  <a:lnTo>
                    <a:pt x="582153" y="1148877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4" name="Picture 143">
            <a:extLst>
              <a:ext uri="{FF2B5EF4-FFF2-40B4-BE49-F238E27FC236}">
                <a16:creationId xmlns:a16="http://schemas.microsoft.com/office/drawing/2014/main" xmlns="" id="{3184FF19-91A0-4280-9447-AF7F5EEB340C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alphaModFix amt="20000"/>
          </a:blip>
          <a:srcRect b="4682"/>
          <a:stretch/>
        </p:blipFill>
        <p:spPr>
          <a:xfrm>
            <a:off x="12201288" y="11455113"/>
            <a:ext cx="2716025" cy="2431435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xmlns="" id="{B1CB6C2F-F47E-4461-B630-FCC54873C23F}"/>
              </a:ext>
            </a:extLst>
          </p:cNvPr>
          <p:cNvPicPr>
            <a:picLocks noChangeAspect="1"/>
          </p:cNvPicPr>
          <p:nvPr/>
        </p:nvPicPr>
        <p:blipFill>
          <a:blip r:embed="rId11">
            <a:alphaModFix amt="20000"/>
          </a:blip>
          <a:stretch>
            <a:fillRect/>
          </a:stretch>
        </p:blipFill>
        <p:spPr>
          <a:xfrm>
            <a:off x="16185388" y="11785699"/>
            <a:ext cx="2799310" cy="2038522"/>
          </a:xfrm>
          <a:prstGeom prst="rect">
            <a:avLst/>
          </a:prstGeom>
        </p:spPr>
      </p:pic>
      <p:sp>
        <p:nvSpPr>
          <p:cNvPr id="18" name="object 18"/>
          <p:cNvSpPr/>
          <p:nvPr/>
        </p:nvSpPr>
        <p:spPr>
          <a:xfrm>
            <a:off x="15525476" y="2425231"/>
            <a:ext cx="4018552" cy="6031804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en-GB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135" name="Picture 134">
            <a:extLst>
              <a:ext uri="{FF2B5EF4-FFF2-40B4-BE49-F238E27FC236}">
                <a16:creationId xmlns:a16="http://schemas.microsoft.com/office/drawing/2014/main" xmlns="" id="{199F37D2-A7C0-4F80-9045-1E7221049FC1}"/>
              </a:ext>
            </a:extLst>
          </p:cNvPr>
          <p:cNvPicPr>
            <a:picLocks noChangeAspect="1"/>
          </p:cNvPicPr>
          <p:nvPr/>
        </p:nvPicPr>
        <p:blipFill>
          <a:blip r:embed="rId12">
            <a:alphaModFix amt="20000"/>
          </a:blip>
          <a:stretch>
            <a:fillRect/>
          </a:stretch>
        </p:blipFill>
        <p:spPr>
          <a:xfrm>
            <a:off x="15624944" y="2977862"/>
            <a:ext cx="3775120" cy="4025128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xmlns="" id="{2E5DCB5E-CBD2-4436-AA7B-36779CA0227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20000"/>
          </a:blip>
          <a:stretch>
            <a:fillRect/>
          </a:stretch>
        </p:blipFill>
        <p:spPr>
          <a:xfrm>
            <a:off x="706564" y="7950200"/>
            <a:ext cx="4739738" cy="4930019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603250" y="3120072"/>
            <a:ext cx="4831133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did you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predict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would happen? </a:t>
            </a:r>
          </a:p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made you think that?</a:t>
            </a:r>
          </a:p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science ideas did you base your prediction on? </a:t>
            </a:r>
          </a:p>
        </p:txBody>
      </p:sp>
      <p:sp>
        <p:nvSpPr>
          <p:cNvPr id="82" name="object 82"/>
          <p:cNvSpPr txBox="1"/>
          <p:nvPr/>
        </p:nvSpPr>
        <p:spPr>
          <a:xfrm>
            <a:off x="3791719" y="875131"/>
            <a:ext cx="10508641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was your enquiry question? </a:t>
            </a:r>
          </a:p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was the aim of your investigation?</a:t>
            </a:r>
          </a:p>
        </p:txBody>
      </p:sp>
      <p:sp>
        <p:nvSpPr>
          <p:cNvPr id="85" name="object 85"/>
          <p:cNvSpPr txBox="1"/>
          <p:nvPr/>
        </p:nvSpPr>
        <p:spPr>
          <a:xfrm>
            <a:off x="7411757" y="2922749"/>
            <a:ext cx="6067588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63513" algn="ctr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are your names?</a:t>
            </a:r>
            <a:endParaRPr sz="2400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pPr marL="176213" indent="-163513" 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are the reasons you choose to carry out this investigation? </a:t>
            </a:r>
          </a:p>
        </p:txBody>
      </p:sp>
      <p:sp>
        <p:nvSpPr>
          <p:cNvPr id="94" name="object 94"/>
          <p:cNvSpPr txBox="1"/>
          <p:nvPr/>
        </p:nvSpPr>
        <p:spPr>
          <a:xfrm>
            <a:off x="5832608" y="4283755"/>
            <a:ext cx="923337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RESULTS: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825115" y="11497522"/>
            <a:ext cx="924087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EVALUATION: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5652483" y="11301116"/>
            <a:ext cx="391602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REFERENCES: </a:t>
            </a:r>
          </a:p>
        </p:txBody>
      </p:sp>
      <p:sp>
        <p:nvSpPr>
          <p:cNvPr id="97" name="object 97"/>
          <p:cNvSpPr txBox="1"/>
          <p:nvPr/>
        </p:nvSpPr>
        <p:spPr>
          <a:xfrm>
            <a:off x="15589603" y="3151592"/>
            <a:ext cx="3810461" cy="50359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Describe the steps you took to investigate your prediction.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were your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independent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,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dependent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and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control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variables?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equipment did you need to use?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measurements did you plan to take?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did you ensure your results were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accurate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,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precise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, and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repeatable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?</a:t>
            </a:r>
          </a:p>
          <a:p>
            <a:pPr marL="12700" marR="5080">
              <a:lnSpc>
                <a:spcPct val="122100"/>
              </a:lnSpc>
            </a:pPr>
            <a:endParaRPr sz="1250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77598" y="7217013"/>
            <a:ext cx="4828367" cy="3323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did you ﬁnd out?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did your investigation show?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did your results agree with your hypothesis?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If not, how do you need to re-think your hypothesis and write a new one?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could you investigate this new hypothesis?</a:t>
            </a:r>
          </a:p>
        </p:txBody>
      </p:sp>
      <p:sp>
        <p:nvSpPr>
          <p:cNvPr id="114" name="object 114"/>
          <p:cNvSpPr txBox="1"/>
          <p:nvPr/>
        </p:nvSpPr>
        <p:spPr>
          <a:xfrm>
            <a:off x="15699890" y="11732003"/>
            <a:ext cx="3836084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List any websites or books that you used to help form your prediction.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did other people’s ideas help you decide how to carry out your investigation?</a:t>
            </a:r>
          </a:p>
        </p:txBody>
      </p:sp>
      <p:sp>
        <p:nvSpPr>
          <p:cNvPr id="115" name="object 115"/>
          <p:cNvSpPr txBox="1"/>
          <p:nvPr/>
        </p:nvSpPr>
        <p:spPr>
          <a:xfrm>
            <a:off x="6394450" y="11985578"/>
            <a:ext cx="8283151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errors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are there in your investigation?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would you change if you could do your investigation again and why?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Do your results give you more questions to answer?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would you investigate next?</a:t>
            </a:r>
          </a:p>
        </p:txBody>
      </p:sp>
      <p:sp>
        <p:nvSpPr>
          <p:cNvPr id="116" name="object 116"/>
          <p:cNvSpPr txBox="1">
            <a:spLocks noGrp="1"/>
          </p:cNvSpPr>
          <p:nvPr>
            <p:ph type="ftr" sz="quarter" idx="5"/>
          </p:nvPr>
        </p:nvSpPr>
        <p:spPr>
          <a:xfrm>
            <a:off x="15549953" y="8749250"/>
            <a:ext cx="397405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THANKS: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+mn-cs"/>
            </a:endParaRPr>
          </a:p>
        </p:txBody>
      </p:sp>
      <p:sp>
        <p:nvSpPr>
          <p:cNvPr id="117" name="object 117"/>
          <p:cNvSpPr txBox="1">
            <a:spLocks noGrp="1"/>
          </p:cNvSpPr>
          <p:nvPr>
            <p:ph type="dt" sz="half" idx="6"/>
          </p:nvPr>
        </p:nvSpPr>
        <p:spPr>
          <a:xfrm>
            <a:off x="15614650" y="9292272"/>
            <a:ext cx="3681370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Who helped you carry out your investigation?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What support did you need? </a:t>
            </a:r>
          </a:p>
        </p:txBody>
      </p:sp>
      <p:sp>
        <p:nvSpPr>
          <p:cNvPr id="112" name="object 112"/>
          <p:cNvSpPr txBox="1"/>
          <p:nvPr/>
        </p:nvSpPr>
        <p:spPr>
          <a:xfrm>
            <a:off x="15707945" y="715115"/>
            <a:ext cx="3450491" cy="998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3525" marR="5080" indent="-251460" algn="ctr">
              <a:lnSpc>
                <a:spcPct val="120500"/>
              </a:lnSpc>
            </a:pPr>
            <a:r>
              <a:rPr sz="2800" spc="1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Y</a:t>
            </a:r>
            <a:r>
              <a:rPr sz="2800" spc="2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our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s</a:t>
            </a:r>
            <a:r>
              <a:rPr sz="2800" spc="1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c</a:t>
            </a:r>
            <a:r>
              <a:rPr sz="2800" spc="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h</a:t>
            </a:r>
            <a:r>
              <a:rPr sz="2800" spc="5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ool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n</a:t>
            </a:r>
            <a:r>
              <a:rPr sz="2800" spc="-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a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m</a:t>
            </a:r>
            <a:r>
              <a:rPr sz="2800" spc="2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e</a:t>
            </a:r>
            <a:r>
              <a:rPr sz="2800" spc="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endParaRPr lang="en-GB" sz="2800" spc="15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Verdana"/>
            </a:endParaRPr>
          </a:p>
          <a:p>
            <a:pPr marL="263525" marR="5080" indent="-251460" algn="ctr">
              <a:lnSpc>
                <a:spcPct val="120500"/>
              </a:lnSpc>
            </a:pPr>
            <a:r>
              <a:rPr sz="2800" spc="-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a</a:t>
            </a:r>
            <a:r>
              <a:rPr sz="2800" spc="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n</a:t>
            </a:r>
            <a:r>
              <a:rPr sz="2800" spc="11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d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5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l</a:t>
            </a:r>
            <a:r>
              <a:rPr sz="2800" spc="8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og</a:t>
            </a:r>
            <a:r>
              <a:rPr sz="2800" spc="5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3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he</a:t>
            </a:r>
            <a:r>
              <a:rPr sz="2800" spc="-3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r</a:t>
            </a:r>
            <a:r>
              <a:rPr sz="2800" spc="2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e</a:t>
            </a:r>
            <a:endParaRPr sz="2800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Verdana"/>
            </a:endParaRPr>
          </a:p>
        </p:txBody>
      </p:sp>
      <p:sp>
        <p:nvSpPr>
          <p:cNvPr id="141" name="object 116">
            <a:extLst>
              <a:ext uri="{FF2B5EF4-FFF2-40B4-BE49-F238E27FC236}">
                <a16:creationId xmlns:a16="http://schemas.microsoft.com/office/drawing/2014/main" xmlns="" id="{2D5B4667-F44D-4C64-BBC0-6CBFC32230CC}"/>
              </a:ext>
            </a:extLst>
          </p:cNvPr>
          <p:cNvSpPr txBox="1">
            <a:spLocks/>
          </p:cNvSpPr>
          <p:nvPr/>
        </p:nvSpPr>
        <p:spPr>
          <a:xfrm>
            <a:off x="15549953" y="2468712"/>
            <a:ext cx="397405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900" b="0" i="0" kern="1200">
                <a:solidFill>
                  <a:srgbClr val="66747E"/>
                </a:solidFill>
                <a:latin typeface="Verdana"/>
                <a:ea typeface="+mn-ea"/>
                <a:cs typeface="Verdana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/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METHOD: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xmlns="" id="{84F41178-CAB9-4AC8-9AC4-BED1B8036D18}"/>
              </a:ext>
            </a:extLst>
          </p:cNvPr>
          <p:cNvPicPr>
            <a:picLocks noChangeAspect="1"/>
          </p:cNvPicPr>
          <p:nvPr/>
        </p:nvPicPr>
        <p:blipFill>
          <a:blip r:embed="rId14">
            <a:alphaModFix amt="20000"/>
          </a:blip>
          <a:stretch>
            <a:fillRect/>
          </a:stretch>
        </p:blipFill>
        <p:spPr>
          <a:xfrm>
            <a:off x="6805942" y="5666733"/>
            <a:ext cx="7395116" cy="4036067"/>
          </a:xfrm>
          <a:prstGeom prst="rect">
            <a:avLst/>
          </a:prstGeom>
        </p:spPr>
      </p:pic>
      <p:sp>
        <p:nvSpPr>
          <p:cNvPr id="142" name="object 117">
            <a:extLst>
              <a:ext uri="{FF2B5EF4-FFF2-40B4-BE49-F238E27FC236}">
                <a16:creationId xmlns:a16="http://schemas.microsoft.com/office/drawing/2014/main" xmlns="" id="{FA441990-936D-4800-B157-F37FFA2026C2}"/>
              </a:ext>
            </a:extLst>
          </p:cNvPr>
          <p:cNvSpPr txBox="1">
            <a:spLocks/>
          </p:cNvSpPr>
          <p:nvPr/>
        </p:nvSpPr>
        <p:spPr>
          <a:xfrm>
            <a:off x="5866320" y="5027179"/>
            <a:ext cx="923337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50" b="0" i="0" kern="1200">
                <a:solidFill>
                  <a:srgbClr val="66747E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What were your results?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Use diagrams, graphs and photos to illustrate your results. </a:t>
            </a:r>
          </a:p>
        </p:txBody>
      </p:sp>
      <p:sp>
        <p:nvSpPr>
          <p:cNvPr id="145" name="object 94">
            <a:extLst>
              <a:ext uri="{FF2B5EF4-FFF2-40B4-BE49-F238E27FC236}">
                <a16:creationId xmlns:a16="http://schemas.microsoft.com/office/drawing/2014/main" xmlns="" id="{A0E3BEF2-93A5-4859-9259-DF3A50C9BA3A}"/>
              </a:ext>
            </a:extLst>
          </p:cNvPr>
          <p:cNvSpPr txBox="1"/>
          <p:nvPr/>
        </p:nvSpPr>
        <p:spPr>
          <a:xfrm>
            <a:off x="457175" y="2493432"/>
            <a:ext cx="510745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PREDICTION: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6" name="object 94">
            <a:extLst>
              <a:ext uri="{FF2B5EF4-FFF2-40B4-BE49-F238E27FC236}">
                <a16:creationId xmlns:a16="http://schemas.microsoft.com/office/drawing/2014/main" xmlns="" id="{204D975C-1437-43DF-B8D4-AC37DA063BE3}"/>
              </a:ext>
            </a:extLst>
          </p:cNvPr>
          <p:cNvSpPr txBox="1"/>
          <p:nvPr/>
        </p:nvSpPr>
        <p:spPr>
          <a:xfrm>
            <a:off x="5781530" y="2463277"/>
            <a:ext cx="923337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THE RESEARCH TEAM: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7" name="object 94">
            <a:extLst>
              <a:ext uri="{FF2B5EF4-FFF2-40B4-BE49-F238E27FC236}">
                <a16:creationId xmlns:a16="http://schemas.microsoft.com/office/drawing/2014/main" xmlns="" id="{88854239-1565-4CB1-AAE0-D77A3F13C887}"/>
              </a:ext>
            </a:extLst>
          </p:cNvPr>
          <p:cNvSpPr txBox="1"/>
          <p:nvPr/>
        </p:nvSpPr>
        <p:spPr>
          <a:xfrm>
            <a:off x="3131512" y="282308"/>
            <a:ext cx="1193447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TITLE: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9" name="object 95">
            <a:extLst>
              <a:ext uri="{FF2B5EF4-FFF2-40B4-BE49-F238E27FC236}">
                <a16:creationId xmlns:a16="http://schemas.microsoft.com/office/drawing/2014/main" xmlns="" id="{207F10BB-4923-4F3D-AC54-32CDF70430EF}"/>
              </a:ext>
            </a:extLst>
          </p:cNvPr>
          <p:cNvSpPr txBox="1"/>
          <p:nvPr/>
        </p:nvSpPr>
        <p:spPr>
          <a:xfrm>
            <a:off x="453310" y="6350000"/>
            <a:ext cx="515665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CONCLUSION: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328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4224000"/>
          </a:xfrm>
          <a:custGeom>
            <a:avLst/>
            <a:gdLst/>
            <a:ahLst/>
            <a:cxnLst/>
            <a:rect l="l" t="t" r="r" b="b"/>
            <a:pathLst>
              <a:path w="20104100" h="13098144">
                <a:moveTo>
                  <a:pt x="0" y="0"/>
                </a:moveTo>
                <a:lnTo>
                  <a:pt x="20104099" y="0"/>
                </a:lnTo>
                <a:lnTo>
                  <a:pt x="20104099" y="13097692"/>
                </a:lnTo>
                <a:lnTo>
                  <a:pt x="0" y="13097692"/>
                </a:lnTo>
                <a:lnTo>
                  <a:pt x="0" y="0"/>
                </a:lnTo>
                <a:close/>
              </a:path>
            </a:pathLst>
          </a:custGeom>
          <a:solidFill>
            <a:srgbClr val="FF5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76093" y="1278051"/>
            <a:ext cx="11194462" cy="11172438"/>
          </a:xfrm>
          <a:prstGeom prst="rect">
            <a:avLst/>
          </a:prstGeom>
          <a:blipFill>
            <a:blip r:embed="rId3" cstate="print">
              <a:alphaModFix amt="35000"/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525476" y="11212507"/>
            <a:ext cx="4054734" cy="2733617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25115" y="11431792"/>
            <a:ext cx="9249618" cy="2511812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8274" y="6310672"/>
            <a:ext cx="5131690" cy="7631019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25115" y="4248862"/>
            <a:ext cx="9249618" cy="7052389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83185" marR="304800">
              <a:lnSpc>
                <a:spcPct val="119500"/>
              </a:lnSpc>
            </a:pPr>
            <a:endParaRPr lang="en-GB" dirty="0">
              <a:latin typeface="Gill Sans MT" panose="020B0502020104020203" pitchFamily="34" charset="0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5525476" y="8665917"/>
            <a:ext cx="3990881" cy="2277142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7211" y="85903"/>
            <a:ext cx="2599513" cy="18210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78274" y="2471760"/>
            <a:ext cx="5086350" cy="3572510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25" name="Picture 124">
            <a:extLst>
              <a:ext uri="{FF2B5EF4-FFF2-40B4-BE49-F238E27FC236}">
                <a16:creationId xmlns:a16="http://schemas.microsoft.com/office/drawing/2014/main" xmlns="" id="{AD0F6031-D6B1-4621-A525-BF41087D69C7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20000"/>
          </a:blip>
          <a:stretch>
            <a:fillRect/>
          </a:stretch>
        </p:blipFill>
        <p:spPr>
          <a:xfrm>
            <a:off x="1854614" y="2693875"/>
            <a:ext cx="2200679" cy="3198925"/>
          </a:xfrm>
          <a:prstGeom prst="rect">
            <a:avLst/>
          </a:prstGeom>
        </p:spPr>
      </p:pic>
      <p:sp>
        <p:nvSpPr>
          <p:cNvPr id="118" name="object 41">
            <a:extLst>
              <a:ext uri="{FF2B5EF4-FFF2-40B4-BE49-F238E27FC236}">
                <a16:creationId xmlns:a16="http://schemas.microsoft.com/office/drawing/2014/main" xmlns="" id="{D8F22EF6-8299-46B9-8F2E-BE32084BB489}"/>
              </a:ext>
            </a:extLst>
          </p:cNvPr>
          <p:cNvSpPr/>
          <p:nvPr/>
        </p:nvSpPr>
        <p:spPr>
          <a:xfrm>
            <a:off x="3131512" y="279575"/>
            <a:ext cx="11943222" cy="1947454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xmlns="" id="{B94412ED-69E8-49D9-8878-98991BFF28CE}"/>
              </a:ext>
            </a:extLst>
          </p:cNvPr>
          <p:cNvGrpSpPr/>
          <p:nvPr/>
        </p:nvGrpSpPr>
        <p:grpSpPr>
          <a:xfrm>
            <a:off x="12719068" y="330200"/>
            <a:ext cx="2096638" cy="1785434"/>
            <a:chOff x="12769991" y="297938"/>
            <a:chExt cx="2096638" cy="1785434"/>
          </a:xfrm>
        </p:grpSpPr>
        <p:sp>
          <p:nvSpPr>
            <p:cNvPr id="39" name="object 39"/>
            <p:cNvSpPr/>
            <p:nvPr/>
          </p:nvSpPr>
          <p:spPr>
            <a:xfrm rot="780150">
              <a:off x="12769991" y="618783"/>
              <a:ext cx="743479" cy="1147961"/>
            </a:xfrm>
            <a:prstGeom prst="rect">
              <a:avLst/>
            </a:prstGeom>
            <a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 rot="780150">
              <a:off x="14123320" y="934076"/>
              <a:ext cx="743309" cy="1149296"/>
            </a:xfrm>
            <a:prstGeom prst="rect">
              <a:avLst/>
            </a:prstGeom>
            <a:blipFill>
              <a:blip r:embed="rId7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39">
              <a:extLst>
                <a:ext uri="{FF2B5EF4-FFF2-40B4-BE49-F238E27FC236}">
                  <a16:creationId xmlns:a16="http://schemas.microsoft.com/office/drawing/2014/main" xmlns="" id="{E02FCD78-568A-4839-A91A-0E74EC8D8F8C}"/>
                </a:ext>
              </a:extLst>
            </p:cNvPr>
            <p:cNvSpPr/>
            <p:nvPr/>
          </p:nvSpPr>
          <p:spPr>
            <a:xfrm rot="1766724">
              <a:off x="13462342" y="297938"/>
              <a:ext cx="743479" cy="1147961"/>
            </a:xfrm>
            <a:prstGeom prst="rect">
              <a:avLst/>
            </a:prstGeom>
            <a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/>
          <p:nvPr/>
        </p:nvSpPr>
        <p:spPr>
          <a:xfrm>
            <a:off x="15525476" y="303763"/>
            <a:ext cx="4018553" cy="1869475"/>
          </a:xfrm>
          <a:custGeom>
            <a:avLst/>
            <a:gdLst/>
            <a:ahLst/>
            <a:cxnLst/>
            <a:rect l="l" t="t" r="r" b="b"/>
            <a:pathLst>
              <a:path w="3561715" h="2045335">
                <a:moveTo>
                  <a:pt x="3324639" y="2045052"/>
                </a:moveTo>
                <a:lnTo>
                  <a:pt x="237026" y="2045052"/>
                </a:lnTo>
                <a:lnTo>
                  <a:pt x="217626" y="2044262"/>
                </a:lnTo>
                <a:lnTo>
                  <a:pt x="162222" y="2032904"/>
                </a:lnTo>
                <a:lnTo>
                  <a:pt x="112303" y="2009365"/>
                </a:lnTo>
                <a:lnTo>
                  <a:pt x="69535" y="1975314"/>
                </a:lnTo>
                <a:lnTo>
                  <a:pt x="35583" y="1932421"/>
                </a:lnTo>
                <a:lnTo>
                  <a:pt x="12112" y="1882357"/>
                </a:lnTo>
                <a:lnTo>
                  <a:pt x="787" y="1826792"/>
                </a:lnTo>
                <a:lnTo>
                  <a:pt x="0" y="1807336"/>
                </a:lnTo>
                <a:lnTo>
                  <a:pt x="0" y="237715"/>
                </a:lnTo>
                <a:lnTo>
                  <a:pt x="3110" y="199229"/>
                </a:lnTo>
                <a:lnTo>
                  <a:pt x="18668" y="145312"/>
                </a:lnTo>
                <a:lnTo>
                  <a:pt x="45818" y="97453"/>
                </a:lnTo>
                <a:lnTo>
                  <a:pt x="82894" y="57322"/>
                </a:lnTo>
                <a:lnTo>
                  <a:pt x="128231" y="26590"/>
                </a:lnTo>
                <a:lnTo>
                  <a:pt x="180163" y="6925"/>
                </a:lnTo>
                <a:lnTo>
                  <a:pt x="237026" y="0"/>
                </a:lnTo>
                <a:lnTo>
                  <a:pt x="3324639" y="0"/>
                </a:lnTo>
                <a:lnTo>
                  <a:pt x="3363013" y="3119"/>
                </a:lnTo>
                <a:lnTo>
                  <a:pt x="3416774" y="18723"/>
                </a:lnTo>
                <a:lnTo>
                  <a:pt x="3464494" y="45951"/>
                </a:lnTo>
                <a:lnTo>
                  <a:pt x="3504508" y="83135"/>
                </a:lnTo>
                <a:lnTo>
                  <a:pt x="3535152" y="128603"/>
                </a:lnTo>
                <a:lnTo>
                  <a:pt x="3554759" y="180687"/>
                </a:lnTo>
                <a:lnTo>
                  <a:pt x="3561665" y="237715"/>
                </a:lnTo>
                <a:lnTo>
                  <a:pt x="3561665" y="1807336"/>
                </a:lnTo>
                <a:lnTo>
                  <a:pt x="3558554" y="1845822"/>
                </a:lnTo>
                <a:lnTo>
                  <a:pt x="3542996" y="1899739"/>
                </a:lnTo>
                <a:lnTo>
                  <a:pt x="3515846" y="1947598"/>
                </a:lnTo>
                <a:lnTo>
                  <a:pt x="3478771" y="1987729"/>
                </a:lnTo>
                <a:lnTo>
                  <a:pt x="3433434" y="2018462"/>
                </a:lnTo>
                <a:lnTo>
                  <a:pt x="3381502" y="2038126"/>
                </a:lnTo>
                <a:lnTo>
                  <a:pt x="3324639" y="20450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4" name="Picture 123">
            <a:extLst>
              <a:ext uri="{FF2B5EF4-FFF2-40B4-BE49-F238E27FC236}">
                <a16:creationId xmlns:a16="http://schemas.microsoft.com/office/drawing/2014/main" xmlns="" id="{C96A85C3-B356-4946-B6FF-7BF52DB481CB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20000"/>
          </a:blip>
          <a:stretch>
            <a:fillRect/>
          </a:stretch>
        </p:blipFill>
        <p:spPr>
          <a:xfrm>
            <a:off x="16625714" y="535742"/>
            <a:ext cx="1766288" cy="1428615"/>
          </a:xfrm>
          <a:prstGeom prst="rect">
            <a:avLst/>
          </a:prstGeom>
        </p:spPr>
      </p:pic>
      <p:sp>
        <p:nvSpPr>
          <p:cNvPr id="33" name="object 33"/>
          <p:cNvSpPr/>
          <p:nvPr/>
        </p:nvSpPr>
        <p:spPr>
          <a:xfrm>
            <a:off x="5825115" y="2441559"/>
            <a:ext cx="9249619" cy="1668756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xmlns="" id="{F8284635-F996-4916-9FEB-1C5A5185AA0B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20000"/>
          </a:blip>
          <a:stretch>
            <a:fillRect/>
          </a:stretch>
        </p:blipFill>
        <p:spPr>
          <a:xfrm>
            <a:off x="16681450" y="8896764"/>
            <a:ext cx="1769337" cy="1949036"/>
          </a:xfrm>
          <a:prstGeom prst="rect">
            <a:avLst/>
          </a:prstGeom>
        </p:spPr>
      </p:pic>
      <p:grpSp>
        <p:nvGrpSpPr>
          <p:cNvPr id="131" name="Group 130">
            <a:extLst>
              <a:ext uri="{FF2B5EF4-FFF2-40B4-BE49-F238E27FC236}">
                <a16:creationId xmlns:a16="http://schemas.microsoft.com/office/drawing/2014/main" xmlns="" id="{229AD4B5-DED3-470F-9B9B-A8AE2E88895F}"/>
              </a:ext>
            </a:extLst>
          </p:cNvPr>
          <p:cNvGrpSpPr>
            <a:grpSpLocks noChangeAspect="1"/>
          </p:cNvGrpSpPr>
          <p:nvPr/>
        </p:nvGrpSpPr>
        <p:grpSpPr>
          <a:xfrm>
            <a:off x="13488251" y="2511034"/>
            <a:ext cx="1429062" cy="1488622"/>
            <a:chOff x="9249331" y="2941548"/>
            <a:chExt cx="1718310" cy="1789925"/>
          </a:xfrm>
          <a:solidFill>
            <a:srgbClr val="F1F4F5"/>
          </a:solidFill>
        </p:grpSpPr>
        <p:sp>
          <p:nvSpPr>
            <p:cNvPr id="129" name="object 34">
              <a:extLst>
                <a:ext uri="{FF2B5EF4-FFF2-40B4-BE49-F238E27FC236}">
                  <a16:creationId xmlns:a16="http://schemas.microsoft.com/office/drawing/2014/main" xmlns="" id="{10876CC4-3EE2-4DE0-A4E0-618A2BF6E6C4}"/>
                </a:ext>
              </a:extLst>
            </p:cNvPr>
            <p:cNvSpPr/>
            <p:nvPr/>
          </p:nvSpPr>
          <p:spPr>
            <a:xfrm>
              <a:off x="9817806" y="2941548"/>
              <a:ext cx="577215" cy="580390"/>
            </a:xfrm>
            <a:custGeom>
              <a:avLst/>
              <a:gdLst/>
              <a:ahLst/>
              <a:cxnLst/>
              <a:rect l="l" t="t" r="r" b="b"/>
              <a:pathLst>
                <a:path w="577215" h="580389">
                  <a:moveTo>
                    <a:pt x="289539" y="580333"/>
                  </a:moveTo>
                  <a:lnTo>
                    <a:pt x="242417" y="576616"/>
                  </a:lnTo>
                  <a:lnTo>
                    <a:pt x="197682" y="565556"/>
                  </a:lnTo>
                  <a:lnTo>
                    <a:pt x="155954" y="547776"/>
                  </a:lnTo>
                  <a:lnTo>
                    <a:pt x="117850" y="523903"/>
                  </a:lnTo>
                  <a:lnTo>
                    <a:pt x="83991" y="494561"/>
                  </a:lnTo>
                  <a:lnTo>
                    <a:pt x="54993" y="460375"/>
                  </a:lnTo>
                  <a:lnTo>
                    <a:pt x="31477" y="421972"/>
                  </a:lnTo>
                  <a:lnTo>
                    <a:pt x="14060" y="379976"/>
                  </a:lnTo>
                  <a:lnTo>
                    <a:pt x="3361" y="335013"/>
                  </a:lnTo>
                  <a:lnTo>
                    <a:pt x="0" y="287707"/>
                  </a:lnTo>
                  <a:lnTo>
                    <a:pt x="1196" y="263962"/>
                  </a:lnTo>
                  <a:lnTo>
                    <a:pt x="9024" y="218195"/>
                  </a:lnTo>
                  <a:lnTo>
                    <a:pt x="23615" y="175210"/>
                  </a:lnTo>
                  <a:lnTo>
                    <a:pt x="44383" y="135587"/>
                  </a:lnTo>
                  <a:lnTo>
                    <a:pt x="70746" y="99904"/>
                  </a:lnTo>
                  <a:lnTo>
                    <a:pt x="102120" y="68743"/>
                  </a:lnTo>
                  <a:lnTo>
                    <a:pt x="137921" y="42681"/>
                  </a:lnTo>
                  <a:lnTo>
                    <a:pt x="177565" y="22300"/>
                  </a:lnTo>
                  <a:lnTo>
                    <a:pt x="220469" y="8178"/>
                  </a:lnTo>
                  <a:lnTo>
                    <a:pt x="266049" y="895"/>
                  </a:lnTo>
                  <a:lnTo>
                    <a:pt x="289660" y="0"/>
                  </a:lnTo>
                  <a:lnTo>
                    <a:pt x="313177" y="1019"/>
                  </a:lnTo>
                  <a:lnTo>
                    <a:pt x="358590" y="8598"/>
                  </a:lnTo>
                  <a:lnTo>
                    <a:pt x="401342" y="23061"/>
                  </a:lnTo>
                  <a:lnTo>
                    <a:pt x="440835" y="43806"/>
                  </a:lnTo>
                  <a:lnTo>
                    <a:pt x="476473" y="70229"/>
                  </a:lnTo>
                  <a:lnTo>
                    <a:pt x="507658" y="101727"/>
                  </a:lnTo>
                  <a:lnTo>
                    <a:pt x="533791" y="137695"/>
                  </a:lnTo>
                  <a:lnTo>
                    <a:pt x="554277" y="177532"/>
                  </a:lnTo>
                  <a:lnTo>
                    <a:pt x="568517" y="220633"/>
                  </a:lnTo>
                  <a:lnTo>
                    <a:pt x="575913" y="266395"/>
                  </a:lnTo>
                  <a:lnTo>
                    <a:pt x="576858" y="290086"/>
                  </a:lnTo>
                  <a:lnTo>
                    <a:pt x="575895" y="313797"/>
                  </a:lnTo>
                  <a:lnTo>
                    <a:pt x="568474" y="359590"/>
                  </a:lnTo>
                  <a:lnTo>
                    <a:pt x="554223" y="402708"/>
                  </a:lnTo>
                  <a:lnTo>
                    <a:pt x="533735" y="442553"/>
                  </a:lnTo>
                  <a:lnTo>
                    <a:pt x="507604" y="478523"/>
                  </a:lnTo>
                  <a:lnTo>
                    <a:pt x="476423" y="510021"/>
                  </a:lnTo>
                  <a:lnTo>
                    <a:pt x="440786" y="536447"/>
                  </a:lnTo>
                  <a:lnTo>
                    <a:pt x="401287" y="557200"/>
                  </a:lnTo>
                  <a:lnTo>
                    <a:pt x="358520" y="571681"/>
                  </a:lnTo>
                  <a:lnTo>
                    <a:pt x="313078" y="579292"/>
                  </a:lnTo>
                  <a:lnTo>
                    <a:pt x="289539" y="580333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35">
              <a:extLst>
                <a:ext uri="{FF2B5EF4-FFF2-40B4-BE49-F238E27FC236}">
                  <a16:creationId xmlns:a16="http://schemas.microsoft.com/office/drawing/2014/main" xmlns="" id="{CB3C8000-6492-4AC6-8F71-774E123A88B6}"/>
                </a:ext>
              </a:extLst>
            </p:cNvPr>
            <p:cNvSpPr/>
            <p:nvPr/>
          </p:nvSpPr>
          <p:spPr>
            <a:xfrm>
              <a:off x="9249331" y="3582123"/>
              <a:ext cx="1718310" cy="1149350"/>
            </a:xfrm>
            <a:custGeom>
              <a:avLst/>
              <a:gdLst/>
              <a:ahLst/>
              <a:cxnLst/>
              <a:rect l="l" t="t" r="r" b="b"/>
              <a:pathLst>
                <a:path w="1718309" h="1149350">
                  <a:moveTo>
                    <a:pt x="129575" y="809337"/>
                  </a:moveTo>
                  <a:lnTo>
                    <a:pt x="89959" y="794962"/>
                  </a:lnTo>
                  <a:lnTo>
                    <a:pt x="46815" y="761061"/>
                  </a:lnTo>
                  <a:lnTo>
                    <a:pt x="16946" y="732121"/>
                  </a:lnTo>
                  <a:lnTo>
                    <a:pt x="0" y="693580"/>
                  </a:lnTo>
                  <a:lnTo>
                    <a:pt x="637" y="683888"/>
                  </a:lnTo>
                  <a:lnTo>
                    <a:pt x="22416" y="641547"/>
                  </a:lnTo>
                  <a:lnTo>
                    <a:pt x="336776" y="264578"/>
                  </a:lnTo>
                  <a:lnTo>
                    <a:pt x="438651" y="141291"/>
                  </a:lnTo>
                  <a:lnTo>
                    <a:pt x="476196" y="96914"/>
                  </a:lnTo>
                  <a:lnTo>
                    <a:pt x="504860" y="64092"/>
                  </a:lnTo>
                  <a:lnTo>
                    <a:pt x="533229" y="33745"/>
                  </a:lnTo>
                  <a:lnTo>
                    <a:pt x="566912" y="11690"/>
                  </a:lnTo>
                  <a:lnTo>
                    <a:pt x="628986" y="1488"/>
                  </a:lnTo>
                  <a:lnTo>
                    <a:pt x="807264" y="0"/>
                  </a:lnTo>
                  <a:lnTo>
                    <a:pt x="1115766" y="198"/>
                  </a:lnTo>
                  <a:lnTo>
                    <a:pt x="1163005" y="12668"/>
                  </a:lnTo>
                  <a:lnTo>
                    <a:pt x="1192752" y="37772"/>
                  </a:lnTo>
                  <a:lnTo>
                    <a:pt x="1488780" y="393095"/>
                  </a:lnTo>
                  <a:lnTo>
                    <a:pt x="1208281" y="393095"/>
                  </a:lnTo>
                  <a:lnTo>
                    <a:pt x="1207499" y="399482"/>
                  </a:lnTo>
                  <a:lnTo>
                    <a:pt x="509200" y="399482"/>
                  </a:lnTo>
                  <a:lnTo>
                    <a:pt x="497172" y="409116"/>
                  </a:lnTo>
                  <a:lnTo>
                    <a:pt x="487441" y="417890"/>
                  </a:lnTo>
                  <a:lnTo>
                    <a:pt x="479337" y="426167"/>
                  </a:lnTo>
                  <a:lnTo>
                    <a:pt x="472192" y="434312"/>
                  </a:lnTo>
                  <a:lnTo>
                    <a:pt x="195349" y="765491"/>
                  </a:lnTo>
                  <a:lnTo>
                    <a:pt x="185009" y="777258"/>
                  </a:lnTo>
                  <a:lnTo>
                    <a:pt x="147608" y="805898"/>
                  </a:lnTo>
                  <a:lnTo>
                    <a:pt x="138638" y="808513"/>
                  </a:lnTo>
                  <a:lnTo>
                    <a:pt x="129575" y="809337"/>
                  </a:lnTo>
                  <a:close/>
                </a:path>
                <a:path w="1718309" h="1149350">
                  <a:moveTo>
                    <a:pt x="1115766" y="198"/>
                  </a:moveTo>
                  <a:lnTo>
                    <a:pt x="1061739" y="198"/>
                  </a:lnTo>
                  <a:lnTo>
                    <a:pt x="1112619" y="30"/>
                  </a:lnTo>
                  <a:lnTo>
                    <a:pt x="1115766" y="198"/>
                  </a:lnTo>
                  <a:close/>
                </a:path>
                <a:path w="1718309" h="1149350">
                  <a:moveTo>
                    <a:pt x="1592188" y="808171"/>
                  </a:moveTo>
                  <a:lnTo>
                    <a:pt x="1547545" y="790904"/>
                  </a:lnTo>
                  <a:lnTo>
                    <a:pt x="1241990" y="429071"/>
                  </a:lnTo>
                  <a:lnTo>
                    <a:pt x="1235414" y="421575"/>
                  </a:lnTo>
                  <a:lnTo>
                    <a:pt x="1227946" y="413604"/>
                  </a:lnTo>
                  <a:lnTo>
                    <a:pt x="1208281" y="393095"/>
                  </a:lnTo>
                  <a:lnTo>
                    <a:pt x="1488780" y="393095"/>
                  </a:lnTo>
                  <a:lnTo>
                    <a:pt x="1717844" y="667324"/>
                  </a:lnTo>
                  <a:lnTo>
                    <a:pt x="1717844" y="705428"/>
                  </a:lnTo>
                  <a:lnTo>
                    <a:pt x="1692341" y="736634"/>
                  </a:lnTo>
                  <a:lnTo>
                    <a:pt x="1657793" y="771873"/>
                  </a:lnTo>
                  <a:lnTo>
                    <a:pt x="1622053" y="797930"/>
                  </a:lnTo>
                  <a:lnTo>
                    <a:pt x="1601671" y="806496"/>
                  </a:lnTo>
                  <a:lnTo>
                    <a:pt x="1592188" y="808171"/>
                  </a:lnTo>
                  <a:close/>
                </a:path>
                <a:path w="1718309" h="1149350">
                  <a:moveTo>
                    <a:pt x="582153" y="1148877"/>
                  </a:moveTo>
                  <a:lnTo>
                    <a:pt x="546676" y="1125955"/>
                  </a:lnTo>
                  <a:lnTo>
                    <a:pt x="518329" y="1084738"/>
                  </a:lnTo>
                  <a:lnTo>
                    <a:pt x="509385" y="1045816"/>
                  </a:lnTo>
                  <a:lnTo>
                    <a:pt x="508460" y="1031313"/>
                  </a:lnTo>
                  <a:lnTo>
                    <a:pt x="508759" y="1001220"/>
                  </a:lnTo>
                  <a:lnTo>
                    <a:pt x="509008" y="971275"/>
                  </a:lnTo>
                  <a:lnTo>
                    <a:pt x="509369" y="911793"/>
                  </a:lnTo>
                  <a:lnTo>
                    <a:pt x="509576" y="852805"/>
                  </a:lnTo>
                  <a:lnTo>
                    <a:pt x="509607" y="705428"/>
                  </a:lnTo>
                  <a:lnTo>
                    <a:pt x="509300" y="545928"/>
                  </a:lnTo>
                  <a:lnTo>
                    <a:pt x="509235" y="502563"/>
                  </a:lnTo>
                  <a:lnTo>
                    <a:pt x="509200" y="399482"/>
                  </a:lnTo>
                  <a:lnTo>
                    <a:pt x="1207499" y="399482"/>
                  </a:lnTo>
                  <a:lnTo>
                    <a:pt x="1206401" y="408444"/>
                  </a:lnTo>
                  <a:lnTo>
                    <a:pt x="1205337" y="421797"/>
                  </a:lnTo>
                  <a:lnTo>
                    <a:pt x="1204855" y="433721"/>
                  </a:lnTo>
                  <a:lnTo>
                    <a:pt x="1204726" y="444784"/>
                  </a:lnTo>
                  <a:lnTo>
                    <a:pt x="1204675" y="508043"/>
                  </a:lnTo>
                  <a:lnTo>
                    <a:pt x="1204518" y="588680"/>
                  </a:lnTo>
                  <a:lnTo>
                    <a:pt x="1204346" y="667370"/>
                  </a:lnTo>
                  <a:lnTo>
                    <a:pt x="1204281" y="707097"/>
                  </a:lnTo>
                  <a:lnTo>
                    <a:pt x="1204248" y="746050"/>
                  </a:lnTo>
                  <a:lnTo>
                    <a:pt x="1204279" y="815876"/>
                  </a:lnTo>
                  <a:lnTo>
                    <a:pt x="1204445" y="872298"/>
                  </a:lnTo>
                  <a:lnTo>
                    <a:pt x="1204768" y="928635"/>
                  </a:lnTo>
                  <a:lnTo>
                    <a:pt x="1205281" y="984920"/>
                  </a:lnTo>
                  <a:lnTo>
                    <a:pt x="1205619" y="1013053"/>
                  </a:lnTo>
                  <a:lnTo>
                    <a:pt x="1205452" y="1027706"/>
                  </a:lnTo>
                  <a:lnTo>
                    <a:pt x="1200021" y="1068106"/>
                  </a:lnTo>
                  <a:lnTo>
                    <a:pt x="1178691" y="1113389"/>
                  </a:lnTo>
                  <a:lnTo>
                    <a:pt x="1149700" y="1140649"/>
                  </a:lnTo>
                  <a:lnTo>
                    <a:pt x="1137191" y="1148418"/>
                  </a:lnTo>
                  <a:lnTo>
                    <a:pt x="582153" y="1148877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4" name="Picture 143">
            <a:extLst>
              <a:ext uri="{FF2B5EF4-FFF2-40B4-BE49-F238E27FC236}">
                <a16:creationId xmlns:a16="http://schemas.microsoft.com/office/drawing/2014/main" xmlns="" id="{3184FF19-91A0-4280-9447-AF7F5EEB340C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alphaModFix amt="20000"/>
          </a:blip>
          <a:srcRect b="4682"/>
          <a:stretch/>
        </p:blipFill>
        <p:spPr>
          <a:xfrm>
            <a:off x="12201288" y="11455113"/>
            <a:ext cx="2716025" cy="2431435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xmlns="" id="{B1CB6C2F-F47E-4461-B630-FCC54873C23F}"/>
              </a:ext>
            </a:extLst>
          </p:cNvPr>
          <p:cNvPicPr>
            <a:picLocks noChangeAspect="1"/>
          </p:cNvPicPr>
          <p:nvPr/>
        </p:nvPicPr>
        <p:blipFill>
          <a:blip r:embed="rId11">
            <a:alphaModFix amt="20000"/>
          </a:blip>
          <a:stretch>
            <a:fillRect/>
          </a:stretch>
        </p:blipFill>
        <p:spPr>
          <a:xfrm>
            <a:off x="16185388" y="11785699"/>
            <a:ext cx="2799310" cy="2038522"/>
          </a:xfrm>
          <a:prstGeom prst="rect">
            <a:avLst/>
          </a:prstGeom>
        </p:spPr>
      </p:pic>
      <p:sp>
        <p:nvSpPr>
          <p:cNvPr id="18" name="object 18"/>
          <p:cNvSpPr/>
          <p:nvPr/>
        </p:nvSpPr>
        <p:spPr>
          <a:xfrm>
            <a:off x="15525476" y="2425231"/>
            <a:ext cx="4018552" cy="6031804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en-GB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135" name="Picture 134">
            <a:extLst>
              <a:ext uri="{FF2B5EF4-FFF2-40B4-BE49-F238E27FC236}">
                <a16:creationId xmlns:a16="http://schemas.microsoft.com/office/drawing/2014/main" xmlns="" id="{199F37D2-A7C0-4F80-9045-1E7221049FC1}"/>
              </a:ext>
            </a:extLst>
          </p:cNvPr>
          <p:cNvPicPr>
            <a:picLocks noChangeAspect="1"/>
          </p:cNvPicPr>
          <p:nvPr/>
        </p:nvPicPr>
        <p:blipFill>
          <a:blip r:embed="rId12">
            <a:alphaModFix amt="20000"/>
          </a:blip>
          <a:stretch>
            <a:fillRect/>
          </a:stretch>
        </p:blipFill>
        <p:spPr>
          <a:xfrm>
            <a:off x="15624944" y="2977862"/>
            <a:ext cx="3775120" cy="4025128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xmlns="" id="{2E5DCB5E-CBD2-4436-AA7B-36779CA0227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20000"/>
          </a:blip>
          <a:stretch>
            <a:fillRect/>
          </a:stretch>
        </p:blipFill>
        <p:spPr>
          <a:xfrm>
            <a:off x="706564" y="7950200"/>
            <a:ext cx="4739738" cy="4930019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603250" y="3120072"/>
            <a:ext cx="4831133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did you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predict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would happen? </a:t>
            </a:r>
          </a:p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made you think that?</a:t>
            </a:r>
          </a:p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science ideas did you base your prediction on? </a:t>
            </a:r>
          </a:p>
        </p:txBody>
      </p:sp>
      <p:sp>
        <p:nvSpPr>
          <p:cNvPr id="82" name="object 82"/>
          <p:cNvSpPr txBox="1"/>
          <p:nvPr/>
        </p:nvSpPr>
        <p:spPr>
          <a:xfrm>
            <a:off x="3791719" y="875131"/>
            <a:ext cx="10508641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was your enquiry question? </a:t>
            </a:r>
          </a:p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was the aim of your investigation?</a:t>
            </a:r>
          </a:p>
        </p:txBody>
      </p:sp>
      <p:sp>
        <p:nvSpPr>
          <p:cNvPr id="85" name="object 85"/>
          <p:cNvSpPr txBox="1"/>
          <p:nvPr/>
        </p:nvSpPr>
        <p:spPr>
          <a:xfrm>
            <a:off x="7411757" y="2922749"/>
            <a:ext cx="6067588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63513" algn="ctr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are your names?</a:t>
            </a:r>
            <a:endParaRPr sz="2400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pPr marL="176213" indent="-163513" 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are the reasons you choose to carry out this investigation? </a:t>
            </a:r>
          </a:p>
        </p:txBody>
      </p:sp>
      <p:sp>
        <p:nvSpPr>
          <p:cNvPr id="94" name="object 94"/>
          <p:cNvSpPr txBox="1"/>
          <p:nvPr/>
        </p:nvSpPr>
        <p:spPr>
          <a:xfrm>
            <a:off x="5832608" y="4283755"/>
            <a:ext cx="923337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RESULTS: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825115" y="11497522"/>
            <a:ext cx="924087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EVALUATION: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5652483" y="11301116"/>
            <a:ext cx="391602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REFERENCES: </a:t>
            </a:r>
          </a:p>
        </p:txBody>
      </p:sp>
      <p:sp>
        <p:nvSpPr>
          <p:cNvPr id="97" name="object 97"/>
          <p:cNvSpPr txBox="1"/>
          <p:nvPr/>
        </p:nvSpPr>
        <p:spPr>
          <a:xfrm>
            <a:off x="15589603" y="3151592"/>
            <a:ext cx="3810461" cy="50359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Describe the steps you took to investigate your prediction.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were your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independent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,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dependent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and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control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variables?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equipment did you need to use?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measurements did you plan to take?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did you ensure your results were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accurate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,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precise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, and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repeatable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?</a:t>
            </a:r>
          </a:p>
          <a:p>
            <a:pPr marL="12700" marR="5080">
              <a:lnSpc>
                <a:spcPct val="122100"/>
              </a:lnSpc>
            </a:pPr>
            <a:endParaRPr sz="1250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77598" y="7217013"/>
            <a:ext cx="4828367" cy="3323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did you ﬁnd out?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did your investigation show?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did your results agree with your hypothesis?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If not, how do you need to re-think your hypothesis and write a new one?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could you investigate this new hypothesis?</a:t>
            </a:r>
          </a:p>
        </p:txBody>
      </p:sp>
      <p:sp>
        <p:nvSpPr>
          <p:cNvPr id="114" name="object 114"/>
          <p:cNvSpPr txBox="1"/>
          <p:nvPr/>
        </p:nvSpPr>
        <p:spPr>
          <a:xfrm>
            <a:off x="15699890" y="11732003"/>
            <a:ext cx="3836084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List any websites or books that you used to help form your prediction.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did other people’s ideas help you decide how to carry out your investigation?</a:t>
            </a:r>
          </a:p>
        </p:txBody>
      </p:sp>
      <p:sp>
        <p:nvSpPr>
          <p:cNvPr id="115" name="object 115"/>
          <p:cNvSpPr txBox="1"/>
          <p:nvPr/>
        </p:nvSpPr>
        <p:spPr>
          <a:xfrm>
            <a:off x="6394450" y="11985578"/>
            <a:ext cx="8283151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errors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are there in your investigation?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would you change if you could do your investigation again and why?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Do your results give you more questions to answer?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would you investigate next?</a:t>
            </a:r>
          </a:p>
        </p:txBody>
      </p:sp>
      <p:sp>
        <p:nvSpPr>
          <p:cNvPr id="116" name="object 116"/>
          <p:cNvSpPr txBox="1">
            <a:spLocks noGrp="1"/>
          </p:cNvSpPr>
          <p:nvPr>
            <p:ph type="ftr" sz="quarter" idx="5"/>
          </p:nvPr>
        </p:nvSpPr>
        <p:spPr>
          <a:xfrm>
            <a:off x="15549953" y="8749250"/>
            <a:ext cx="397405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THANKS: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+mn-cs"/>
            </a:endParaRPr>
          </a:p>
        </p:txBody>
      </p:sp>
      <p:sp>
        <p:nvSpPr>
          <p:cNvPr id="117" name="object 117"/>
          <p:cNvSpPr txBox="1">
            <a:spLocks noGrp="1"/>
          </p:cNvSpPr>
          <p:nvPr>
            <p:ph type="dt" sz="half" idx="6"/>
          </p:nvPr>
        </p:nvSpPr>
        <p:spPr>
          <a:xfrm>
            <a:off x="15614650" y="9292272"/>
            <a:ext cx="3681370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Who helped you carry out your investigation?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What support did you need? </a:t>
            </a:r>
          </a:p>
        </p:txBody>
      </p:sp>
      <p:sp>
        <p:nvSpPr>
          <p:cNvPr id="112" name="object 112"/>
          <p:cNvSpPr txBox="1"/>
          <p:nvPr/>
        </p:nvSpPr>
        <p:spPr>
          <a:xfrm>
            <a:off x="15707945" y="715115"/>
            <a:ext cx="3450491" cy="998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3525" marR="5080" indent="-251460" algn="ctr">
              <a:lnSpc>
                <a:spcPct val="120500"/>
              </a:lnSpc>
            </a:pPr>
            <a:r>
              <a:rPr sz="2800" spc="1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Y</a:t>
            </a:r>
            <a:r>
              <a:rPr sz="2800" spc="2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our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s</a:t>
            </a:r>
            <a:r>
              <a:rPr sz="2800" spc="1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c</a:t>
            </a:r>
            <a:r>
              <a:rPr sz="2800" spc="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h</a:t>
            </a:r>
            <a:r>
              <a:rPr sz="2800" spc="5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ool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n</a:t>
            </a:r>
            <a:r>
              <a:rPr sz="2800" spc="-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a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m</a:t>
            </a:r>
            <a:r>
              <a:rPr sz="2800" spc="2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e</a:t>
            </a:r>
            <a:r>
              <a:rPr sz="2800" spc="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endParaRPr lang="en-GB" sz="2800" spc="15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Verdana"/>
            </a:endParaRPr>
          </a:p>
          <a:p>
            <a:pPr marL="263525" marR="5080" indent="-251460" algn="ctr">
              <a:lnSpc>
                <a:spcPct val="120500"/>
              </a:lnSpc>
            </a:pPr>
            <a:r>
              <a:rPr sz="2800" spc="-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a</a:t>
            </a:r>
            <a:r>
              <a:rPr sz="2800" spc="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n</a:t>
            </a:r>
            <a:r>
              <a:rPr sz="2800" spc="11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d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5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l</a:t>
            </a:r>
            <a:r>
              <a:rPr sz="2800" spc="8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og</a:t>
            </a:r>
            <a:r>
              <a:rPr sz="2800" spc="5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3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he</a:t>
            </a:r>
            <a:r>
              <a:rPr sz="2800" spc="-3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r</a:t>
            </a:r>
            <a:r>
              <a:rPr sz="2800" spc="2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e</a:t>
            </a:r>
            <a:endParaRPr sz="2800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Verdana"/>
            </a:endParaRPr>
          </a:p>
        </p:txBody>
      </p:sp>
      <p:sp>
        <p:nvSpPr>
          <p:cNvPr id="141" name="object 116">
            <a:extLst>
              <a:ext uri="{FF2B5EF4-FFF2-40B4-BE49-F238E27FC236}">
                <a16:creationId xmlns:a16="http://schemas.microsoft.com/office/drawing/2014/main" xmlns="" id="{2D5B4667-F44D-4C64-BBC0-6CBFC32230CC}"/>
              </a:ext>
            </a:extLst>
          </p:cNvPr>
          <p:cNvSpPr txBox="1">
            <a:spLocks/>
          </p:cNvSpPr>
          <p:nvPr/>
        </p:nvSpPr>
        <p:spPr>
          <a:xfrm>
            <a:off x="15549953" y="2468712"/>
            <a:ext cx="397405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900" b="0" i="0" kern="1200">
                <a:solidFill>
                  <a:srgbClr val="66747E"/>
                </a:solidFill>
                <a:latin typeface="Verdana"/>
                <a:ea typeface="+mn-ea"/>
                <a:cs typeface="Verdana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/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METHOD: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xmlns="" id="{84F41178-CAB9-4AC8-9AC4-BED1B8036D18}"/>
              </a:ext>
            </a:extLst>
          </p:cNvPr>
          <p:cNvPicPr>
            <a:picLocks noChangeAspect="1"/>
          </p:cNvPicPr>
          <p:nvPr/>
        </p:nvPicPr>
        <p:blipFill>
          <a:blip r:embed="rId14">
            <a:alphaModFix amt="20000"/>
          </a:blip>
          <a:stretch>
            <a:fillRect/>
          </a:stretch>
        </p:blipFill>
        <p:spPr>
          <a:xfrm>
            <a:off x="6805942" y="5666733"/>
            <a:ext cx="7395116" cy="4036067"/>
          </a:xfrm>
          <a:prstGeom prst="rect">
            <a:avLst/>
          </a:prstGeom>
        </p:spPr>
      </p:pic>
      <p:sp>
        <p:nvSpPr>
          <p:cNvPr id="142" name="object 117">
            <a:extLst>
              <a:ext uri="{FF2B5EF4-FFF2-40B4-BE49-F238E27FC236}">
                <a16:creationId xmlns:a16="http://schemas.microsoft.com/office/drawing/2014/main" xmlns="" id="{FA441990-936D-4800-B157-F37FFA2026C2}"/>
              </a:ext>
            </a:extLst>
          </p:cNvPr>
          <p:cNvSpPr txBox="1">
            <a:spLocks/>
          </p:cNvSpPr>
          <p:nvPr/>
        </p:nvSpPr>
        <p:spPr>
          <a:xfrm>
            <a:off x="5866320" y="5027179"/>
            <a:ext cx="923337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50" b="0" i="0" kern="1200">
                <a:solidFill>
                  <a:srgbClr val="66747E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What were your results?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Use diagrams, graphs and photos to illustrate your results. </a:t>
            </a:r>
          </a:p>
        </p:txBody>
      </p:sp>
      <p:sp>
        <p:nvSpPr>
          <p:cNvPr id="145" name="object 94">
            <a:extLst>
              <a:ext uri="{FF2B5EF4-FFF2-40B4-BE49-F238E27FC236}">
                <a16:creationId xmlns:a16="http://schemas.microsoft.com/office/drawing/2014/main" xmlns="" id="{A0E3BEF2-93A5-4859-9259-DF3A50C9BA3A}"/>
              </a:ext>
            </a:extLst>
          </p:cNvPr>
          <p:cNvSpPr txBox="1"/>
          <p:nvPr/>
        </p:nvSpPr>
        <p:spPr>
          <a:xfrm>
            <a:off x="457175" y="2493432"/>
            <a:ext cx="510745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PREDICTION: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6" name="object 94">
            <a:extLst>
              <a:ext uri="{FF2B5EF4-FFF2-40B4-BE49-F238E27FC236}">
                <a16:creationId xmlns:a16="http://schemas.microsoft.com/office/drawing/2014/main" xmlns="" id="{204D975C-1437-43DF-B8D4-AC37DA063BE3}"/>
              </a:ext>
            </a:extLst>
          </p:cNvPr>
          <p:cNvSpPr txBox="1"/>
          <p:nvPr/>
        </p:nvSpPr>
        <p:spPr>
          <a:xfrm>
            <a:off x="5781530" y="2463277"/>
            <a:ext cx="923337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THE RESEARCH TEAM: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7" name="object 94">
            <a:extLst>
              <a:ext uri="{FF2B5EF4-FFF2-40B4-BE49-F238E27FC236}">
                <a16:creationId xmlns:a16="http://schemas.microsoft.com/office/drawing/2014/main" xmlns="" id="{88854239-1565-4CB1-AAE0-D77A3F13C887}"/>
              </a:ext>
            </a:extLst>
          </p:cNvPr>
          <p:cNvSpPr txBox="1"/>
          <p:nvPr/>
        </p:nvSpPr>
        <p:spPr>
          <a:xfrm>
            <a:off x="3131512" y="282308"/>
            <a:ext cx="1193447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TITLE: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9" name="object 95">
            <a:extLst>
              <a:ext uri="{FF2B5EF4-FFF2-40B4-BE49-F238E27FC236}">
                <a16:creationId xmlns:a16="http://schemas.microsoft.com/office/drawing/2014/main" xmlns="" id="{207F10BB-4923-4F3D-AC54-32CDF70430EF}"/>
              </a:ext>
            </a:extLst>
          </p:cNvPr>
          <p:cNvSpPr txBox="1"/>
          <p:nvPr/>
        </p:nvSpPr>
        <p:spPr>
          <a:xfrm>
            <a:off x="453310" y="6350000"/>
            <a:ext cx="515665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CONCLUSION: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440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4224000"/>
          </a:xfrm>
          <a:custGeom>
            <a:avLst/>
            <a:gdLst/>
            <a:ahLst/>
            <a:cxnLst/>
            <a:rect l="l" t="t" r="r" b="b"/>
            <a:pathLst>
              <a:path w="20104100" h="13098144">
                <a:moveTo>
                  <a:pt x="0" y="0"/>
                </a:moveTo>
                <a:lnTo>
                  <a:pt x="20104099" y="0"/>
                </a:lnTo>
                <a:lnTo>
                  <a:pt x="20104099" y="13097692"/>
                </a:lnTo>
                <a:lnTo>
                  <a:pt x="0" y="13097692"/>
                </a:lnTo>
                <a:lnTo>
                  <a:pt x="0" y="0"/>
                </a:lnTo>
                <a:close/>
              </a:path>
            </a:pathLst>
          </a:custGeom>
          <a:solidFill>
            <a:srgbClr val="5CE1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76093" y="1278051"/>
            <a:ext cx="11194462" cy="11172438"/>
          </a:xfrm>
          <a:prstGeom prst="rect">
            <a:avLst/>
          </a:prstGeom>
          <a:blipFill>
            <a:blip r:embed="rId3" cstate="print">
              <a:alphaModFix amt="35000"/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525476" y="11212507"/>
            <a:ext cx="4054734" cy="2733617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25115" y="11431792"/>
            <a:ext cx="9249618" cy="2511812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8274" y="6310672"/>
            <a:ext cx="5131690" cy="7631019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25115" y="4248862"/>
            <a:ext cx="9249618" cy="7052389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83185" marR="304800">
              <a:lnSpc>
                <a:spcPct val="119500"/>
              </a:lnSpc>
            </a:pPr>
            <a:endParaRPr lang="en-GB" dirty="0">
              <a:latin typeface="Gill Sans MT" panose="020B0502020104020203" pitchFamily="34" charset="0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5525476" y="8665917"/>
            <a:ext cx="3990881" cy="2277142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7211" y="85903"/>
            <a:ext cx="2599513" cy="18210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78274" y="2471760"/>
            <a:ext cx="5086350" cy="3572510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25" name="Picture 124">
            <a:extLst>
              <a:ext uri="{FF2B5EF4-FFF2-40B4-BE49-F238E27FC236}">
                <a16:creationId xmlns:a16="http://schemas.microsoft.com/office/drawing/2014/main" xmlns="" id="{AD0F6031-D6B1-4621-A525-BF41087D69C7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20000"/>
          </a:blip>
          <a:stretch>
            <a:fillRect/>
          </a:stretch>
        </p:blipFill>
        <p:spPr>
          <a:xfrm>
            <a:off x="1854614" y="2693875"/>
            <a:ext cx="2200679" cy="3198925"/>
          </a:xfrm>
          <a:prstGeom prst="rect">
            <a:avLst/>
          </a:prstGeom>
        </p:spPr>
      </p:pic>
      <p:sp>
        <p:nvSpPr>
          <p:cNvPr id="118" name="object 41">
            <a:extLst>
              <a:ext uri="{FF2B5EF4-FFF2-40B4-BE49-F238E27FC236}">
                <a16:creationId xmlns:a16="http://schemas.microsoft.com/office/drawing/2014/main" xmlns="" id="{D8F22EF6-8299-46B9-8F2E-BE32084BB489}"/>
              </a:ext>
            </a:extLst>
          </p:cNvPr>
          <p:cNvSpPr/>
          <p:nvPr/>
        </p:nvSpPr>
        <p:spPr>
          <a:xfrm>
            <a:off x="3131512" y="279575"/>
            <a:ext cx="11943222" cy="1947454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xmlns="" id="{B94412ED-69E8-49D9-8878-98991BFF28CE}"/>
              </a:ext>
            </a:extLst>
          </p:cNvPr>
          <p:cNvGrpSpPr/>
          <p:nvPr/>
        </p:nvGrpSpPr>
        <p:grpSpPr>
          <a:xfrm>
            <a:off x="12719068" y="330200"/>
            <a:ext cx="2096638" cy="1785434"/>
            <a:chOff x="12769991" y="297938"/>
            <a:chExt cx="2096638" cy="1785434"/>
          </a:xfrm>
        </p:grpSpPr>
        <p:sp>
          <p:nvSpPr>
            <p:cNvPr id="39" name="object 39"/>
            <p:cNvSpPr/>
            <p:nvPr/>
          </p:nvSpPr>
          <p:spPr>
            <a:xfrm rot="780150">
              <a:off x="12769991" y="618783"/>
              <a:ext cx="743479" cy="1147961"/>
            </a:xfrm>
            <a:prstGeom prst="rect">
              <a:avLst/>
            </a:prstGeom>
            <a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 rot="780150">
              <a:off x="14123320" y="934076"/>
              <a:ext cx="743309" cy="1149296"/>
            </a:xfrm>
            <a:prstGeom prst="rect">
              <a:avLst/>
            </a:prstGeom>
            <a:blipFill>
              <a:blip r:embed="rId7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39">
              <a:extLst>
                <a:ext uri="{FF2B5EF4-FFF2-40B4-BE49-F238E27FC236}">
                  <a16:creationId xmlns:a16="http://schemas.microsoft.com/office/drawing/2014/main" xmlns="" id="{E02FCD78-568A-4839-A91A-0E74EC8D8F8C}"/>
                </a:ext>
              </a:extLst>
            </p:cNvPr>
            <p:cNvSpPr/>
            <p:nvPr/>
          </p:nvSpPr>
          <p:spPr>
            <a:xfrm rot="1766724">
              <a:off x="13462342" y="297938"/>
              <a:ext cx="743479" cy="1147961"/>
            </a:xfrm>
            <a:prstGeom prst="rect">
              <a:avLst/>
            </a:prstGeom>
            <a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/>
          <p:nvPr/>
        </p:nvSpPr>
        <p:spPr>
          <a:xfrm>
            <a:off x="15525476" y="303763"/>
            <a:ext cx="4018553" cy="1869475"/>
          </a:xfrm>
          <a:custGeom>
            <a:avLst/>
            <a:gdLst/>
            <a:ahLst/>
            <a:cxnLst/>
            <a:rect l="l" t="t" r="r" b="b"/>
            <a:pathLst>
              <a:path w="3561715" h="2045335">
                <a:moveTo>
                  <a:pt x="3324639" y="2045052"/>
                </a:moveTo>
                <a:lnTo>
                  <a:pt x="237026" y="2045052"/>
                </a:lnTo>
                <a:lnTo>
                  <a:pt x="217626" y="2044262"/>
                </a:lnTo>
                <a:lnTo>
                  <a:pt x="162222" y="2032904"/>
                </a:lnTo>
                <a:lnTo>
                  <a:pt x="112303" y="2009365"/>
                </a:lnTo>
                <a:lnTo>
                  <a:pt x="69535" y="1975314"/>
                </a:lnTo>
                <a:lnTo>
                  <a:pt x="35583" y="1932421"/>
                </a:lnTo>
                <a:lnTo>
                  <a:pt x="12112" y="1882357"/>
                </a:lnTo>
                <a:lnTo>
                  <a:pt x="787" y="1826792"/>
                </a:lnTo>
                <a:lnTo>
                  <a:pt x="0" y="1807336"/>
                </a:lnTo>
                <a:lnTo>
                  <a:pt x="0" y="237715"/>
                </a:lnTo>
                <a:lnTo>
                  <a:pt x="3110" y="199229"/>
                </a:lnTo>
                <a:lnTo>
                  <a:pt x="18668" y="145312"/>
                </a:lnTo>
                <a:lnTo>
                  <a:pt x="45818" y="97453"/>
                </a:lnTo>
                <a:lnTo>
                  <a:pt x="82894" y="57322"/>
                </a:lnTo>
                <a:lnTo>
                  <a:pt x="128231" y="26590"/>
                </a:lnTo>
                <a:lnTo>
                  <a:pt x="180163" y="6925"/>
                </a:lnTo>
                <a:lnTo>
                  <a:pt x="237026" y="0"/>
                </a:lnTo>
                <a:lnTo>
                  <a:pt x="3324639" y="0"/>
                </a:lnTo>
                <a:lnTo>
                  <a:pt x="3363013" y="3119"/>
                </a:lnTo>
                <a:lnTo>
                  <a:pt x="3416774" y="18723"/>
                </a:lnTo>
                <a:lnTo>
                  <a:pt x="3464494" y="45951"/>
                </a:lnTo>
                <a:lnTo>
                  <a:pt x="3504508" y="83135"/>
                </a:lnTo>
                <a:lnTo>
                  <a:pt x="3535152" y="128603"/>
                </a:lnTo>
                <a:lnTo>
                  <a:pt x="3554759" y="180687"/>
                </a:lnTo>
                <a:lnTo>
                  <a:pt x="3561665" y="237715"/>
                </a:lnTo>
                <a:lnTo>
                  <a:pt x="3561665" y="1807336"/>
                </a:lnTo>
                <a:lnTo>
                  <a:pt x="3558554" y="1845822"/>
                </a:lnTo>
                <a:lnTo>
                  <a:pt x="3542996" y="1899739"/>
                </a:lnTo>
                <a:lnTo>
                  <a:pt x="3515846" y="1947598"/>
                </a:lnTo>
                <a:lnTo>
                  <a:pt x="3478771" y="1987729"/>
                </a:lnTo>
                <a:lnTo>
                  <a:pt x="3433434" y="2018462"/>
                </a:lnTo>
                <a:lnTo>
                  <a:pt x="3381502" y="2038126"/>
                </a:lnTo>
                <a:lnTo>
                  <a:pt x="3324639" y="20450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4" name="Picture 123">
            <a:extLst>
              <a:ext uri="{FF2B5EF4-FFF2-40B4-BE49-F238E27FC236}">
                <a16:creationId xmlns:a16="http://schemas.microsoft.com/office/drawing/2014/main" xmlns="" id="{C96A85C3-B356-4946-B6FF-7BF52DB481CB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20000"/>
          </a:blip>
          <a:stretch>
            <a:fillRect/>
          </a:stretch>
        </p:blipFill>
        <p:spPr>
          <a:xfrm>
            <a:off x="16625714" y="535742"/>
            <a:ext cx="1766288" cy="1428615"/>
          </a:xfrm>
          <a:prstGeom prst="rect">
            <a:avLst/>
          </a:prstGeom>
        </p:spPr>
      </p:pic>
      <p:sp>
        <p:nvSpPr>
          <p:cNvPr id="33" name="object 33"/>
          <p:cNvSpPr/>
          <p:nvPr/>
        </p:nvSpPr>
        <p:spPr>
          <a:xfrm>
            <a:off x="5825115" y="2441559"/>
            <a:ext cx="9249619" cy="1668756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xmlns="" id="{F8284635-F996-4916-9FEB-1C5A5185AA0B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20000"/>
          </a:blip>
          <a:stretch>
            <a:fillRect/>
          </a:stretch>
        </p:blipFill>
        <p:spPr>
          <a:xfrm>
            <a:off x="16681450" y="8896764"/>
            <a:ext cx="1769337" cy="1949036"/>
          </a:xfrm>
          <a:prstGeom prst="rect">
            <a:avLst/>
          </a:prstGeom>
        </p:spPr>
      </p:pic>
      <p:grpSp>
        <p:nvGrpSpPr>
          <p:cNvPr id="131" name="Group 130">
            <a:extLst>
              <a:ext uri="{FF2B5EF4-FFF2-40B4-BE49-F238E27FC236}">
                <a16:creationId xmlns:a16="http://schemas.microsoft.com/office/drawing/2014/main" xmlns="" id="{229AD4B5-DED3-470F-9B9B-A8AE2E88895F}"/>
              </a:ext>
            </a:extLst>
          </p:cNvPr>
          <p:cNvGrpSpPr>
            <a:grpSpLocks noChangeAspect="1"/>
          </p:cNvGrpSpPr>
          <p:nvPr/>
        </p:nvGrpSpPr>
        <p:grpSpPr>
          <a:xfrm>
            <a:off x="13488251" y="2511034"/>
            <a:ext cx="1429062" cy="1488622"/>
            <a:chOff x="9249331" y="2941548"/>
            <a:chExt cx="1718310" cy="1789925"/>
          </a:xfrm>
          <a:solidFill>
            <a:srgbClr val="F1F4F5"/>
          </a:solidFill>
        </p:grpSpPr>
        <p:sp>
          <p:nvSpPr>
            <p:cNvPr id="129" name="object 34">
              <a:extLst>
                <a:ext uri="{FF2B5EF4-FFF2-40B4-BE49-F238E27FC236}">
                  <a16:creationId xmlns:a16="http://schemas.microsoft.com/office/drawing/2014/main" xmlns="" id="{10876CC4-3EE2-4DE0-A4E0-618A2BF6E6C4}"/>
                </a:ext>
              </a:extLst>
            </p:cNvPr>
            <p:cNvSpPr/>
            <p:nvPr/>
          </p:nvSpPr>
          <p:spPr>
            <a:xfrm>
              <a:off x="9817806" y="2941548"/>
              <a:ext cx="577215" cy="580390"/>
            </a:xfrm>
            <a:custGeom>
              <a:avLst/>
              <a:gdLst/>
              <a:ahLst/>
              <a:cxnLst/>
              <a:rect l="l" t="t" r="r" b="b"/>
              <a:pathLst>
                <a:path w="577215" h="580389">
                  <a:moveTo>
                    <a:pt x="289539" y="580333"/>
                  </a:moveTo>
                  <a:lnTo>
                    <a:pt x="242417" y="576616"/>
                  </a:lnTo>
                  <a:lnTo>
                    <a:pt x="197682" y="565556"/>
                  </a:lnTo>
                  <a:lnTo>
                    <a:pt x="155954" y="547776"/>
                  </a:lnTo>
                  <a:lnTo>
                    <a:pt x="117850" y="523903"/>
                  </a:lnTo>
                  <a:lnTo>
                    <a:pt x="83991" y="494561"/>
                  </a:lnTo>
                  <a:lnTo>
                    <a:pt x="54993" y="460375"/>
                  </a:lnTo>
                  <a:lnTo>
                    <a:pt x="31477" y="421972"/>
                  </a:lnTo>
                  <a:lnTo>
                    <a:pt x="14060" y="379976"/>
                  </a:lnTo>
                  <a:lnTo>
                    <a:pt x="3361" y="335013"/>
                  </a:lnTo>
                  <a:lnTo>
                    <a:pt x="0" y="287707"/>
                  </a:lnTo>
                  <a:lnTo>
                    <a:pt x="1196" y="263962"/>
                  </a:lnTo>
                  <a:lnTo>
                    <a:pt x="9024" y="218195"/>
                  </a:lnTo>
                  <a:lnTo>
                    <a:pt x="23615" y="175210"/>
                  </a:lnTo>
                  <a:lnTo>
                    <a:pt x="44383" y="135587"/>
                  </a:lnTo>
                  <a:lnTo>
                    <a:pt x="70746" y="99904"/>
                  </a:lnTo>
                  <a:lnTo>
                    <a:pt x="102120" y="68743"/>
                  </a:lnTo>
                  <a:lnTo>
                    <a:pt x="137921" y="42681"/>
                  </a:lnTo>
                  <a:lnTo>
                    <a:pt x="177565" y="22300"/>
                  </a:lnTo>
                  <a:lnTo>
                    <a:pt x="220469" y="8178"/>
                  </a:lnTo>
                  <a:lnTo>
                    <a:pt x="266049" y="895"/>
                  </a:lnTo>
                  <a:lnTo>
                    <a:pt x="289660" y="0"/>
                  </a:lnTo>
                  <a:lnTo>
                    <a:pt x="313177" y="1019"/>
                  </a:lnTo>
                  <a:lnTo>
                    <a:pt x="358590" y="8598"/>
                  </a:lnTo>
                  <a:lnTo>
                    <a:pt x="401342" y="23061"/>
                  </a:lnTo>
                  <a:lnTo>
                    <a:pt x="440835" y="43806"/>
                  </a:lnTo>
                  <a:lnTo>
                    <a:pt x="476473" y="70229"/>
                  </a:lnTo>
                  <a:lnTo>
                    <a:pt x="507658" y="101727"/>
                  </a:lnTo>
                  <a:lnTo>
                    <a:pt x="533791" y="137695"/>
                  </a:lnTo>
                  <a:lnTo>
                    <a:pt x="554277" y="177532"/>
                  </a:lnTo>
                  <a:lnTo>
                    <a:pt x="568517" y="220633"/>
                  </a:lnTo>
                  <a:lnTo>
                    <a:pt x="575913" y="266395"/>
                  </a:lnTo>
                  <a:lnTo>
                    <a:pt x="576858" y="290086"/>
                  </a:lnTo>
                  <a:lnTo>
                    <a:pt x="575895" y="313797"/>
                  </a:lnTo>
                  <a:lnTo>
                    <a:pt x="568474" y="359590"/>
                  </a:lnTo>
                  <a:lnTo>
                    <a:pt x="554223" y="402708"/>
                  </a:lnTo>
                  <a:lnTo>
                    <a:pt x="533735" y="442553"/>
                  </a:lnTo>
                  <a:lnTo>
                    <a:pt x="507604" y="478523"/>
                  </a:lnTo>
                  <a:lnTo>
                    <a:pt x="476423" y="510021"/>
                  </a:lnTo>
                  <a:lnTo>
                    <a:pt x="440786" y="536447"/>
                  </a:lnTo>
                  <a:lnTo>
                    <a:pt x="401287" y="557200"/>
                  </a:lnTo>
                  <a:lnTo>
                    <a:pt x="358520" y="571681"/>
                  </a:lnTo>
                  <a:lnTo>
                    <a:pt x="313078" y="579292"/>
                  </a:lnTo>
                  <a:lnTo>
                    <a:pt x="289539" y="580333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35">
              <a:extLst>
                <a:ext uri="{FF2B5EF4-FFF2-40B4-BE49-F238E27FC236}">
                  <a16:creationId xmlns:a16="http://schemas.microsoft.com/office/drawing/2014/main" xmlns="" id="{CB3C8000-6492-4AC6-8F71-774E123A88B6}"/>
                </a:ext>
              </a:extLst>
            </p:cNvPr>
            <p:cNvSpPr/>
            <p:nvPr/>
          </p:nvSpPr>
          <p:spPr>
            <a:xfrm>
              <a:off x="9249331" y="3582123"/>
              <a:ext cx="1718310" cy="1149350"/>
            </a:xfrm>
            <a:custGeom>
              <a:avLst/>
              <a:gdLst/>
              <a:ahLst/>
              <a:cxnLst/>
              <a:rect l="l" t="t" r="r" b="b"/>
              <a:pathLst>
                <a:path w="1718309" h="1149350">
                  <a:moveTo>
                    <a:pt x="129575" y="809337"/>
                  </a:moveTo>
                  <a:lnTo>
                    <a:pt x="89959" y="794962"/>
                  </a:lnTo>
                  <a:lnTo>
                    <a:pt x="46815" y="761061"/>
                  </a:lnTo>
                  <a:lnTo>
                    <a:pt x="16946" y="732121"/>
                  </a:lnTo>
                  <a:lnTo>
                    <a:pt x="0" y="693580"/>
                  </a:lnTo>
                  <a:lnTo>
                    <a:pt x="637" y="683888"/>
                  </a:lnTo>
                  <a:lnTo>
                    <a:pt x="22416" y="641547"/>
                  </a:lnTo>
                  <a:lnTo>
                    <a:pt x="336776" y="264578"/>
                  </a:lnTo>
                  <a:lnTo>
                    <a:pt x="438651" y="141291"/>
                  </a:lnTo>
                  <a:lnTo>
                    <a:pt x="476196" y="96914"/>
                  </a:lnTo>
                  <a:lnTo>
                    <a:pt x="504860" y="64092"/>
                  </a:lnTo>
                  <a:lnTo>
                    <a:pt x="533229" y="33745"/>
                  </a:lnTo>
                  <a:lnTo>
                    <a:pt x="566912" y="11690"/>
                  </a:lnTo>
                  <a:lnTo>
                    <a:pt x="628986" y="1488"/>
                  </a:lnTo>
                  <a:lnTo>
                    <a:pt x="807264" y="0"/>
                  </a:lnTo>
                  <a:lnTo>
                    <a:pt x="1115766" y="198"/>
                  </a:lnTo>
                  <a:lnTo>
                    <a:pt x="1163005" y="12668"/>
                  </a:lnTo>
                  <a:lnTo>
                    <a:pt x="1192752" y="37772"/>
                  </a:lnTo>
                  <a:lnTo>
                    <a:pt x="1488780" y="393095"/>
                  </a:lnTo>
                  <a:lnTo>
                    <a:pt x="1208281" y="393095"/>
                  </a:lnTo>
                  <a:lnTo>
                    <a:pt x="1207499" y="399482"/>
                  </a:lnTo>
                  <a:lnTo>
                    <a:pt x="509200" y="399482"/>
                  </a:lnTo>
                  <a:lnTo>
                    <a:pt x="497172" y="409116"/>
                  </a:lnTo>
                  <a:lnTo>
                    <a:pt x="487441" y="417890"/>
                  </a:lnTo>
                  <a:lnTo>
                    <a:pt x="479337" y="426167"/>
                  </a:lnTo>
                  <a:lnTo>
                    <a:pt x="472192" y="434312"/>
                  </a:lnTo>
                  <a:lnTo>
                    <a:pt x="195349" y="765491"/>
                  </a:lnTo>
                  <a:lnTo>
                    <a:pt x="185009" y="777258"/>
                  </a:lnTo>
                  <a:lnTo>
                    <a:pt x="147608" y="805898"/>
                  </a:lnTo>
                  <a:lnTo>
                    <a:pt x="138638" y="808513"/>
                  </a:lnTo>
                  <a:lnTo>
                    <a:pt x="129575" y="809337"/>
                  </a:lnTo>
                  <a:close/>
                </a:path>
                <a:path w="1718309" h="1149350">
                  <a:moveTo>
                    <a:pt x="1115766" y="198"/>
                  </a:moveTo>
                  <a:lnTo>
                    <a:pt x="1061739" y="198"/>
                  </a:lnTo>
                  <a:lnTo>
                    <a:pt x="1112619" y="30"/>
                  </a:lnTo>
                  <a:lnTo>
                    <a:pt x="1115766" y="198"/>
                  </a:lnTo>
                  <a:close/>
                </a:path>
                <a:path w="1718309" h="1149350">
                  <a:moveTo>
                    <a:pt x="1592188" y="808171"/>
                  </a:moveTo>
                  <a:lnTo>
                    <a:pt x="1547545" y="790904"/>
                  </a:lnTo>
                  <a:lnTo>
                    <a:pt x="1241990" y="429071"/>
                  </a:lnTo>
                  <a:lnTo>
                    <a:pt x="1235414" y="421575"/>
                  </a:lnTo>
                  <a:lnTo>
                    <a:pt x="1227946" y="413604"/>
                  </a:lnTo>
                  <a:lnTo>
                    <a:pt x="1208281" y="393095"/>
                  </a:lnTo>
                  <a:lnTo>
                    <a:pt x="1488780" y="393095"/>
                  </a:lnTo>
                  <a:lnTo>
                    <a:pt x="1717844" y="667324"/>
                  </a:lnTo>
                  <a:lnTo>
                    <a:pt x="1717844" y="705428"/>
                  </a:lnTo>
                  <a:lnTo>
                    <a:pt x="1692341" y="736634"/>
                  </a:lnTo>
                  <a:lnTo>
                    <a:pt x="1657793" y="771873"/>
                  </a:lnTo>
                  <a:lnTo>
                    <a:pt x="1622053" y="797930"/>
                  </a:lnTo>
                  <a:lnTo>
                    <a:pt x="1601671" y="806496"/>
                  </a:lnTo>
                  <a:lnTo>
                    <a:pt x="1592188" y="808171"/>
                  </a:lnTo>
                  <a:close/>
                </a:path>
                <a:path w="1718309" h="1149350">
                  <a:moveTo>
                    <a:pt x="582153" y="1148877"/>
                  </a:moveTo>
                  <a:lnTo>
                    <a:pt x="546676" y="1125955"/>
                  </a:lnTo>
                  <a:lnTo>
                    <a:pt x="518329" y="1084738"/>
                  </a:lnTo>
                  <a:lnTo>
                    <a:pt x="509385" y="1045816"/>
                  </a:lnTo>
                  <a:lnTo>
                    <a:pt x="508460" y="1031313"/>
                  </a:lnTo>
                  <a:lnTo>
                    <a:pt x="508759" y="1001220"/>
                  </a:lnTo>
                  <a:lnTo>
                    <a:pt x="509008" y="971275"/>
                  </a:lnTo>
                  <a:lnTo>
                    <a:pt x="509369" y="911793"/>
                  </a:lnTo>
                  <a:lnTo>
                    <a:pt x="509576" y="852805"/>
                  </a:lnTo>
                  <a:lnTo>
                    <a:pt x="509607" y="705428"/>
                  </a:lnTo>
                  <a:lnTo>
                    <a:pt x="509300" y="545928"/>
                  </a:lnTo>
                  <a:lnTo>
                    <a:pt x="509235" y="502563"/>
                  </a:lnTo>
                  <a:lnTo>
                    <a:pt x="509200" y="399482"/>
                  </a:lnTo>
                  <a:lnTo>
                    <a:pt x="1207499" y="399482"/>
                  </a:lnTo>
                  <a:lnTo>
                    <a:pt x="1206401" y="408444"/>
                  </a:lnTo>
                  <a:lnTo>
                    <a:pt x="1205337" y="421797"/>
                  </a:lnTo>
                  <a:lnTo>
                    <a:pt x="1204855" y="433721"/>
                  </a:lnTo>
                  <a:lnTo>
                    <a:pt x="1204726" y="444784"/>
                  </a:lnTo>
                  <a:lnTo>
                    <a:pt x="1204675" y="508043"/>
                  </a:lnTo>
                  <a:lnTo>
                    <a:pt x="1204518" y="588680"/>
                  </a:lnTo>
                  <a:lnTo>
                    <a:pt x="1204346" y="667370"/>
                  </a:lnTo>
                  <a:lnTo>
                    <a:pt x="1204281" y="707097"/>
                  </a:lnTo>
                  <a:lnTo>
                    <a:pt x="1204248" y="746050"/>
                  </a:lnTo>
                  <a:lnTo>
                    <a:pt x="1204279" y="815876"/>
                  </a:lnTo>
                  <a:lnTo>
                    <a:pt x="1204445" y="872298"/>
                  </a:lnTo>
                  <a:lnTo>
                    <a:pt x="1204768" y="928635"/>
                  </a:lnTo>
                  <a:lnTo>
                    <a:pt x="1205281" y="984920"/>
                  </a:lnTo>
                  <a:lnTo>
                    <a:pt x="1205619" y="1013053"/>
                  </a:lnTo>
                  <a:lnTo>
                    <a:pt x="1205452" y="1027706"/>
                  </a:lnTo>
                  <a:lnTo>
                    <a:pt x="1200021" y="1068106"/>
                  </a:lnTo>
                  <a:lnTo>
                    <a:pt x="1178691" y="1113389"/>
                  </a:lnTo>
                  <a:lnTo>
                    <a:pt x="1149700" y="1140649"/>
                  </a:lnTo>
                  <a:lnTo>
                    <a:pt x="1137191" y="1148418"/>
                  </a:lnTo>
                  <a:lnTo>
                    <a:pt x="582153" y="1148877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4" name="Picture 143">
            <a:extLst>
              <a:ext uri="{FF2B5EF4-FFF2-40B4-BE49-F238E27FC236}">
                <a16:creationId xmlns:a16="http://schemas.microsoft.com/office/drawing/2014/main" xmlns="" id="{3184FF19-91A0-4280-9447-AF7F5EEB340C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alphaModFix amt="20000"/>
          </a:blip>
          <a:srcRect b="4682"/>
          <a:stretch/>
        </p:blipFill>
        <p:spPr>
          <a:xfrm>
            <a:off x="12201288" y="11455113"/>
            <a:ext cx="2716025" cy="2431435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xmlns="" id="{B1CB6C2F-F47E-4461-B630-FCC54873C23F}"/>
              </a:ext>
            </a:extLst>
          </p:cNvPr>
          <p:cNvPicPr>
            <a:picLocks noChangeAspect="1"/>
          </p:cNvPicPr>
          <p:nvPr/>
        </p:nvPicPr>
        <p:blipFill>
          <a:blip r:embed="rId11">
            <a:alphaModFix amt="20000"/>
          </a:blip>
          <a:stretch>
            <a:fillRect/>
          </a:stretch>
        </p:blipFill>
        <p:spPr>
          <a:xfrm>
            <a:off x="16185388" y="11785699"/>
            <a:ext cx="2799310" cy="2038522"/>
          </a:xfrm>
          <a:prstGeom prst="rect">
            <a:avLst/>
          </a:prstGeom>
        </p:spPr>
      </p:pic>
      <p:sp>
        <p:nvSpPr>
          <p:cNvPr id="18" name="object 18"/>
          <p:cNvSpPr/>
          <p:nvPr/>
        </p:nvSpPr>
        <p:spPr>
          <a:xfrm>
            <a:off x="15525476" y="2425231"/>
            <a:ext cx="4018552" cy="6031804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en-GB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135" name="Picture 134">
            <a:extLst>
              <a:ext uri="{FF2B5EF4-FFF2-40B4-BE49-F238E27FC236}">
                <a16:creationId xmlns:a16="http://schemas.microsoft.com/office/drawing/2014/main" xmlns="" id="{199F37D2-A7C0-4F80-9045-1E7221049FC1}"/>
              </a:ext>
            </a:extLst>
          </p:cNvPr>
          <p:cNvPicPr>
            <a:picLocks noChangeAspect="1"/>
          </p:cNvPicPr>
          <p:nvPr/>
        </p:nvPicPr>
        <p:blipFill>
          <a:blip r:embed="rId12">
            <a:alphaModFix amt="20000"/>
          </a:blip>
          <a:stretch>
            <a:fillRect/>
          </a:stretch>
        </p:blipFill>
        <p:spPr>
          <a:xfrm>
            <a:off x="15624944" y="2977862"/>
            <a:ext cx="3775120" cy="4025128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xmlns="" id="{2E5DCB5E-CBD2-4436-AA7B-36779CA0227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20000"/>
          </a:blip>
          <a:stretch>
            <a:fillRect/>
          </a:stretch>
        </p:blipFill>
        <p:spPr>
          <a:xfrm>
            <a:off x="706564" y="7950200"/>
            <a:ext cx="4739738" cy="4930019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603250" y="3120072"/>
            <a:ext cx="4831133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did you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predict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would happen? </a:t>
            </a:r>
          </a:p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made you think that?</a:t>
            </a:r>
          </a:p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science ideas did you base your prediction on? </a:t>
            </a:r>
          </a:p>
        </p:txBody>
      </p:sp>
      <p:sp>
        <p:nvSpPr>
          <p:cNvPr id="82" name="object 82"/>
          <p:cNvSpPr txBox="1"/>
          <p:nvPr/>
        </p:nvSpPr>
        <p:spPr>
          <a:xfrm>
            <a:off x="3791719" y="875131"/>
            <a:ext cx="10508641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was your enquiry question? </a:t>
            </a:r>
          </a:p>
          <a:p>
            <a:pPr marL="180975" indent="-180975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was the aim of your investigation?</a:t>
            </a:r>
          </a:p>
        </p:txBody>
      </p:sp>
      <p:sp>
        <p:nvSpPr>
          <p:cNvPr id="85" name="object 85"/>
          <p:cNvSpPr txBox="1"/>
          <p:nvPr/>
        </p:nvSpPr>
        <p:spPr>
          <a:xfrm>
            <a:off x="7411757" y="2922749"/>
            <a:ext cx="6067588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63513" algn="ctr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are your names?</a:t>
            </a:r>
            <a:endParaRPr sz="2400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pPr marL="176213" indent="-163513" 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are the reasons you choose to carry out this investigation? </a:t>
            </a:r>
          </a:p>
        </p:txBody>
      </p:sp>
      <p:sp>
        <p:nvSpPr>
          <p:cNvPr id="94" name="object 94"/>
          <p:cNvSpPr txBox="1"/>
          <p:nvPr/>
        </p:nvSpPr>
        <p:spPr>
          <a:xfrm>
            <a:off x="5832608" y="4283755"/>
            <a:ext cx="923337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RESULTS: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825115" y="11497522"/>
            <a:ext cx="924087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EVALUATION: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5652483" y="11301116"/>
            <a:ext cx="391602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REFERENCES: </a:t>
            </a:r>
          </a:p>
        </p:txBody>
      </p:sp>
      <p:sp>
        <p:nvSpPr>
          <p:cNvPr id="97" name="object 97"/>
          <p:cNvSpPr txBox="1"/>
          <p:nvPr/>
        </p:nvSpPr>
        <p:spPr>
          <a:xfrm>
            <a:off x="15589603" y="3151592"/>
            <a:ext cx="3810461" cy="50359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Describe the steps you took to investigate your prediction.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were your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independent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,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dependent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and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control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variables?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equipment did you need to use?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measurements did you plan to take?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did you ensure your results were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accurate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,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precise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, and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repeatable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?</a:t>
            </a:r>
          </a:p>
          <a:p>
            <a:pPr marL="12700" marR="5080">
              <a:lnSpc>
                <a:spcPct val="122100"/>
              </a:lnSpc>
            </a:pPr>
            <a:endParaRPr sz="1250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77598" y="7217013"/>
            <a:ext cx="4828367" cy="3323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did you ﬁnd out?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did your investigation show?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did your results agree with your hypothesis?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If not, how do you need to re-think your hypothesis and write a new one?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could you investigate this new hypothesis?</a:t>
            </a:r>
          </a:p>
        </p:txBody>
      </p:sp>
      <p:sp>
        <p:nvSpPr>
          <p:cNvPr id="114" name="object 114"/>
          <p:cNvSpPr txBox="1"/>
          <p:nvPr/>
        </p:nvSpPr>
        <p:spPr>
          <a:xfrm>
            <a:off x="15699890" y="11732003"/>
            <a:ext cx="3836084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List any websites or books that you used to help form your prediction.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How did other people’s ideas help you decide how to carry out your investigation?</a:t>
            </a:r>
          </a:p>
        </p:txBody>
      </p:sp>
      <p:sp>
        <p:nvSpPr>
          <p:cNvPr id="115" name="object 115"/>
          <p:cNvSpPr txBox="1"/>
          <p:nvPr/>
        </p:nvSpPr>
        <p:spPr>
          <a:xfrm>
            <a:off x="6394450" y="11985578"/>
            <a:ext cx="8283151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errors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 are there in your investigation?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would you change if you could do your investigation again and why?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Do your results give you more questions to answer?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What would you investigate next?</a:t>
            </a:r>
          </a:p>
        </p:txBody>
      </p:sp>
      <p:sp>
        <p:nvSpPr>
          <p:cNvPr id="116" name="object 116"/>
          <p:cNvSpPr txBox="1">
            <a:spLocks noGrp="1"/>
          </p:cNvSpPr>
          <p:nvPr>
            <p:ph type="ftr" sz="quarter" idx="5"/>
          </p:nvPr>
        </p:nvSpPr>
        <p:spPr>
          <a:xfrm>
            <a:off x="15549953" y="8749250"/>
            <a:ext cx="397405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THANKS: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+mn-cs"/>
            </a:endParaRPr>
          </a:p>
        </p:txBody>
      </p:sp>
      <p:sp>
        <p:nvSpPr>
          <p:cNvPr id="117" name="object 117"/>
          <p:cNvSpPr txBox="1">
            <a:spLocks noGrp="1"/>
          </p:cNvSpPr>
          <p:nvPr>
            <p:ph type="dt" sz="half" idx="6"/>
          </p:nvPr>
        </p:nvSpPr>
        <p:spPr>
          <a:xfrm>
            <a:off x="15614650" y="9292272"/>
            <a:ext cx="3681370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Who helped you carry out your investigation? 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What support did you need? </a:t>
            </a:r>
          </a:p>
        </p:txBody>
      </p:sp>
      <p:sp>
        <p:nvSpPr>
          <p:cNvPr id="112" name="object 112"/>
          <p:cNvSpPr txBox="1"/>
          <p:nvPr/>
        </p:nvSpPr>
        <p:spPr>
          <a:xfrm>
            <a:off x="15707945" y="715115"/>
            <a:ext cx="3450491" cy="998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3525" marR="5080" indent="-251460" algn="ctr">
              <a:lnSpc>
                <a:spcPct val="120500"/>
              </a:lnSpc>
            </a:pPr>
            <a:r>
              <a:rPr sz="2800" spc="1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Y</a:t>
            </a:r>
            <a:r>
              <a:rPr sz="2800" spc="2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our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s</a:t>
            </a:r>
            <a:r>
              <a:rPr sz="2800" spc="1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c</a:t>
            </a:r>
            <a:r>
              <a:rPr sz="2800" spc="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h</a:t>
            </a:r>
            <a:r>
              <a:rPr sz="2800" spc="5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ool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n</a:t>
            </a:r>
            <a:r>
              <a:rPr sz="2800" spc="-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a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m</a:t>
            </a:r>
            <a:r>
              <a:rPr sz="2800" spc="2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e</a:t>
            </a:r>
            <a:r>
              <a:rPr sz="2800" spc="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endParaRPr lang="en-GB" sz="2800" spc="15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Verdana"/>
            </a:endParaRPr>
          </a:p>
          <a:p>
            <a:pPr marL="263525" marR="5080" indent="-251460" algn="ctr">
              <a:lnSpc>
                <a:spcPct val="120500"/>
              </a:lnSpc>
            </a:pPr>
            <a:r>
              <a:rPr sz="2800" spc="-1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a</a:t>
            </a:r>
            <a:r>
              <a:rPr sz="2800" spc="4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n</a:t>
            </a:r>
            <a:r>
              <a:rPr sz="2800" spc="11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d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5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l</a:t>
            </a:r>
            <a:r>
              <a:rPr sz="2800" spc="8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og</a:t>
            </a:r>
            <a:r>
              <a:rPr sz="2800" spc="5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o</a:t>
            </a:r>
            <a:r>
              <a:rPr sz="2800" spc="-30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 </a:t>
            </a:r>
            <a:r>
              <a:rPr sz="2800" spc="3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he</a:t>
            </a:r>
            <a:r>
              <a:rPr sz="2800" spc="-3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r</a:t>
            </a:r>
            <a:r>
              <a:rPr sz="2800" spc="25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Verdana"/>
              </a:rPr>
              <a:t>e</a:t>
            </a:r>
            <a:endParaRPr sz="2800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  <a:cs typeface="Verdana"/>
            </a:endParaRPr>
          </a:p>
        </p:txBody>
      </p:sp>
      <p:sp>
        <p:nvSpPr>
          <p:cNvPr id="141" name="object 116">
            <a:extLst>
              <a:ext uri="{FF2B5EF4-FFF2-40B4-BE49-F238E27FC236}">
                <a16:creationId xmlns:a16="http://schemas.microsoft.com/office/drawing/2014/main" xmlns="" id="{2D5B4667-F44D-4C64-BBC0-6CBFC32230CC}"/>
              </a:ext>
            </a:extLst>
          </p:cNvPr>
          <p:cNvSpPr txBox="1">
            <a:spLocks/>
          </p:cNvSpPr>
          <p:nvPr/>
        </p:nvSpPr>
        <p:spPr>
          <a:xfrm>
            <a:off x="15549953" y="2468712"/>
            <a:ext cx="397405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900" b="0" i="0" kern="1200">
                <a:solidFill>
                  <a:srgbClr val="66747E"/>
                </a:solidFill>
                <a:latin typeface="Verdana"/>
                <a:ea typeface="+mn-ea"/>
                <a:cs typeface="Verdana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/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METHOD: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xmlns="" id="{84F41178-CAB9-4AC8-9AC4-BED1B8036D18}"/>
              </a:ext>
            </a:extLst>
          </p:cNvPr>
          <p:cNvPicPr>
            <a:picLocks noChangeAspect="1"/>
          </p:cNvPicPr>
          <p:nvPr/>
        </p:nvPicPr>
        <p:blipFill>
          <a:blip r:embed="rId14">
            <a:alphaModFix amt="20000"/>
          </a:blip>
          <a:stretch>
            <a:fillRect/>
          </a:stretch>
        </p:blipFill>
        <p:spPr>
          <a:xfrm>
            <a:off x="6805942" y="5666733"/>
            <a:ext cx="7395116" cy="4036067"/>
          </a:xfrm>
          <a:prstGeom prst="rect">
            <a:avLst/>
          </a:prstGeom>
        </p:spPr>
      </p:pic>
      <p:sp>
        <p:nvSpPr>
          <p:cNvPr id="142" name="object 117">
            <a:extLst>
              <a:ext uri="{FF2B5EF4-FFF2-40B4-BE49-F238E27FC236}">
                <a16:creationId xmlns:a16="http://schemas.microsoft.com/office/drawing/2014/main" xmlns="" id="{FA441990-936D-4800-B157-F37FFA2026C2}"/>
              </a:ext>
            </a:extLst>
          </p:cNvPr>
          <p:cNvSpPr txBox="1">
            <a:spLocks/>
          </p:cNvSpPr>
          <p:nvPr/>
        </p:nvSpPr>
        <p:spPr>
          <a:xfrm>
            <a:off x="5866320" y="5027179"/>
            <a:ext cx="923337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50" b="0" i="0" kern="1200">
                <a:solidFill>
                  <a:srgbClr val="66747E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What were your results?</a:t>
            </a:r>
          </a:p>
          <a:p>
            <a:pPr marL="176213" indent="-176213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cs typeface="+mn-cs"/>
              </a:rPr>
              <a:t>Use diagrams, graphs and photos to illustrate your results. </a:t>
            </a:r>
          </a:p>
        </p:txBody>
      </p:sp>
      <p:sp>
        <p:nvSpPr>
          <p:cNvPr id="145" name="object 94">
            <a:extLst>
              <a:ext uri="{FF2B5EF4-FFF2-40B4-BE49-F238E27FC236}">
                <a16:creationId xmlns:a16="http://schemas.microsoft.com/office/drawing/2014/main" xmlns="" id="{A0E3BEF2-93A5-4859-9259-DF3A50C9BA3A}"/>
              </a:ext>
            </a:extLst>
          </p:cNvPr>
          <p:cNvSpPr txBox="1"/>
          <p:nvPr/>
        </p:nvSpPr>
        <p:spPr>
          <a:xfrm>
            <a:off x="457175" y="2493432"/>
            <a:ext cx="510745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PREDICTION: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6" name="object 94">
            <a:extLst>
              <a:ext uri="{FF2B5EF4-FFF2-40B4-BE49-F238E27FC236}">
                <a16:creationId xmlns:a16="http://schemas.microsoft.com/office/drawing/2014/main" xmlns="" id="{204D975C-1437-43DF-B8D4-AC37DA063BE3}"/>
              </a:ext>
            </a:extLst>
          </p:cNvPr>
          <p:cNvSpPr txBox="1"/>
          <p:nvPr/>
        </p:nvSpPr>
        <p:spPr>
          <a:xfrm>
            <a:off x="5781530" y="2463277"/>
            <a:ext cx="923337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THE RESEARCH TEAM: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7" name="object 94">
            <a:extLst>
              <a:ext uri="{FF2B5EF4-FFF2-40B4-BE49-F238E27FC236}">
                <a16:creationId xmlns:a16="http://schemas.microsoft.com/office/drawing/2014/main" xmlns="" id="{88854239-1565-4CB1-AAE0-D77A3F13C887}"/>
              </a:ext>
            </a:extLst>
          </p:cNvPr>
          <p:cNvSpPr txBox="1"/>
          <p:nvPr/>
        </p:nvSpPr>
        <p:spPr>
          <a:xfrm>
            <a:off x="3131512" y="282308"/>
            <a:ext cx="1193447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TITLE: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9" name="object 95">
            <a:extLst>
              <a:ext uri="{FF2B5EF4-FFF2-40B4-BE49-F238E27FC236}">
                <a16:creationId xmlns:a16="http://schemas.microsoft.com/office/drawing/2014/main" xmlns="" id="{207F10BB-4923-4F3D-AC54-32CDF70430EF}"/>
              </a:ext>
            </a:extLst>
          </p:cNvPr>
          <p:cNvSpPr txBox="1"/>
          <p:nvPr/>
        </p:nvSpPr>
        <p:spPr>
          <a:xfrm>
            <a:off x="453310" y="6350000"/>
            <a:ext cx="515665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2800" u="sng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CONCLUSION:</a:t>
            </a:r>
            <a:endParaRPr sz="2800" u="sng" dirty="0">
              <a:solidFill>
                <a:schemeClr val="accent5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85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A61087FCCED942A24A4DAB5BD75292" ma:contentTypeVersion="13" ma:contentTypeDescription="Create a new document." ma:contentTypeScope="" ma:versionID="fbbc7b258796adef26752a44ba10e77d">
  <xsd:schema xmlns:xsd="http://www.w3.org/2001/XMLSchema" xmlns:xs="http://www.w3.org/2001/XMLSchema" xmlns:p="http://schemas.microsoft.com/office/2006/metadata/properties" xmlns:ns2="b93c365d-0385-4382-9509-99218ab90b25" xmlns:ns3="218bb72c-f808-4789-b960-2e9e3d60d59d" targetNamespace="http://schemas.microsoft.com/office/2006/metadata/properties" ma:root="true" ma:fieldsID="fa3d60428f6e18a27dc2119e88d4b229" ns2:_="" ns3:_="">
    <xsd:import namespace="b93c365d-0385-4382-9509-99218ab90b25"/>
    <xsd:import namespace="218bb72c-f808-4789-b960-2e9e3d60d5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c365d-0385-4382-9509-99218ab90b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8bb72c-f808-4789-b960-2e9e3d60d59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18bb72c-f808-4789-b960-2e9e3d60d59d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5DFC122-5CA7-4067-81F6-68D60CD0BD01}"/>
</file>

<file path=customXml/itemProps2.xml><?xml version="1.0" encoding="utf-8"?>
<ds:datastoreItem xmlns:ds="http://schemas.openxmlformats.org/officeDocument/2006/customXml" ds:itemID="{981CC1F9-9941-4A04-BF6A-1FCEA6E9D2BF}"/>
</file>

<file path=customXml/itemProps3.xml><?xml version="1.0" encoding="utf-8"?>
<ds:datastoreItem xmlns:ds="http://schemas.openxmlformats.org/officeDocument/2006/customXml" ds:itemID="{2F5F283A-AAD4-4CC8-8E3C-F83E16F4421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1096</Words>
  <Application>Microsoft Office PowerPoint</Application>
  <PresentationFormat>Custom</PresentationFormat>
  <Paragraphs>156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 MT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poster1</dc:title>
  <dc:creator>Sian Bryant</dc:creator>
  <cp:keywords>DADmAjqeNtY,BAC4nZO-wU0</cp:keywords>
  <cp:lastModifiedBy>Bagust L.J.</cp:lastModifiedBy>
  <cp:revision>12</cp:revision>
  <dcterms:created xsi:type="dcterms:W3CDTF">2019-12-20T12:52:39Z</dcterms:created>
  <dcterms:modified xsi:type="dcterms:W3CDTF">2020-01-08T09:49:22Z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2019-12-06T00:00:00Z</vt:filetime>
  </property>
  <property fmtid="{D5CDD505-2E9C-101B-9397-08002B2CF9AE}" pid="3" name="Creator">
    <vt:lpwstr>Canva</vt:lpwstr>
  </property>
  <property fmtid="{D5CDD505-2E9C-101B-9397-08002B2CF9AE}" pid="4" name="LastSaved">
    <vt:filetime>2019-12-20T00:00:00Z</vt:filetime>
  </property>
  <property fmtid="{D5CDD505-2E9C-101B-9397-08002B2CF9AE}" pid="5" name="ContentTypeId">
    <vt:lpwstr>0x010100ABA61087FCCED942A24A4DAB5BD75292</vt:lpwstr>
  </property>
  <property fmtid="{D5CDD505-2E9C-101B-9397-08002B2CF9AE}" pid="6" name="Order">
    <vt:r8>142400</vt:r8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</Properties>
</file>