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Lst>
  <p:notesMasterIdLst>
    <p:notesMasterId r:id="rId16"/>
  </p:notesMasterIdLst>
  <p:sldIdLst>
    <p:sldId id="256" r:id="rId7"/>
    <p:sldId id="264" r:id="rId8"/>
    <p:sldId id="257" r:id="rId9"/>
    <p:sldId id="263" r:id="rId10"/>
    <p:sldId id="259" r:id="rId11"/>
    <p:sldId id="260" r:id="rId12"/>
    <p:sldId id="261" r:id="rId13"/>
    <p:sldId id="262" r:id="rId14"/>
    <p:sldId id="28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4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200F3-8E1E-4942-9A93-B4CE0216B7E0}" v="72" dt="2021-08-18T14:52:12.086"/>
    <p1510:client id="{ABCAECCF-8290-4735-B9A1-91AE16C07D02}" v="80" dt="2021-08-19T11:26:20.584"/>
    <p1510:client id="{FFD49C93-75D0-4C99-A62E-BF92078EE76E}" v="18" dt="2021-08-19T08:25:51.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512"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agust" userId="9b0dc0b4-f81a-4c85-bc8d-cae961bc2915" providerId="ADAL" clId="{93B6C625-40AD-4E0A-8B10-12AD09CC72DD}"/>
    <pc:docChg chg="undo custSel delSld modSld sldOrd modMainMaster">
      <pc:chgData name="Lisa Bagust" userId="9b0dc0b4-f81a-4c85-bc8d-cae961bc2915" providerId="ADAL" clId="{93B6C625-40AD-4E0A-8B10-12AD09CC72DD}" dt="2021-01-13T19:44:19.988" v="456" actId="1036"/>
      <pc:docMkLst>
        <pc:docMk/>
      </pc:docMkLst>
      <pc:sldChg chg="modSp">
        <pc:chgData name="Lisa Bagust" userId="9b0dc0b4-f81a-4c85-bc8d-cae961bc2915" providerId="ADAL" clId="{93B6C625-40AD-4E0A-8B10-12AD09CC72DD}" dt="2021-01-13T19:35:36.238" v="441" actId="255"/>
        <pc:sldMkLst>
          <pc:docMk/>
          <pc:sldMk cId="4266223134" sldId="256"/>
        </pc:sldMkLst>
        <pc:spChg chg="mod">
          <ac:chgData name="Lisa Bagust" userId="9b0dc0b4-f81a-4c85-bc8d-cae961bc2915" providerId="ADAL" clId="{93B6C625-40AD-4E0A-8B10-12AD09CC72DD}" dt="2021-01-13T19:35:36.238" v="441" actId="255"/>
          <ac:spMkLst>
            <pc:docMk/>
            <pc:sldMk cId="4266223134" sldId="256"/>
            <ac:spMk id="5" creationId="{7A7458F7-A783-43EF-97B1-2D51D77721E3}"/>
          </ac:spMkLst>
        </pc:spChg>
      </pc:sldChg>
      <pc:sldChg chg="del">
        <pc:chgData name="Lisa Bagust" userId="9b0dc0b4-f81a-4c85-bc8d-cae961bc2915" providerId="ADAL" clId="{93B6C625-40AD-4E0A-8B10-12AD09CC72DD}" dt="2021-01-12T17:46:24.903" v="71" actId="2696"/>
        <pc:sldMkLst>
          <pc:docMk/>
          <pc:sldMk cId="3511771260" sldId="258"/>
        </pc:sldMkLst>
      </pc:sldChg>
      <pc:sldChg chg="modSp">
        <pc:chgData name="Lisa Bagust" userId="9b0dc0b4-f81a-4c85-bc8d-cae961bc2915" providerId="ADAL" clId="{93B6C625-40AD-4E0A-8B10-12AD09CC72DD}" dt="2021-01-13T19:29:37.778" v="359" actId="255"/>
        <pc:sldMkLst>
          <pc:docMk/>
          <pc:sldMk cId="2864093402" sldId="259"/>
        </pc:sldMkLst>
        <pc:spChg chg="mod">
          <ac:chgData name="Lisa Bagust" userId="9b0dc0b4-f81a-4c85-bc8d-cae961bc2915" providerId="ADAL" clId="{93B6C625-40AD-4E0A-8B10-12AD09CC72DD}" dt="2021-01-13T19:29:37.778" v="359" actId="255"/>
          <ac:spMkLst>
            <pc:docMk/>
            <pc:sldMk cId="2864093402" sldId="259"/>
            <ac:spMk id="2" creationId="{24A8EF5D-3B8A-4C6C-91AB-2EFA35CA3508}"/>
          </ac:spMkLst>
        </pc:spChg>
      </pc:sldChg>
      <pc:sldChg chg="addSp delSp modSp modNotesTx">
        <pc:chgData name="Lisa Bagust" userId="9b0dc0b4-f81a-4c85-bc8d-cae961bc2915" providerId="ADAL" clId="{93B6C625-40AD-4E0A-8B10-12AD09CC72DD}" dt="2021-01-13T19:33:05.874" v="437" actId="1035"/>
        <pc:sldMkLst>
          <pc:docMk/>
          <pc:sldMk cId="16439763" sldId="260"/>
        </pc:sldMkLst>
        <pc:spChg chg="mod">
          <ac:chgData name="Lisa Bagust" userId="9b0dc0b4-f81a-4c85-bc8d-cae961bc2915" providerId="ADAL" clId="{93B6C625-40AD-4E0A-8B10-12AD09CC72DD}" dt="2021-01-13T19:33:05.874" v="437" actId="1035"/>
          <ac:spMkLst>
            <pc:docMk/>
            <pc:sldMk cId="16439763" sldId="260"/>
            <ac:spMk id="2" creationId="{F3ADB0F9-A8E3-4B8D-8719-D9A1BA63F704}"/>
          </ac:spMkLst>
        </pc:spChg>
        <pc:spChg chg="mod">
          <ac:chgData name="Lisa Bagust" userId="9b0dc0b4-f81a-4c85-bc8d-cae961bc2915" providerId="ADAL" clId="{93B6C625-40AD-4E0A-8B10-12AD09CC72DD}" dt="2021-01-12T18:00:17.329" v="174" actId="1076"/>
          <ac:spMkLst>
            <pc:docMk/>
            <pc:sldMk cId="16439763" sldId="260"/>
            <ac:spMk id="3" creationId="{18EBC5A4-DF34-450D-8B1C-C8620FC08224}"/>
          </ac:spMkLst>
        </pc:spChg>
        <pc:spChg chg="add del mod">
          <ac:chgData name="Lisa Bagust" userId="9b0dc0b4-f81a-4c85-bc8d-cae961bc2915" providerId="ADAL" clId="{93B6C625-40AD-4E0A-8B10-12AD09CC72DD}" dt="2021-01-12T17:53:10.079" v="169" actId="478"/>
          <ac:spMkLst>
            <pc:docMk/>
            <pc:sldMk cId="16439763" sldId="260"/>
            <ac:spMk id="4" creationId="{0D4982E7-B219-473F-901D-DF83A5928969}"/>
          </ac:spMkLst>
        </pc:spChg>
        <pc:spChg chg="add mod">
          <ac:chgData name="Lisa Bagust" userId="9b0dc0b4-f81a-4c85-bc8d-cae961bc2915" providerId="ADAL" clId="{93B6C625-40AD-4E0A-8B10-12AD09CC72DD}" dt="2021-01-12T18:15:12.529" v="237" actId="14100"/>
          <ac:spMkLst>
            <pc:docMk/>
            <pc:sldMk cId="16439763" sldId="260"/>
            <ac:spMk id="19" creationId="{B9B7ACDE-895C-44BE-BFAC-993C9F815DA4}"/>
          </ac:spMkLst>
        </pc:spChg>
        <pc:spChg chg="add mod">
          <ac:chgData name="Lisa Bagust" userId="9b0dc0b4-f81a-4c85-bc8d-cae961bc2915" providerId="ADAL" clId="{93B6C625-40AD-4E0A-8B10-12AD09CC72DD}" dt="2021-01-12T18:15:27.831" v="241" actId="20577"/>
          <ac:spMkLst>
            <pc:docMk/>
            <pc:sldMk cId="16439763" sldId="260"/>
            <ac:spMk id="21" creationId="{2E39E308-5D58-48EE-A6A8-50F03A2216B3}"/>
          </ac:spMkLst>
        </pc:spChg>
        <pc:spChg chg="add mod">
          <ac:chgData name="Lisa Bagust" userId="9b0dc0b4-f81a-4c85-bc8d-cae961bc2915" providerId="ADAL" clId="{93B6C625-40AD-4E0A-8B10-12AD09CC72DD}" dt="2021-01-12T18:15:43.345" v="245" actId="20577"/>
          <ac:spMkLst>
            <pc:docMk/>
            <pc:sldMk cId="16439763" sldId="260"/>
            <ac:spMk id="22" creationId="{E733BEC7-F609-4A28-9B81-7EBEDF1CC7FA}"/>
          </ac:spMkLst>
        </pc:spChg>
        <pc:spChg chg="add mod">
          <ac:chgData name="Lisa Bagust" userId="9b0dc0b4-f81a-4c85-bc8d-cae961bc2915" providerId="ADAL" clId="{93B6C625-40AD-4E0A-8B10-12AD09CC72DD}" dt="2021-01-12T18:15:57.471" v="249" actId="20577"/>
          <ac:spMkLst>
            <pc:docMk/>
            <pc:sldMk cId="16439763" sldId="260"/>
            <ac:spMk id="23" creationId="{87757510-D306-4D9F-80A7-FCCBAA8FBAD9}"/>
          </ac:spMkLst>
        </pc:spChg>
        <pc:picChg chg="add mod modCrop">
          <ac:chgData name="Lisa Bagust" userId="9b0dc0b4-f81a-4c85-bc8d-cae961bc2915" providerId="ADAL" clId="{93B6C625-40AD-4E0A-8B10-12AD09CC72DD}" dt="2021-01-13T11:23:11.844" v="266" actId="14100"/>
          <ac:picMkLst>
            <pc:docMk/>
            <pc:sldMk cId="16439763" sldId="260"/>
            <ac:picMk id="18" creationId="{E4EEC12C-C047-4990-815F-8FBB5358AA74}"/>
          </ac:picMkLst>
        </pc:picChg>
        <pc:picChg chg="add del mod">
          <ac:chgData name="Lisa Bagust" userId="9b0dc0b4-f81a-4c85-bc8d-cae961bc2915" providerId="ADAL" clId="{93B6C625-40AD-4E0A-8B10-12AD09CC72DD}" dt="2021-01-12T18:02:13.277" v="194" actId="478"/>
          <ac:picMkLst>
            <pc:docMk/>
            <pc:sldMk cId="16439763" sldId="260"/>
            <ac:picMk id="1026" creationId="{D0F77D64-BC20-4F32-86D9-FA2CE129C41F}"/>
          </ac:picMkLst>
        </pc:picChg>
        <pc:cxnChg chg="add del mod">
          <ac:chgData name="Lisa Bagust" userId="9b0dc0b4-f81a-4c85-bc8d-cae961bc2915" providerId="ADAL" clId="{93B6C625-40AD-4E0A-8B10-12AD09CC72DD}" dt="2021-01-12T17:57:59.291" v="171" actId="478"/>
          <ac:cxnSpMkLst>
            <pc:docMk/>
            <pc:sldMk cId="16439763" sldId="260"/>
            <ac:cxnSpMk id="6" creationId="{E1511BD4-03FB-4156-A7A7-5CC2D56754B4}"/>
          </ac:cxnSpMkLst>
        </pc:cxnChg>
        <pc:cxnChg chg="add del mod">
          <ac:chgData name="Lisa Bagust" userId="9b0dc0b4-f81a-4c85-bc8d-cae961bc2915" providerId="ADAL" clId="{93B6C625-40AD-4E0A-8B10-12AD09CC72DD}" dt="2021-01-12T18:12:37.105" v="212" actId="478"/>
          <ac:cxnSpMkLst>
            <pc:docMk/>
            <pc:sldMk cId="16439763" sldId="260"/>
            <ac:cxnSpMk id="11" creationId="{3E905FF6-4711-4959-B592-363FA69FB95C}"/>
          </ac:cxnSpMkLst>
        </pc:cxnChg>
        <pc:cxnChg chg="add del mod">
          <ac:chgData name="Lisa Bagust" userId="9b0dc0b4-f81a-4c85-bc8d-cae961bc2915" providerId="ADAL" clId="{93B6C625-40AD-4E0A-8B10-12AD09CC72DD}" dt="2021-01-12T18:12:41.347" v="215" actId="478"/>
          <ac:cxnSpMkLst>
            <pc:docMk/>
            <pc:sldMk cId="16439763" sldId="260"/>
            <ac:cxnSpMk id="13" creationId="{919F9736-C82A-4CC6-A035-0433C76E47EA}"/>
          </ac:cxnSpMkLst>
        </pc:cxnChg>
        <pc:cxnChg chg="add del mod">
          <ac:chgData name="Lisa Bagust" userId="9b0dc0b4-f81a-4c85-bc8d-cae961bc2915" providerId="ADAL" clId="{93B6C625-40AD-4E0A-8B10-12AD09CC72DD}" dt="2021-01-12T18:12:36.105" v="211" actId="478"/>
          <ac:cxnSpMkLst>
            <pc:docMk/>
            <pc:sldMk cId="16439763" sldId="260"/>
            <ac:cxnSpMk id="15" creationId="{F56B2664-2C2C-40A1-AA76-EAB2BD7C0EEB}"/>
          </ac:cxnSpMkLst>
        </pc:cxnChg>
        <pc:cxnChg chg="add del mod">
          <ac:chgData name="Lisa Bagust" userId="9b0dc0b4-f81a-4c85-bc8d-cae961bc2915" providerId="ADAL" clId="{93B6C625-40AD-4E0A-8B10-12AD09CC72DD}" dt="2021-01-12T18:12:40.090" v="214" actId="478"/>
          <ac:cxnSpMkLst>
            <pc:docMk/>
            <pc:sldMk cId="16439763" sldId="260"/>
            <ac:cxnSpMk id="16" creationId="{247917A3-2D7C-433B-9611-A6A79F387C7F}"/>
          </ac:cxnSpMkLst>
        </pc:cxnChg>
        <pc:cxnChg chg="add del mod">
          <ac:chgData name="Lisa Bagust" userId="9b0dc0b4-f81a-4c85-bc8d-cae961bc2915" providerId="ADAL" clId="{93B6C625-40AD-4E0A-8B10-12AD09CC72DD}" dt="2021-01-12T18:12:38.587" v="213" actId="478"/>
          <ac:cxnSpMkLst>
            <pc:docMk/>
            <pc:sldMk cId="16439763" sldId="260"/>
            <ac:cxnSpMk id="17" creationId="{B6BE6637-3234-43C8-86D3-A57CD8A8E458}"/>
          </ac:cxnSpMkLst>
        </pc:cxnChg>
      </pc:sldChg>
      <pc:sldChg chg="addSp modSp">
        <pc:chgData name="Lisa Bagust" userId="9b0dc0b4-f81a-4c85-bc8d-cae961bc2915" providerId="ADAL" clId="{93B6C625-40AD-4E0A-8B10-12AD09CC72DD}" dt="2021-01-13T19:30:03.533" v="361" actId="113"/>
        <pc:sldMkLst>
          <pc:docMk/>
          <pc:sldMk cId="3493763339" sldId="261"/>
        </pc:sldMkLst>
        <pc:spChg chg="mod">
          <ac:chgData name="Lisa Bagust" userId="9b0dc0b4-f81a-4c85-bc8d-cae961bc2915" providerId="ADAL" clId="{93B6C625-40AD-4E0A-8B10-12AD09CC72DD}" dt="2021-01-13T19:30:03.533" v="361" actId="113"/>
          <ac:spMkLst>
            <pc:docMk/>
            <pc:sldMk cId="3493763339" sldId="261"/>
            <ac:spMk id="3" creationId="{6DD36567-EBF2-4E4D-BC94-4CFD6D11CC89}"/>
          </ac:spMkLst>
        </pc:spChg>
        <pc:spChg chg="add mod">
          <ac:chgData name="Lisa Bagust" userId="9b0dc0b4-f81a-4c85-bc8d-cae961bc2915" providerId="ADAL" clId="{93B6C625-40AD-4E0A-8B10-12AD09CC72DD}" dt="2021-01-13T19:28:56.579" v="355" actId="120"/>
          <ac:spMkLst>
            <pc:docMk/>
            <pc:sldMk cId="3493763339" sldId="261"/>
            <ac:spMk id="4" creationId="{353D0A34-2E70-4467-A772-B7EEADCC6CBC}"/>
          </ac:spMkLst>
        </pc:spChg>
      </pc:sldChg>
      <pc:sldChg chg="addSp delSp modSp">
        <pc:chgData name="Lisa Bagust" userId="9b0dc0b4-f81a-4c85-bc8d-cae961bc2915" providerId="ADAL" clId="{93B6C625-40AD-4E0A-8B10-12AD09CC72DD}" dt="2021-01-13T19:44:19.988" v="456" actId="1036"/>
        <pc:sldMkLst>
          <pc:docMk/>
          <pc:sldMk cId="313817562" sldId="262"/>
        </pc:sldMkLst>
        <pc:spChg chg="mod">
          <ac:chgData name="Lisa Bagust" userId="9b0dc0b4-f81a-4c85-bc8d-cae961bc2915" providerId="ADAL" clId="{93B6C625-40AD-4E0A-8B10-12AD09CC72DD}" dt="2021-01-12T17:48:59.270" v="95" actId="1035"/>
          <ac:spMkLst>
            <pc:docMk/>
            <pc:sldMk cId="313817562" sldId="262"/>
            <ac:spMk id="2" creationId="{8313BA8E-4501-4888-8699-44727FAA189A}"/>
          </ac:spMkLst>
        </pc:spChg>
        <pc:spChg chg="add mod">
          <ac:chgData name="Lisa Bagust" userId="9b0dc0b4-f81a-4c85-bc8d-cae961bc2915" providerId="ADAL" clId="{93B6C625-40AD-4E0A-8B10-12AD09CC72DD}" dt="2021-01-12T17:48:53.574" v="92" actId="1036"/>
          <ac:spMkLst>
            <pc:docMk/>
            <pc:sldMk cId="313817562" sldId="262"/>
            <ac:spMk id="4" creationId="{D91D4C33-8AC4-4EF2-9C09-A9351C0419AD}"/>
          </ac:spMkLst>
        </pc:spChg>
        <pc:spChg chg="add mod">
          <ac:chgData name="Lisa Bagust" userId="9b0dc0b4-f81a-4c85-bc8d-cae961bc2915" providerId="ADAL" clId="{93B6C625-40AD-4E0A-8B10-12AD09CC72DD}" dt="2021-01-13T19:44:15.301" v="453" actId="1038"/>
          <ac:spMkLst>
            <pc:docMk/>
            <pc:sldMk cId="313817562" sldId="262"/>
            <ac:spMk id="5" creationId="{CCCA35EB-5EA9-414F-B240-9237271C08A6}"/>
          </ac:spMkLst>
        </pc:spChg>
        <pc:picChg chg="mod">
          <ac:chgData name="Lisa Bagust" userId="9b0dc0b4-f81a-4c85-bc8d-cae961bc2915" providerId="ADAL" clId="{93B6C625-40AD-4E0A-8B10-12AD09CC72DD}" dt="2021-01-12T17:49:02.750" v="96" actId="14100"/>
          <ac:picMkLst>
            <pc:docMk/>
            <pc:sldMk cId="313817562" sldId="262"/>
            <ac:picMk id="3" creationId="{F3ABA4CE-8F23-47CB-8535-25D0A910CEB0}"/>
          </ac:picMkLst>
        </pc:picChg>
        <pc:picChg chg="del">
          <ac:chgData name="Lisa Bagust" userId="9b0dc0b4-f81a-4c85-bc8d-cae961bc2915" providerId="ADAL" clId="{93B6C625-40AD-4E0A-8B10-12AD09CC72DD}" dt="2021-01-13T19:42:59.100" v="442" actId="478"/>
          <ac:picMkLst>
            <pc:docMk/>
            <pc:sldMk cId="313817562" sldId="262"/>
            <ac:picMk id="6" creationId="{1FCA3B70-F982-428B-BDEE-4EB075819FFE}"/>
          </ac:picMkLst>
        </pc:picChg>
        <pc:picChg chg="add mod">
          <ac:chgData name="Lisa Bagust" userId="9b0dc0b4-f81a-4c85-bc8d-cae961bc2915" providerId="ADAL" clId="{93B6C625-40AD-4E0A-8B10-12AD09CC72DD}" dt="2021-01-13T19:44:19.988" v="456" actId="1036"/>
          <ac:picMkLst>
            <pc:docMk/>
            <pc:sldMk cId="313817562" sldId="262"/>
            <ac:picMk id="7" creationId="{70C5B389-00FE-4ACC-AEF4-8CBDD059984B}"/>
          </ac:picMkLst>
        </pc:picChg>
      </pc:sldChg>
      <pc:sldChg chg="addSp modSp">
        <pc:chgData name="Lisa Bagust" userId="9b0dc0b4-f81a-4c85-bc8d-cae961bc2915" providerId="ADAL" clId="{93B6C625-40AD-4E0A-8B10-12AD09CC72DD}" dt="2021-01-13T19:32:44.681" v="427" actId="1036"/>
        <pc:sldMkLst>
          <pc:docMk/>
          <pc:sldMk cId="535069881" sldId="263"/>
        </pc:sldMkLst>
        <pc:spChg chg="add mod">
          <ac:chgData name="Lisa Bagust" userId="9b0dc0b4-f81a-4c85-bc8d-cae961bc2915" providerId="ADAL" clId="{93B6C625-40AD-4E0A-8B10-12AD09CC72DD}" dt="2021-01-13T19:32:44.681" v="427" actId="1036"/>
          <ac:spMkLst>
            <pc:docMk/>
            <pc:sldMk cId="535069881" sldId="263"/>
            <ac:spMk id="58" creationId="{1B3AE3E3-CAF7-4D02-8744-575D92FBD0B7}"/>
          </ac:spMkLst>
        </pc:spChg>
      </pc:sldChg>
      <pc:sldChg chg="modSp">
        <pc:chgData name="Lisa Bagust" userId="9b0dc0b4-f81a-4c85-bc8d-cae961bc2915" providerId="ADAL" clId="{93B6C625-40AD-4E0A-8B10-12AD09CC72DD}" dt="2021-01-13T19:27:36.340" v="323" actId="207"/>
        <pc:sldMkLst>
          <pc:docMk/>
          <pc:sldMk cId="153226245" sldId="264"/>
        </pc:sldMkLst>
        <pc:spChg chg="mod">
          <ac:chgData name="Lisa Bagust" userId="9b0dc0b4-f81a-4c85-bc8d-cae961bc2915" providerId="ADAL" clId="{93B6C625-40AD-4E0A-8B10-12AD09CC72DD}" dt="2021-01-13T19:26:58.618" v="322" actId="120"/>
          <ac:spMkLst>
            <pc:docMk/>
            <pc:sldMk cId="153226245" sldId="264"/>
            <ac:spMk id="2" creationId="{B29B6994-5FA2-4671-A495-7B2C578A614C}"/>
          </ac:spMkLst>
        </pc:spChg>
        <pc:spChg chg="mod">
          <ac:chgData name="Lisa Bagust" userId="9b0dc0b4-f81a-4c85-bc8d-cae961bc2915" providerId="ADAL" clId="{93B6C625-40AD-4E0A-8B10-12AD09CC72DD}" dt="2021-01-13T19:27:36.340" v="323" actId="207"/>
          <ac:spMkLst>
            <pc:docMk/>
            <pc:sldMk cId="153226245" sldId="264"/>
            <ac:spMk id="3" creationId="{9C0E7836-4D5B-4ECA-B458-1211B63E9BAD}"/>
          </ac:spMkLst>
        </pc:spChg>
        <pc:picChg chg="mod modCrop">
          <ac:chgData name="Lisa Bagust" userId="9b0dc0b4-f81a-4c85-bc8d-cae961bc2915" providerId="ADAL" clId="{93B6C625-40AD-4E0A-8B10-12AD09CC72DD}" dt="2021-01-13T19:26:37.869" v="318" actId="1036"/>
          <ac:picMkLst>
            <pc:docMk/>
            <pc:sldMk cId="153226245" sldId="264"/>
            <ac:picMk id="4" creationId="{EFC36276-BE85-4D2A-8029-4544E3BC2B41}"/>
          </ac:picMkLst>
        </pc:picChg>
      </pc:sldChg>
      <pc:sldChg chg="ord">
        <pc:chgData name="Lisa Bagust" userId="9b0dc0b4-f81a-4c85-bc8d-cae961bc2915" providerId="ADAL" clId="{93B6C625-40AD-4E0A-8B10-12AD09CC72DD}" dt="2021-01-13T11:28:56.736" v="267"/>
        <pc:sldMkLst>
          <pc:docMk/>
          <pc:sldMk cId="2141227752" sldId="286"/>
        </pc:sldMkLst>
      </pc:sldChg>
      <pc:sldChg chg="modSp del">
        <pc:chgData name="Lisa Bagust" userId="9b0dc0b4-f81a-4c85-bc8d-cae961bc2915" providerId="ADAL" clId="{93B6C625-40AD-4E0A-8B10-12AD09CC72DD}" dt="2021-01-13T11:19:45.598" v="251" actId="2696"/>
        <pc:sldMkLst>
          <pc:docMk/>
          <pc:sldMk cId="678079662" sldId="287"/>
        </pc:sldMkLst>
        <pc:spChg chg="mod">
          <ac:chgData name="Lisa Bagust" userId="9b0dc0b4-f81a-4c85-bc8d-cae961bc2915" providerId="ADAL" clId="{93B6C625-40AD-4E0A-8B10-12AD09CC72DD}" dt="2021-01-13T11:19:19.323" v="250" actId="27636"/>
          <ac:spMkLst>
            <pc:docMk/>
            <pc:sldMk cId="678079662" sldId="287"/>
            <ac:spMk id="2" creationId="{F1D56992-8731-47F6-8135-80D64017FC3E}"/>
          </ac:spMkLst>
        </pc:spChg>
      </pc:sldChg>
      <pc:sldMasterChg chg="delSp">
        <pc:chgData name="Lisa Bagust" userId="9b0dc0b4-f81a-4c85-bc8d-cae961bc2915" providerId="ADAL" clId="{93B6C625-40AD-4E0A-8B10-12AD09CC72DD}" dt="2021-01-13T11:21:20.671" v="252" actId="478"/>
        <pc:sldMasterMkLst>
          <pc:docMk/>
          <pc:sldMasterMk cId="2551620578" sldId="2147483687"/>
        </pc:sldMasterMkLst>
        <pc:spChg chg="del">
          <ac:chgData name="Lisa Bagust" userId="9b0dc0b4-f81a-4c85-bc8d-cae961bc2915" providerId="ADAL" clId="{93B6C625-40AD-4E0A-8B10-12AD09CC72DD}" dt="2021-01-13T11:21:20.671" v="252" actId="478"/>
          <ac:spMkLst>
            <pc:docMk/>
            <pc:sldMasterMk cId="2551620578" sldId="2147483687"/>
            <ac:spMk id="7" creationId="{78CEF06D-797B-4976-8600-B350D416B636}"/>
          </ac:spMkLst>
        </pc:spChg>
      </pc:sldMasterChg>
    </pc:docChg>
  </pc:docChgLst>
  <pc:docChgLst>
    <pc:chgData name="Donna Lovelock" userId="S::dml1r14@soton.ac.uk::3c964a89-a309-429a-8b00-8b7983438334" providerId="AD" clId="Web-{247E7BB9-D4D3-43F9-9947-27FD291F5BA4}"/>
    <pc:docChg chg="delSld">
      <pc:chgData name="Donna Lovelock" userId="S::dml1r14@soton.ac.uk::3c964a89-a309-429a-8b00-8b7983438334" providerId="AD" clId="Web-{247E7BB9-D4D3-43F9-9947-27FD291F5BA4}" dt="2021-01-13T09:24:33.684" v="0"/>
      <pc:docMkLst>
        <pc:docMk/>
      </pc:docMkLst>
      <pc:sldChg chg="del">
        <pc:chgData name="Donna Lovelock" userId="S::dml1r14@soton.ac.uk::3c964a89-a309-429a-8b00-8b7983438334" providerId="AD" clId="Web-{247E7BB9-D4D3-43F9-9947-27FD291F5BA4}" dt="2021-01-13T09:24:33.684" v="0"/>
        <pc:sldMkLst>
          <pc:docMk/>
          <pc:sldMk cId="4291676407" sldId="265"/>
        </pc:sldMkLst>
      </pc:sldChg>
    </pc:docChg>
  </pc:docChgLst>
  <pc:docChgLst>
    <pc:chgData name="Lisa Bagust" userId="S::ljb2m12@soton.ac.uk::9b0dc0b4-f81a-4c85-bc8d-cae961bc2915" providerId="AD" clId="Web-{28B8F99B-F261-5C5B-53D8-6DB4C9DD7B1E}"/>
    <pc:docChg chg="modSld">
      <pc:chgData name="Lisa Bagust" userId="S::ljb2m12@soton.ac.uk::9b0dc0b4-f81a-4c85-bc8d-cae961bc2915" providerId="AD" clId="Web-{28B8F99B-F261-5C5B-53D8-6DB4C9DD7B1E}" dt="2021-08-11T14:43:14.293" v="6" actId="20577"/>
      <pc:docMkLst>
        <pc:docMk/>
      </pc:docMkLst>
      <pc:sldChg chg="modSp">
        <pc:chgData name="Lisa Bagust" userId="S::ljb2m12@soton.ac.uk::9b0dc0b4-f81a-4c85-bc8d-cae961bc2915" providerId="AD" clId="Web-{28B8F99B-F261-5C5B-53D8-6DB4C9DD7B1E}" dt="2021-08-11T14:43:14.293" v="6" actId="20577"/>
        <pc:sldMkLst>
          <pc:docMk/>
          <pc:sldMk cId="2864093402" sldId="259"/>
        </pc:sldMkLst>
        <pc:spChg chg="mod">
          <ac:chgData name="Lisa Bagust" userId="S::ljb2m12@soton.ac.uk::9b0dc0b4-f81a-4c85-bc8d-cae961bc2915" providerId="AD" clId="Web-{28B8F99B-F261-5C5B-53D8-6DB4C9DD7B1E}" dt="2021-08-11T14:43:14.293" v="6" actId="20577"/>
          <ac:spMkLst>
            <pc:docMk/>
            <pc:sldMk cId="2864093402" sldId="259"/>
            <ac:spMk id="2" creationId="{24A8EF5D-3B8A-4C6C-91AB-2EFA35CA3508}"/>
          </ac:spMkLst>
        </pc:spChg>
      </pc:sldChg>
    </pc:docChg>
  </pc:docChgLst>
  <pc:docChgLst>
    <pc:chgData name="Donna Lovelock" userId="3c964a89-a309-429a-8b00-8b7983438334" providerId="ADAL" clId="{FFD49C93-75D0-4C99-A62E-BF92078EE76E}"/>
    <pc:docChg chg="modSld">
      <pc:chgData name="Donna Lovelock" userId="3c964a89-a309-429a-8b00-8b7983438334" providerId="ADAL" clId="{FFD49C93-75D0-4C99-A62E-BF92078EE76E}" dt="2021-08-19T08:25:51.940" v="17"/>
      <pc:docMkLst>
        <pc:docMk/>
      </pc:docMkLst>
      <pc:sldChg chg="modAnim">
        <pc:chgData name="Donna Lovelock" userId="3c964a89-a309-429a-8b00-8b7983438334" providerId="ADAL" clId="{FFD49C93-75D0-4C99-A62E-BF92078EE76E}" dt="2021-08-19T08:25:51.940" v="17"/>
        <pc:sldMkLst>
          <pc:docMk/>
          <pc:sldMk cId="535069881" sldId="263"/>
        </pc:sldMkLst>
      </pc:sldChg>
    </pc:docChg>
  </pc:docChgLst>
  <pc:docChgLst>
    <pc:chgData name="Donna Lovelock" userId="3c964a89-a309-429a-8b00-8b7983438334" providerId="ADAL" clId="{352B4DE1-6D87-459C-8C31-44B98D7375CE}"/>
    <pc:docChg chg="custSel modSld">
      <pc:chgData name="Donna Lovelock" userId="3c964a89-a309-429a-8b00-8b7983438334" providerId="ADAL" clId="{352B4DE1-6D87-459C-8C31-44B98D7375CE}" dt="2021-01-13T12:38:16.012" v="18" actId="255"/>
      <pc:docMkLst>
        <pc:docMk/>
      </pc:docMkLst>
      <pc:sldChg chg="modSp">
        <pc:chgData name="Donna Lovelock" userId="3c964a89-a309-429a-8b00-8b7983438334" providerId="ADAL" clId="{352B4DE1-6D87-459C-8C31-44B98D7375CE}" dt="2021-01-13T12:38:16.012" v="18" actId="255"/>
        <pc:sldMkLst>
          <pc:docMk/>
          <pc:sldMk cId="2864093402" sldId="259"/>
        </pc:sldMkLst>
        <pc:spChg chg="mod">
          <ac:chgData name="Donna Lovelock" userId="3c964a89-a309-429a-8b00-8b7983438334" providerId="ADAL" clId="{352B4DE1-6D87-459C-8C31-44B98D7375CE}" dt="2021-01-13T12:38:16.012" v="18" actId="255"/>
          <ac:spMkLst>
            <pc:docMk/>
            <pc:sldMk cId="2864093402" sldId="259"/>
            <ac:spMk id="2" creationId="{24A8EF5D-3B8A-4C6C-91AB-2EFA35CA3508}"/>
          </ac:spMkLst>
        </pc:spChg>
      </pc:sldChg>
      <pc:sldChg chg="addSp modSp">
        <pc:chgData name="Donna Lovelock" userId="3c964a89-a309-429a-8b00-8b7983438334" providerId="ADAL" clId="{352B4DE1-6D87-459C-8C31-44B98D7375CE}" dt="2021-01-13T09:28:36.039" v="11" actId="14100"/>
        <pc:sldMkLst>
          <pc:docMk/>
          <pc:sldMk cId="313817562" sldId="262"/>
        </pc:sldMkLst>
        <pc:picChg chg="add mod">
          <ac:chgData name="Donna Lovelock" userId="3c964a89-a309-429a-8b00-8b7983438334" providerId="ADAL" clId="{352B4DE1-6D87-459C-8C31-44B98D7375CE}" dt="2021-01-13T09:28:36.039" v="11" actId="14100"/>
          <ac:picMkLst>
            <pc:docMk/>
            <pc:sldMk cId="313817562" sldId="262"/>
            <ac:picMk id="6" creationId="{1FCA3B70-F982-428B-BDEE-4EB075819FFE}"/>
          </ac:picMkLst>
        </pc:picChg>
      </pc:sldChg>
    </pc:docChg>
  </pc:docChgLst>
  <pc:docChgLst>
    <pc:chgData name="Donna Lovelock" userId="S::dml1r14@soton.ac.uk::3c964a89-a309-429a-8b00-8b7983438334" providerId="AD" clId="Web-{DFC6E5E9-F164-4885-9EF7-7AC8C1E779D6}"/>
    <pc:docChg chg="addSld modSld">
      <pc:chgData name="Donna Lovelock" userId="S::dml1r14@soton.ac.uk::3c964a89-a309-429a-8b00-8b7983438334" providerId="AD" clId="Web-{DFC6E5E9-F164-4885-9EF7-7AC8C1E779D6}" dt="2021-01-13T09:23:38.867" v="1"/>
      <pc:docMkLst>
        <pc:docMk/>
      </pc:docMkLst>
      <pc:sldChg chg="delSp">
        <pc:chgData name="Donna Lovelock" userId="S::dml1r14@soton.ac.uk::3c964a89-a309-429a-8b00-8b7983438334" providerId="AD" clId="Web-{DFC6E5E9-F164-4885-9EF7-7AC8C1E779D6}" dt="2021-01-13T09:23:33.492" v="0"/>
        <pc:sldMkLst>
          <pc:docMk/>
          <pc:sldMk cId="313817562" sldId="262"/>
        </pc:sldMkLst>
        <pc:picChg chg="del">
          <ac:chgData name="Donna Lovelock" userId="S::dml1r14@soton.ac.uk::3c964a89-a309-429a-8b00-8b7983438334" providerId="AD" clId="Web-{DFC6E5E9-F164-4885-9EF7-7AC8C1E779D6}" dt="2021-01-13T09:23:33.492" v="0"/>
          <ac:picMkLst>
            <pc:docMk/>
            <pc:sldMk cId="313817562" sldId="262"/>
            <ac:picMk id="3" creationId="{F3ABA4CE-8F23-47CB-8535-25D0A910CEB0}"/>
          </ac:picMkLst>
        </pc:picChg>
      </pc:sldChg>
      <pc:sldChg chg="add replId">
        <pc:chgData name="Donna Lovelock" userId="S::dml1r14@soton.ac.uk::3c964a89-a309-429a-8b00-8b7983438334" providerId="AD" clId="Web-{DFC6E5E9-F164-4885-9EF7-7AC8C1E779D6}" dt="2021-01-13T09:23:38.867" v="1"/>
        <pc:sldMkLst>
          <pc:docMk/>
          <pc:sldMk cId="4291676407" sldId="265"/>
        </pc:sldMkLst>
      </pc:sldChg>
    </pc:docChg>
  </pc:docChgLst>
  <pc:docChgLst>
    <pc:chgData name="Donna Lovelock" userId="3c964a89-a309-429a-8b00-8b7983438334" providerId="ADAL" clId="{90E200F3-8E1E-4942-9A93-B4CE0216B7E0}"/>
    <pc:docChg chg="modSld">
      <pc:chgData name="Donna Lovelock" userId="3c964a89-a309-429a-8b00-8b7983438334" providerId="ADAL" clId="{90E200F3-8E1E-4942-9A93-B4CE0216B7E0}" dt="2021-08-18T14:52:12.085" v="72"/>
      <pc:docMkLst>
        <pc:docMk/>
      </pc:docMkLst>
      <pc:sldChg chg="modSp mod modAnim">
        <pc:chgData name="Donna Lovelock" userId="3c964a89-a309-429a-8b00-8b7983438334" providerId="ADAL" clId="{90E200F3-8E1E-4942-9A93-B4CE0216B7E0}" dt="2021-08-18T14:42:53.658" v="57"/>
        <pc:sldMkLst>
          <pc:docMk/>
          <pc:sldMk cId="4266223134" sldId="256"/>
        </pc:sldMkLst>
        <pc:picChg chg="mod">
          <ac:chgData name="Donna Lovelock" userId="3c964a89-a309-429a-8b00-8b7983438334" providerId="ADAL" clId="{90E200F3-8E1E-4942-9A93-B4CE0216B7E0}" dt="2021-08-18T14:42:46.459" v="56" actId="1076"/>
          <ac:picMkLst>
            <pc:docMk/>
            <pc:sldMk cId="4266223134" sldId="256"/>
            <ac:picMk id="2" creationId="{65320E4F-9EB9-42D8-976B-2BFC1C500D84}"/>
          </ac:picMkLst>
        </pc:picChg>
      </pc:sldChg>
      <pc:sldChg chg="modSp mod modAnim">
        <pc:chgData name="Donna Lovelock" userId="3c964a89-a309-429a-8b00-8b7983438334" providerId="ADAL" clId="{90E200F3-8E1E-4942-9A93-B4CE0216B7E0}" dt="2021-08-18T14:45:22.428" v="61"/>
        <pc:sldMkLst>
          <pc:docMk/>
          <pc:sldMk cId="1982601494" sldId="257"/>
        </pc:sldMkLst>
        <pc:picChg chg="mod">
          <ac:chgData name="Donna Lovelock" userId="3c964a89-a309-429a-8b00-8b7983438334" providerId="ADAL" clId="{90E200F3-8E1E-4942-9A93-B4CE0216B7E0}" dt="2021-08-18T14:45:11.905" v="60" actId="1076"/>
          <ac:picMkLst>
            <pc:docMk/>
            <pc:sldMk cId="1982601494" sldId="257"/>
            <ac:picMk id="6" creationId="{363DF5F2-78B9-40BC-B2C4-A803494B40EC}"/>
          </ac:picMkLst>
        </pc:picChg>
      </pc:sldChg>
      <pc:sldChg chg="modSp mod modAnim">
        <pc:chgData name="Donna Lovelock" userId="3c964a89-a309-429a-8b00-8b7983438334" providerId="ADAL" clId="{90E200F3-8E1E-4942-9A93-B4CE0216B7E0}" dt="2021-08-18T14:49:46.453" v="65"/>
        <pc:sldMkLst>
          <pc:docMk/>
          <pc:sldMk cId="2864093402" sldId="259"/>
        </pc:sldMkLst>
        <pc:picChg chg="mod">
          <ac:chgData name="Donna Lovelock" userId="3c964a89-a309-429a-8b00-8b7983438334" providerId="ADAL" clId="{90E200F3-8E1E-4942-9A93-B4CE0216B7E0}" dt="2021-08-18T14:49:41.321" v="64" actId="1076"/>
          <ac:picMkLst>
            <pc:docMk/>
            <pc:sldMk cId="2864093402" sldId="259"/>
            <ac:picMk id="4" creationId="{6B921ECA-B70B-4468-8C7E-81A7701A81B5}"/>
          </ac:picMkLst>
        </pc:picChg>
      </pc:sldChg>
      <pc:sldChg chg="modSp mod modAnim">
        <pc:chgData name="Donna Lovelock" userId="3c964a89-a309-429a-8b00-8b7983438334" providerId="ADAL" clId="{90E200F3-8E1E-4942-9A93-B4CE0216B7E0}" dt="2021-08-18T14:50:43.308" v="67"/>
        <pc:sldMkLst>
          <pc:docMk/>
          <pc:sldMk cId="16439763" sldId="260"/>
        </pc:sldMkLst>
        <pc:picChg chg="mod">
          <ac:chgData name="Donna Lovelock" userId="3c964a89-a309-429a-8b00-8b7983438334" providerId="ADAL" clId="{90E200F3-8E1E-4942-9A93-B4CE0216B7E0}" dt="2021-08-18T14:50:36.898" v="66" actId="1076"/>
          <ac:picMkLst>
            <pc:docMk/>
            <pc:sldMk cId="16439763" sldId="260"/>
            <ac:picMk id="4" creationId="{98197FD2-8FE4-4E0C-AC59-1C011023F492}"/>
          </ac:picMkLst>
        </pc:picChg>
      </pc:sldChg>
      <pc:sldChg chg="modSp mod modAnim">
        <pc:chgData name="Donna Lovelock" userId="3c964a89-a309-429a-8b00-8b7983438334" providerId="ADAL" clId="{90E200F3-8E1E-4942-9A93-B4CE0216B7E0}" dt="2021-08-18T14:51:38.771" v="70"/>
        <pc:sldMkLst>
          <pc:docMk/>
          <pc:sldMk cId="3493763339" sldId="261"/>
        </pc:sldMkLst>
        <pc:picChg chg="mod">
          <ac:chgData name="Donna Lovelock" userId="3c964a89-a309-429a-8b00-8b7983438334" providerId="ADAL" clId="{90E200F3-8E1E-4942-9A93-B4CE0216B7E0}" dt="2021-08-18T14:51:33.483" v="69" actId="1076"/>
          <ac:picMkLst>
            <pc:docMk/>
            <pc:sldMk cId="3493763339" sldId="261"/>
            <ac:picMk id="5" creationId="{92CBF073-B83E-4BB6-A9CB-787D75AA1A09}"/>
          </ac:picMkLst>
        </pc:picChg>
      </pc:sldChg>
      <pc:sldChg chg="modSp mod modAnim">
        <pc:chgData name="Donna Lovelock" userId="3c964a89-a309-429a-8b00-8b7983438334" providerId="ADAL" clId="{90E200F3-8E1E-4942-9A93-B4CE0216B7E0}" dt="2021-08-18T14:52:12.085" v="72"/>
        <pc:sldMkLst>
          <pc:docMk/>
          <pc:sldMk cId="313817562" sldId="262"/>
        </pc:sldMkLst>
        <pc:picChg chg="mod">
          <ac:chgData name="Donna Lovelock" userId="3c964a89-a309-429a-8b00-8b7983438334" providerId="ADAL" clId="{90E200F3-8E1E-4942-9A93-B4CE0216B7E0}" dt="2021-08-18T14:52:06.057" v="71" actId="1076"/>
          <ac:picMkLst>
            <pc:docMk/>
            <pc:sldMk cId="313817562" sldId="262"/>
            <ac:picMk id="3" creationId="{368F98D8-9F0D-4522-9C5A-24B7BF51EAE3}"/>
          </ac:picMkLst>
        </pc:picChg>
      </pc:sldChg>
      <pc:sldChg chg="modSp mod modAnim">
        <pc:chgData name="Donna Lovelock" userId="3c964a89-a309-429a-8b00-8b7983438334" providerId="ADAL" clId="{90E200F3-8E1E-4942-9A93-B4CE0216B7E0}" dt="2021-08-18T14:47:58.829" v="63"/>
        <pc:sldMkLst>
          <pc:docMk/>
          <pc:sldMk cId="535069881" sldId="263"/>
        </pc:sldMkLst>
        <pc:picChg chg="mod">
          <ac:chgData name="Donna Lovelock" userId="3c964a89-a309-429a-8b00-8b7983438334" providerId="ADAL" clId="{90E200F3-8E1E-4942-9A93-B4CE0216B7E0}" dt="2021-08-18T14:47:51.837" v="62" actId="1076"/>
          <ac:picMkLst>
            <pc:docMk/>
            <pc:sldMk cId="535069881" sldId="263"/>
            <ac:picMk id="3" creationId="{553F3B9F-E980-42A1-9BB7-27D880C6AFB6}"/>
          </ac:picMkLst>
        </pc:picChg>
      </pc:sldChg>
      <pc:sldChg chg="modSp mod modAnim">
        <pc:chgData name="Donna Lovelock" userId="3c964a89-a309-429a-8b00-8b7983438334" providerId="ADAL" clId="{90E200F3-8E1E-4942-9A93-B4CE0216B7E0}" dt="2021-08-18T14:43:56.745" v="59"/>
        <pc:sldMkLst>
          <pc:docMk/>
          <pc:sldMk cId="153226245" sldId="264"/>
        </pc:sldMkLst>
        <pc:picChg chg="mod">
          <ac:chgData name="Donna Lovelock" userId="3c964a89-a309-429a-8b00-8b7983438334" providerId="ADAL" clId="{90E200F3-8E1E-4942-9A93-B4CE0216B7E0}" dt="2021-08-18T14:43:32.851" v="58" actId="1076"/>
          <ac:picMkLst>
            <pc:docMk/>
            <pc:sldMk cId="153226245" sldId="264"/>
            <ac:picMk id="5" creationId="{93E226B4-CBE5-4778-94B7-A2F608A77110}"/>
          </ac:picMkLst>
        </pc:picChg>
      </pc:sldChg>
    </pc:docChg>
  </pc:docChgLst>
  <pc:docChgLst>
    <pc:chgData name="Lisa Bagust" userId="S::ljb2m12@soton.ac.uk::9b0dc0b4-f81a-4c85-bc8d-cae961bc2915" providerId="AD" clId="Web-{7B3034FF-05AF-7372-FF2B-9F8776502134}"/>
    <pc:docChg chg="modSld">
      <pc:chgData name="Lisa Bagust" userId="S::ljb2m12@soton.ac.uk::9b0dc0b4-f81a-4c85-bc8d-cae961bc2915" providerId="AD" clId="Web-{7B3034FF-05AF-7372-FF2B-9F8776502134}" dt="2021-08-11T13:58:33.820" v="3" actId="20577"/>
      <pc:docMkLst>
        <pc:docMk/>
      </pc:docMkLst>
      <pc:sldChg chg="modSp">
        <pc:chgData name="Lisa Bagust" userId="S::ljb2m12@soton.ac.uk::9b0dc0b4-f81a-4c85-bc8d-cae961bc2915" providerId="AD" clId="Web-{7B3034FF-05AF-7372-FF2B-9F8776502134}" dt="2021-08-11T13:58:33.820" v="3" actId="20577"/>
        <pc:sldMkLst>
          <pc:docMk/>
          <pc:sldMk cId="313817562" sldId="262"/>
        </pc:sldMkLst>
        <pc:spChg chg="mod">
          <ac:chgData name="Lisa Bagust" userId="S::ljb2m12@soton.ac.uk::9b0dc0b4-f81a-4c85-bc8d-cae961bc2915" providerId="AD" clId="Web-{7B3034FF-05AF-7372-FF2B-9F8776502134}" dt="2021-08-11T13:58:33.820" v="3" actId="20577"/>
          <ac:spMkLst>
            <pc:docMk/>
            <pc:sldMk cId="313817562" sldId="262"/>
            <ac:spMk id="2" creationId="{8313BA8E-4501-4888-8699-44727FAA189A}"/>
          </ac:spMkLst>
        </pc:spChg>
      </pc:sldChg>
    </pc:docChg>
  </pc:docChgLst>
  <pc:docChgLst>
    <pc:chgData name="Lisa Bagust" userId="S::ljb2m12@soton.ac.uk::9b0dc0b4-f81a-4c85-bc8d-cae961bc2915" providerId="AD" clId="Web-{A0181115-4B35-B465-B1ED-1F0621B0C763}"/>
    <pc:docChg chg="modSld">
      <pc:chgData name="Lisa Bagust" userId="S::ljb2m12@soton.ac.uk::9b0dc0b4-f81a-4c85-bc8d-cae961bc2915" providerId="AD" clId="Web-{A0181115-4B35-B465-B1ED-1F0621B0C763}" dt="2021-08-11T13:59:41.596" v="3" actId="20577"/>
      <pc:docMkLst>
        <pc:docMk/>
      </pc:docMkLst>
      <pc:sldChg chg="modSp">
        <pc:chgData name="Lisa Bagust" userId="S::ljb2m12@soton.ac.uk::9b0dc0b4-f81a-4c85-bc8d-cae961bc2915" providerId="AD" clId="Web-{A0181115-4B35-B465-B1ED-1F0621B0C763}" dt="2021-08-11T13:59:41.596" v="3" actId="20577"/>
        <pc:sldMkLst>
          <pc:docMk/>
          <pc:sldMk cId="4266223134" sldId="256"/>
        </pc:sldMkLst>
        <pc:spChg chg="mod">
          <ac:chgData name="Lisa Bagust" userId="S::ljb2m12@soton.ac.uk::9b0dc0b4-f81a-4c85-bc8d-cae961bc2915" providerId="AD" clId="Web-{A0181115-4B35-B465-B1ED-1F0621B0C763}" dt="2021-08-11T13:59:41.596" v="3" actId="20577"/>
          <ac:spMkLst>
            <pc:docMk/>
            <pc:sldMk cId="4266223134" sldId="256"/>
            <ac:spMk id="5" creationId="{7A7458F7-A783-43EF-97B1-2D51D77721E3}"/>
          </ac:spMkLst>
        </pc:spChg>
      </pc:sldChg>
    </pc:docChg>
  </pc:docChgLst>
  <pc:docChgLst>
    <pc:chgData name="Donna Lovelock" userId="3c964a89-a309-429a-8b00-8b7983438334" providerId="ADAL" clId="{ABCAECCF-8290-4735-B9A1-91AE16C07D02}"/>
    <pc:docChg chg="modSld">
      <pc:chgData name="Donna Lovelock" userId="3c964a89-a309-429a-8b00-8b7983438334" providerId="ADAL" clId="{ABCAECCF-8290-4735-B9A1-91AE16C07D02}" dt="2021-08-19T11:26:20.584" v="79"/>
      <pc:docMkLst>
        <pc:docMk/>
      </pc:docMkLst>
      <pc:sldChg chg="modAnim">
        <pc:chgData name="Donna Lovelock" userId="3c964a89-a309-429a-8b00-8b7983438334" providerId="ADAL" clId="{ABCAECCF-8290-4735-B9A1-91AE16C07D02}" dt="2021-08-19T11:26:20.584" v="79"/>
        <pc:sldMkLst>
          <pc:docMk/>
          <pc:sldMk cId="535069881" sldId="263"/>
        </pc:sldMkLst>
      </pc:sldChg>
    </pc:docChg>
  </pc:docChgLst>
  <pc:docChgLst>
    <pc:chgData name="Donna Lovelock" userId="S::dml1r14@soton.ac.uk::3c964a89-a309-429a-8b00-8b7983438334" providerId="AD" clId="Web-{FA62EA93-EAC6-47FB-961B-BFB22E8BECFC}"/>
    <pc:docChg chg="modSld">
      <pc:chgData name="Donna Lovelock" userId="S::dml1r14@soton.ac.uk::3c964a89-a309-429a-8b00-8b7983438334" providerId="AD" clId="Web-{FA62EA93-EAC6-47FB-961B-BFB22E8BECFC}" dt="2021-01-02T12:43:27.546" v="5" actId="1076"/>
      <pc:docMkLst>
        <pc:docMk/>
      </pc:docMkLst>
      <pc:sldChg chg="modSp">
        <pc:chgData name="Donna Lovelock" userId="S::dml1r14@soton.ac.uk::3c964a89-a309-429a-8b00-8b7983438334" providerId="AD" clId="Web-{FA62EA93-EAC6-47FB-961B-BFB22E8BECFC}" dt="2021-01-02T12:43:27.546" v="5" actId="1076"/>
        <pc:sldMkLst>
          <pc:docMk/>
          <pc:sldMk cId="535069881" sldId="263"/>
        </pc:sldMkLst>
        <pc:spChg chg="mod">
          <ac:chgData name="Donna Lovelock" userId="S::dml1r14@soton.ac.uk::3c964a89-a309-429a-8b00-8b7983438334" providerId="AD" clId="Web-{FA62EA93-EAC6-47FB-961B-BFB22E8BECFC}" dt="2021-01-02T12:42:54.123" v="0" actId="20577"/>
          <ac:spMkLst>
            <pc:docMk/>
            <pc:sldMk cId="535069881" sldId="263"/>
            <ac:spMk id="42" creationId="{D6149A8B-085D-4B78-8B4C-C4A67E10F11F}"/>
          </ac:spMkLst>
        </pc:spChg>
        <pc:spChg chg="mod">
          <ac:chgData name="Donna Lovelock" userId="S::dml1r14@soton.ac.uk::3c964a89-a309-429a-8b00-8b7983438334" providerId="AD" clId="Web-{FA62EA93-EAC6-47FB-961B-BFB22E8BECFC}" dt="2021-01-02T12:43:16.046" v="3" actId="1076"/>
          <ac:spMkLst>
            <pc:docMk/>
            <pc:sldMk cId="535069881" sldId="263"/>
            <ac:spMk id="47" creationId="{9E31E54A-857F-4772-872A-5E191BA23BA6}"/>
          </ac:spMkLst>
        </pc:spChg>
        <pc:spChg chg="mod">
          <ac:chgData name="Donna Lovelock" userId="S::dml1r14@soton.ac.uk::3c964a89-a309-429a-8b00-8b7983438334" providerId="AD" clId="Web-{FA62EA93-EAC6-47FB-961B-BFB22E8BECFC}" dt="2021-01-02T12:43:27.546" v="5" actId="1076"/>
          <ac:spMkLst>
            <pc:docMk/>
            <pc:sldMk cId="535069881" sldId="263"/>
            <ac:spMk id="49" creationId="{9D1521F5-9DC2-4439-B624-B7FC47D8B054}"/>
          </ac:spMkLst>
        </pc:spChg>
        <pc:spChg chg="mod">
          <ac:chgData name="Donna Lovelock" userId="S::dml1r14@soton.ac.uk::3c964a89-a309-429a-8b00-8b7983438334" providerId="AD" clId="Web-{FA62EA93-EAC6-47FB-961B-BFB22E8BECFC}" dt="2021-01-02T12:43:25.452" v="4" actId="1076"/>
          <ac:spMkLst>
            <pc:docMk/>
            <pc:sldMk cId="535069881" sldId="263"/>
            <ac:spMk id="57" creationId="{4CB3CC97-6CF9-434D-8A50-6FEE36F81E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A74EA-91D9-4132-A2DE-9A8DC8D74C86}" type="datetimeFigureOut">
              <a:rPr lang="en-GB" smtClean="0"/>
              <a:t>19/08/2021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1ED3F-9A39-4593-A860-CECAA3E5A5CC}" type="slidenum">
              <a:rPr lang="en-GB" smtClean="0"/>
              <a:t>‹#›</a:t>
            </a:fld>
            <a:endParaRPr lang="en-GB"/>
          </a:p>
        </p:txBody>
      </p:sp>
    </p:spTree>
    <p:extLst>
      <p:ext uri="{BB962C8B-B14F-4D97-AF65-F5344CB8AC3E}">
        <p14:creationId xmlns:p14="http://schemas.microsoft.com/office/powerpoint/2010/main" val="49105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add scale</a:t>
            </a:r>
          </a:p>
        </p:txBody>
      </p:sp>
      <p:sp>
        <p:nvSpPr>
          <p:cNvPr id="4" name="Slide Number Placeholder 3"/>
          <p:cNvSpPr>
            <a:spLocks noGrp="1"/>
          </p:cNvSpPr>
          <p:nvPr>
            <p:ph type="sldNum" sz="quarter" idx="5"/>
          </p:nvPr>
        </p:nvSpPr>
        <p:spPr/>
        <p:txBody>
          <a:bodyPr/>
          <a:lstStyle/>
          <a:p>
            <a:fld id="{AA91ED3F-9A39-4593-A860-CECAA3E5A5CC}" type="slidenum">
              <a:rPr lang="en-GB" smtClean="0"/>
              <a:t>6</a:t>
            </a:fld>
            <a:endParaRPr lang="en-GB"/>
          </a:p>
        </p:txBody>
      </p:sp>
    </p:spTree>
    <p:extLst>
      <p:ext uri="{BB962C8B-B14F-4D97-AF65-F5344CB8AC3E}">
        <p14:creationId xmlns:p14="http://schemas.microsoft.com/office/powerpoint/2010/main" val="93938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NB. Layout master slide: 2 custom design = without footer</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3927C6-ABCB-46D3-9166-5CBAAF175C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75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16683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4180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67510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09568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50840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89156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726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4046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968102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8195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9837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214904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592228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6954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991107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4161052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1418596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39000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97452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189539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83284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94254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82B92-F238-426D-B648-2D9D7320E312}" type="datetimeFigureOut">
              <a:rPr lang="en-GB" smtClean="0"/>
              <a:t>19/08/2021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176684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694571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954868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4017882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59970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967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79374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77923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767313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436013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404017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A82B92-F238-426D-B648-2D9D7320E312}"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2606553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A82B92-F238-426D-B648-2D9D7320E312}" type="datetimeFigureOut">
              <a:rPr lang="en-GB" smtClean="0"/>
              <a:t>19/08/2021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13576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A82B92-F238-426D-B648-2D9D7320E312}" type="datetimeFigureOut">
              <a:rPr lang="en-GB" smtClean="0"/>
              <a:t>19/08/2021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3119048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2B92-F238-426D-B648-2D9D7320E312}" type="datetimeFigureOut">
              <a:rPr lang="en-GB" smtClean="0"/>
              <a:t>19/08/2021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60900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58252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82B92-F238-426D-B648-2D9D7320E312}" type="datetimeFigureOut">
              <a:rPr lang="en-GB" smtClean="0"/>
              <a:t>19/08/2021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13035-0EF4-46E1-864B-C20616A380AF}" type="slidenum">
              <a:rPr lang="en-GB" smtClean="0"/>
              <a:t>‹#›</a:t>
            </a:fld>
            <a:endParaRPr lang="en-GB"/>
          </a:p>
        </p:txBody>
      </p:sp>
    </p:spTree>
    <p:extLst>
      <p:ext uri="{BB962C8B-B14F-4D97-AF65-F5344CB8AC3E}">
        <p14:creationId xmlns:p14="http://schemas.microsoft.com/office/powerpoint/2010/main" val="4402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image" Target="../media/image5.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3721721"/>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83671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2B92-F238-426D-B648-2D9D7320E312}" type="datetimeFigureOut">
              <a:rPr lang="en-GB" smtClean="0"/>
              <a:t>19/08/2021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13035-0EF4-46E1-864B-C20616A380AF}" type="slidenum">
              <a:rPr lang="en-GB" smtClean="0"/>
              <a:t>‹#›</a:t>
            </a:fld>
            <a:endParaRPr lang="en-GB"/>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31312" b="1"/>
          <a:stretch/>
        </p:blipFill>
        <p:spPr>
          <a:xfrm>
            <a:off x="0" y="260648"/>
            <a:ext cx="9144000" cy="6660000"/>
          </a:xfrm>
          <a:prstGeom prst="rect">
            <a:avLst/>
          </a:prstGeom>
        </p:spPr>
      </p:pic>
    </p:spTree>
    <p:extLst>
      <p:ext uri="{BB962C8B-B14F-4D97-AF65-F5344CB8AC3E}">
        <p14:creationId xmlns:p14="http://schemas.microsoft.com/office/powerpoint/2010/main" val="934122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15993580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19/08/2021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8" name="TextBox 7">
            <a:extLst>
              <a:ext uri="{FF2B5EF4-FFF2-40B4-BE49-F238E27FC236}">
                <a16:creationId xmlns:a16="http://schemas.microsoft.com/office/drawing/2014/main" id="{1377AABF-BC98-4767-8227-1CF974E5104F}"/>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6A7FE84F-3E24-4C54-936F-A3D2EBF435E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A698595-900B-415D-AB11-EDB19A8DA29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1E086582-60F7-4906-98ED-2AD61EFF6BD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25516205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audio" Target="../media/media4.m4a"/><Relationship Id="rId1" Type="http://schemas.microsoft.com/office/2007/relationships/media" Target="../media/media4.m4a"/><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hyperlink" Target="https://www.youtube.com/watch?v=W3T988K2DR4&amp;feature=youtu.b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hyperlink" Target="https://pixabay.com/en/ruler-inch-measure-centimeter-41055/" TargetMode="Externa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3.png"/><Relationship Id="rId5" Type="http://schemas.openxmlformats.org/officeDocument/2006/relationships/hyperlink" Target="https://www.gov.uk/guidance/the-r-number-in-the-uk" TargetMode="External"/><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7.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D1024D9-047D-4513-B8B8-CC8E8ED4A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458" y="-92797"/>
            <a:ext cx="6591081" cy="393217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A7458F7-A783-43EF-97B1-2D51D77721E3}"/>
              </a:ext>
            </a:extLst>
          </p:cNvPr>
          <p:cNvSpPr txBox="1">
            <a:spLocks/>
          </p:cNvSpPr>
          <p:nvPr/>
        </p:nvSpPr>
        <p:spPr>
          <a:xfrm>
            <a:off x="2114579" y="3568625"/>
            <a:ext cx="5237197" cy="2338399"/>
          </a:xfrm>
          <a:prstGeom prst="rect">
            <a:avLst/>
          </a:prstGeom>
        </p:spPr>
        <p:txBody>
          <a:bodyPr lIns="91440" tIns="45720" rIns="91440" bIns="4572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500" b="1" dirty="0">
                <a:solidFill>
                  <a:srgbClr val="0F243E"/>
                </a:solidFill>
                <a:latin typeface="Gill Sans MT" panose="020B0502020104020203" pitchFamily="34" charset="0"/>
              </a:rPr>
              <a:t>Coronavirus</a:t>
            </a:r>
          </a:p>
          <a:p>
            <a:endParaRPr lang="en-GB" sz="3300" b="1" dirty="0">
              <a:solidFill>
                <a:srgbClr val="0F243E"/>
              </a:solidFill>
              <a:latin typeface="Gill Sans MT" panose="020B0502020104020203" pitchFamily="34" charset="0"/>
            </a:endParaRPr>
          </a:p>
          <a:p>
            <a:r>
              <a:rPr lang="en-GB" sz="3300" dirty="0">
                <a:solidFill>
                  <a:srgbClr val="0F243E"/>
                </a:solidFill>
                <a:latin typeface="Gill Sans MT"/>
              </a:rPr>
              <a:t> The R number</a:t>
            </a:r>
          </a:p>
        </p:txBody>
      </p:sp>
      <p:pic>
        <p:nvPicPr>
          <p:cNvPr id="2" name="Recorded Sound">
            <a:hlinkClick r:id="" action="ppaction://media"/>
            <a:extLst>
              <a:ext uri="{FF2B5EF4-FFF2-40B4-BE49-F238E27FC236}">
                <a16:creationId xmlns:a16="http://schemas.microsoft.com/office/drawing/2014/main" id="{65320E4F-9EB9-42D8-976B-2BFC1C500D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7633" y="5907024"/>
            <a:ext cx="406400" cy="406400"/>
          </a:xfrm>
          <a:prstGeom prst="rect">
            <a:avLst/>
          </a:prstGeom>
        </p:spPr>
      </p:pic>
    </p:spTree>
    <p:extLst>
      <p:ext uri="{BB962C8B-B14F-4D97-AF65-F5344CB8AC3E}">
        <p14:creationId xmlns:p14="http://schemas.microsoft.com/office/powerpoint/2010/main" val="42662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6994-5FA2-4671-A495-7B2C578A614C}"/>
              </a:ext>
            </a:extLst>
          </p:cNvPr>
          <p:cNvSpPr txBox="1">
            <a:spLocks/>
          </p:cNvSpPr>
          <p:nvPr/>
        </p:nvSpPr>
        <p:spPr>
          <a:xfrm>
            <a:off x="142504" y="196488"/>
            <a:ext cx="8858992" cy="10002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rgbClr val="0F243E"/>
                </a:solidFill>
                <a:latin typeface="Gill Sans MT"/>
              </a:rPr>
              <a:t>How confident are you that you are fully aware of and understand the current Government guidelines?</a:t>
            </a:r>
          </a:p>
        </p:txBody>
      </p:sp>
      <p:sp>
        <p:nvSpPr>
          <p:cNvPr id="3" name="TextBox 2">
            <a:extLst>
              <a:ext uri="{FF2B5EF4-FFF2-40B4-BE49-F238E27FC236}">
                <a16:creationId xmlns:a16="http://schemas.microsoft.com/office/drawing/2014/main" id="{9C0E7836-4D5B-4ECA-B458-1211B63E9BAD}"/>
              </a:ext>
            </a:extLst>
          </p:cNvPr>
          <p:cNvSpPr txBox="1"/>
          <p:nvPr/>
        </p:nvSpPr>
        <p:spPr>
          <a:xfrm>
            <a:off x="1187624" y="1291680"/>
            <a:ext cx="6825952" cy="3416320"/>
          </a:xfrm>
          <a:prstGeom prst="rect">
            <a:avLst/>
          </a:prstGeom>
          <a:noFill/>
        </p:spPr>
        <p:txBody>
          <a:bodyPr wrap="square" rtlCol="0">
            <a:spAutoFit/>
          </a:bodyPr>
          <a:lstStyle/>
          <a:p>
            <a:pPr fontAlgn="base"/>
            <a:r>
              <a:rPr lang="en-GB" b="1" dirty="0">
                <a:solidFill>
                  <a:srgbClr val="0F243E"/>
                </a:solidFill>
                <a:latin typeface="Gill Sans MT" panose="020B0502020104020203" pitchFamily="34" charset="0"/>
              </a:rPr>
              <a:t>How many in your class feel……..</a:t>
            </a:r>
          </a:p>
          <a:p>
            <a:pPr marL="342900" indent="-342900" fontAlgn="base">
              <a:buFont typeface="+mj-lt"/>
              <a:buAutoNum type="alphaUcPeriod"/>
            </a:pPr>
            <a:r>
              <a:rPr lang="en-GB" b="1" dirty="0">
                <a:solidFill>
                  <a:srgbClr val="0F243E"/>
                </a:solidFill>
                <a:latin typeface="Gill Sans MT" panose="020B0502020104020203" pitchFamily="34" charset="0"/>
              </a:rPr>
              <a:t>Very confident</a:t>
            </a:r>
            <a:r>
              <a:rPr lang="en-GB" dirty="0">
                <a:solidFill>
                  <a:srgbClr val="0F243E"/>
                </a:solidFill>
                <a:latin typeface="Gill Sans MT" panose="020B0502020104020203" pitchFamily="34" charset="0"/>
              </a:rPr>
              <a:t>, I know the current guidelines and understand them all </a:t>
            </a:r>
          </a:p>
          <a:p>
            <a:pPr marL="342900" indent="-342900" fontAlgn="base">
              <a:buFont typeface="+mj-lt"/>
              <a:buAutoNum type="alphaUcPeriod"/>
            </a:pPr>
            <a:r>
              <a:rPr lang="en-GB" b="1" dirty="0">
                <a:solidFill>
                  <a:srgbClr val="0F243E"/>
                </a:solidFill>
                <a:latin typeface="Gill Sans MT" panose="020B0502020104020203" pitchFamily="34" charset="0"/>
              </a:rPr>
              <a:t>Confident</a:t>
            </a:r>
            <a:r>
              <a:rPr lang="en-GB" dirty="0">
                <a:solidFill>
                  <a:srgbClr val="0F243E"/>
                </a:solidFill>
                <a:latin typeface="Gill Sans MT" panose="020B0502020104020203" pitchFamily="34" charset="0"/>
              </a:rPr>
              <a:t>, I know most of the current guidelines but I’m not sure I understand them all </a:t>
            </a:r>
          </a:p>
          <a:p>
            <a:pPr marL="342900" indent="-342900" fontAlgn="base">
              <a:buFont typeface="+mj-lt"/>
              <a:buAutoNum type="alphaUcPeriod"/>
            </a:pPr>
            <a:r>
              <a:rPr lang="en-GB" b="1" dirty="0">
                <a:solidFill>
                  <a:srgbClr val="0F243E"/>
                </a:solidFill>
                <a:latin typeface="Gill Sans MT" panose="020B0502020104020203" pitchFamily="34" charset="0"/>
              </a:rPr>
              <a:t>Not Sure</a:t>
            </a:r>
            <a:r>
              <a:rPr lang="en-GB" dirty="0">
                <a:solidFill>
                  <a:srgbClr val="0F243E"/>
                </a:solidFill>
                <a:latin typeface="Gill Sans MT" panose="020B0502020104020203" pitchFamily="34" charset="0"/>
              </a:rPr>
              <a:t>, I know some of the current guidelines but don’t really understand them </a:t>
            </a:r>
          </a:p>
          <a:p>
            <a:pPr marL="342900" indent="-342900" fontAlgn="base">
              <a:buFont typeface="+mj-lt"/>
              <a:buAutoNum type="alphaUcPeriod"/>
            </a:pPr>
            <a:r>
              <a:rPr lang="en-GB" b="1" dirty="0">
                <a:solidFill>
                  <a:srgbClr val="0F243E"/>
                </a:solidFill>
                <a:latin typeface="Gill Sans MT" panose="020B0502020104020203" pitchFamily="34" charset="0"/>
              </a:rPr>
              <a:t>Not very confident</a:t>
            </a:r>
            <a:r>
              <a:rPr lang="en-GB" dirty="0">
                <a:solidFill>
                  <a:srgbClr val="0F243E"/>
                </a:solidFill>
                <a:latin typeface="Gill Sans MT" panose="020B0502020104020203" pitchFamily="34" charset="0"/>
              </a:rPr>
              <a:t>, I only know a few of the current guidelines and don’t really understand them.  </a:t>
            </a:r>
          </a:p>
          <a:p>
            <a:pPr marL="342900" indent="-342900" fontAlgn="base">
              <a:buFont typeface="+mj-lt"/>
              <a:buAutoNum type="alphaUcPeriod"/>
            </a:pPr>
            <a:r>
              <a:rPr lang="en-GB" b="1" dirty="0">
                <a:solidFill>
                  <a:srgbClr val="0F243E"/>
                </a:solidFill>
                <a:latin typeface="Gill Sans MT" panose="020B0502020104020203" pitchFamily="34" charset="0"/>
              </a:rPr>
              <a:t>Not confident at all</a:t>
            </a:r>
            <a:r>
              <a:rPr lang="en-GB" dirty="0">
                <a:solidFill>
                  <a:srgbClr val="0F243E"/>
                </a:solidFill>
                <a:latin typeface="Gill Sans MT" panose="020B0502020104020203" pitchFamily="34" charset="0"/>
              </a:rPr>
              <a:t>, I don’t know or understand any of the current guidelines. </a:t>
            </a:r>
          </a:p>
          <a:p>
            <a:endParaRPr lang="en-GB" dirty="0"/>
          </a:p>
        </p:txBody>
      </p:sp>
      <p:pic>
        <p:nvPicPr>
          <p:cNvPr id="4" name="Picture 3" descr="A picture containing toy, shirt, person&#10;&#10;Description automatically generated">
            <a:extLst>
              <a:ext uri="{FF2B5EF4-FFF2-40B4-BE49-F238E27FC236}">
                <a16:creationId xmlns:a16="http://schemas.microsoft.com/office/drawing/2014/main" id="{EFC36276-BE85-4D2A-8029-4544E3BC2B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811" t="16640" r="16554" b="15202"/>
          <a:stretch/>
        </p:blipFill>
        <p:spPr>
          <a:xfrm>
            <a:off x="3715912" y="4170431"/>
            <a:ext cx="2761234" cy="1828034"/>
          </a:xfrm>
          <a:prstGeom prst="rect">
            <a:avLst/>
          </a:prstGeom>
        </p:spPr>
      </p:pic>
      <p:pic>
        <p:nvPicPr>
          <p:cNvPr id="5" name="Recorded Sound">
            <a:hlinkClick r:id="" action="ppaction://media"/>
            <a:extLst>
              <a:ext uri="{FF2B5EF4-FFF2-40B4-BE49-F238E27FC236}">
                <a16:creationId xmlns:a16="http://schemas.microsoft.com/office/drawing/2014/main" id="{93E226B4-CBE5-4778-94B7-A2F608A771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2608" y="5906370"/>
            <a:ext cx="406400" cy="406400"/>
          </a:xfrm>
          <a:prstGeom prst="rect">
            <a:avLst/>
          </a:prstGeom>
        </p:spPr>
      </p:pic>
    </p:spTree>
    <p:extLst>
      <p:ext uri="{BB962C8B-B14F-4D97-AF65-F5344CB8AC3E}">
        <p14:creationId xmlns:p14="http://schemas.microsoft.com/office/powerpoint/2010/main" val="15322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3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40D76425-F205-4116-A6C9-77E0945C64F2}"/>
              </a:ext>
            </a:extLst>
          </p:cNvPr>
          <p:cNvSpPr txBox="1">
            <a:spLocks/>
          </p:cNvSpPr>
          <p:nvPr/>
        </p:nvSpPr>
        <p:spPr>
          <a:xfrm>
            <a:off x="695600" y="0"/>
            <a:ext cx="8136904" cy="93610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200" kern="1200" spc="-150">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150" normalizeH="0" baseline="0" noProof="0" dirty="0">
                <a:ln>
                  <a:noFill/>
                </a:ln>
                <a:solidFill>
                  <a:srgbClr val="0F243E"/>
                </a:solidFill>
                <a:effectLst/>
                <a:uLnTx/>
                <a:uFillTx/>
                <a:latin typeface="Gill Sans MT"/>
              </a:rPr>
              <a:t>The </a:t>
            </a:r>
            <a:r>
              <a:rPr lang="en-US" b="1" dirty="0">
                <a:solidFill>
                  <a:srgbClr val="0F243E"/>
                </a:solidFill>
                <a:latin typeface="Gill Sans MT"/>
              </a:rPr>
              <a:t>'R'</a:t>
            </a:r>
            <a:r>
              <a:rPr kumimoji="0" lang="en-US" sz="3200" b="1" i="0" u="none" strike="noStrike" kern="1200" cap="none" spc="-150" normalizeH="0" baseline="0" noProof="0" dirty="0">
                <a:ln>
                  <a:noFill/>
                </a:ln>
                <a:solidFill>
                  <a:srgbClr val="0F243E"/>
                </a:solidFill>
                <a:effectLst/>
                <a:uLnTx/>
                <a:uFillTx/>
                <a:latin typeface="Gill Sans MT"/>
              </a:rPr>
              <a:t> number</a:t>
            </a:r>
          </a:p>
        </p:txBody>
      </p:sp>
      <p:sp>
        <p:nvSpPr>
          <p:cNvPr id="3" name="Text Placeholder 7">
            <a:extLst>
              <a:ext uri="{FF2B5EF4-FFF2-40B4-BE49-F238E27FC236}">
                <a16:creationId xmlns:a16="http://schemas.microsoft.com/office/drawing/2014/main" id="{6263B679-2F55-45AC-A0C4-E1FD5DA168E8}"/>
              </a:ext>
            </a:extLst>
          </p:cNvPr>
          <p:cNvSpPr txBox="1">
            <a:spLocks/>
          </p:cNvSpPr>
          <p:nvPr/>
        </p:nvSpPr>
        <p:spPr>
          <a:xfrm>
            <a:off x="924104" y="1018783"/>
            <a:ext cx="4812481" cy="4930124"/>
          </a:xfrm>
          <a:prstGeom prst="rect">
            <a:avLst/>
          </a:prstGeom>
        </p:spPr>
        <p:txBody>
          <a:bodyPr vert="horz" lIns="91440" tIns="45720" rIns="91440" bIns="45720" rtlCol="0">
            <a:noAutofit/>
          </a:bodyPr>
          <a:lst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F243E"/>
                </a:solidFill>
                <a:effectLst/>
                <a:uLnTx/>
                <a:uFillTx/>
                <a:latin typeface="Gill Sans MT" panose="020B0502020104020203" pitchFamily="34" charset="0"/>
              </a:rPr>
              <a:t>Reproduction number (R) is the average number of people that one infected person will spread the disease to</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0F243E"/>
              </a:solidFill>
              <a:effectLst/>
              <a:uLnTx/>
              <a:uFillTx/>
              <a:latin typeface="Gill Sans MT" panose="020B0502020104020203"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F243E"/>
                </a:solidFill>
                <a:effectLst/>
                <a:uLnTx/>
                <a:uFillTx/>
                <a:latin typeface="Gill Sans MT" panose="020B0502020104020203" pitchFamily="34" charset="0"/>
              </a:rPr>
              <a:t>R &gt; 1 = epidemic is growing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F243E"/>
                </a:solidFill>
                <a:effectLst/>
                <a:uLnTx/>
                <a:uFillTx/>
                <a:latin typeface="Gill Sans MT" panose="020B0502020104020203" pitchFamily="34" charset="0"/>
              </a:rPr>
              <a:t>R &lt; 1 = epidemic is shrinking </a:t>
            </a:r>
          </a:p>
        </p:txBody>
      </p:sp>
      <p:sp>
        <p:nvSpPr>
          <p:cNvPr id="4" name="Rectangle 3">
            <a:extLst>
              <a:ext uri="{FF2B5EF4-FFF2-40B4-BE49-F238E27FC236}">
                <a16:creationId xmlns:a16="http://schemas.microsoft.com/office/drawing/2014/main" id="{0229AA20-0C3D-482E-8CDF-9131AE68AAEA}"/>
              </a:ext>
            </a:extLst>
          </p:cNvPr>
          <p:cNvSpPr/>
          <p:nvPr/>
        </p:nvSpPr>
        <p:spPr>
          <a:xfrm>
            <a:off x="924104" y="4629380"/>
            <a:ext cx="4645694" cy="1877437"/>
          </a:xfrm>
          <a:prstGeom prst="rect">
            <a:avLst/>
          </a:prstGeom>
        </p:spPr>
        <p:txBody>
          <a:bodyPr wrap="square">
            <a:spAutoFit/>
          </a:bodyPr>
          <a:lstStyle/>
          <a:p>
            <a:pPr marL="342900" lvl="0" indent="-342900">
              <a:spcAft>
                <a:spcPts val="1200"/>
              </a:spcAft>
              <a:buFont typeface="Arial" panose="020B0604020202020204" pitchFamily="34" charset="0"/>
              <a:buChar char="•"/>
              <a:defRPr/>
            </a:pPr>
            <a:r>
              <a:rPr lang="en-US" sz="2200">
                <a:solidFill>
                  <a:srgbClr val="0F243E"/>
                </a:solidFill>
                <a:latin typeface="Gill Sans MT" panose="020B0502020104020203" pitchFamily="34" charset="0"/>
              </a:rPr>
              <a:t>The bigger R is, the more people are infected by each person with the virus and the faster the epidemic grows</a:t>
            </a:r>
          </a:p>
          <a:p>
            <a:pPr marL="342900" lvl="0" indent="-342900">
              <a:spcAft>
                <a:spcPts val="1200"/>
              </a:spcAft>
              <a:buFont typeface="Arial" panose="020B0604020202020204" pitchFamily="34" charset="0"/>
              <a:buChar char="•"/>
              <a:defRPr/>
            </a:pPr>
            <a:endParaRPr lang="en-US">
              <a:solidFill>
                <a:srgbClr val="0F243E"/>
              </a:solidFill>
              <a:latin typeface="Gill Sans MT" panose="020B0502020104020203" pitchFamily="34" charset="0"/>
            </a:endParaRPr>
          </a:p>
        </p:txBody>
      </p:sp>
      <p:pic>
        <p:nvPicPr>
          <p:cNvPr id="5" name="Picture 4">
            <a:extLst>
              <a:ext uri="{FF2B5EF4-FFF2-40B4-BE49-F238E27FC236}">
                <a16:creationId xmlns:a16="http://schemas.microsoft.com/office/drawing/2014/main" id="{18C8BE1D-11EB-46EA-929A-8A647414A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5263" y="1048398"/>
            <a:ext cx="3598737" cy="4790819"/>
          </a:xfrm>
          <a:prstGeom prst="rect">
            <a:avLst/>
          </a:prstGeom>
        </p:spPr>
      </p:pic>
      <p:pic>
        <p:nvPicPr>
          <p:cNvPr id="6" name="Recorded Sound">
            <a:hlinkClick r:id="" action="ppaction://media"/>
            <a:extLst>
              <a:ext uri="{FF2B5EF4-FFF2-40B4-BE49-F238E27FC236}">
                <a16:creationId xmlns:a16="http://schemas.microsoft.com/office/drawing/2014/main" id="{363DF5F2-78B9-40BC-B2C4-A803494B40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055" y="5948907"/>
            <a:ext cx="406400" cy="406400"/>
          </a:xfrm>
          <a:prstGeom prst="rect">
            <a:avLst/>
          </a:prstGeom>
        </p:spPr>
      </p:pic>
    </p:spTree>
    <p:extLst>
      <p:ext uri="{BB962C8B-B14F-4D97-AF65-F5344CB8AC3E}">
        <p14:creationId xmlns:p14="http://schemas.microsoft.com/office/powerpoint/2010/main" val="198260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4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82C233-AF73-4938-A186-EFD0A08E2899}"/>
              </a:ext>
            </a:extLst>
          </p:cNvPr>
          <p:cNvSpPr/>
          <p:nvPr/>
        </p:nvSpPr>
        <p:spPr>
          <a:xfrm>
            <a:off x="0" y="0"/>
            <a:ext cx="9144000" cy="6114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7C06C48-E3D5-4A14-B476-4546DAADA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4" y="1039135"/>
            <a:ext cx="609632" cy="566767"/>
          </a:xfrm>
          <a:prstGeom prst="rect">
            <a:avLst/>
          </a:prstGeom>
        </p:spPr>
      </p:pic>
      <p:pic>
        <p:nvPicPr>
          <p:cNvPr id="5" name="Picture 4" descr="Icon&#10;&#10;Description automatically generated">
            <a:extLst>
              <a:ext uri="{FF2B5EF4-FFF2-40B4-BE49-F238E27FC236}">
                <a16:creationId xmlns:a16="http://schemas.microsoft.com/office/drawing/2014/main" id="{11C3326B-15C0-43DC-B14C-BF18C9C173F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1165784" y="931970"/>
            <a:ext cx="781050" cy="685800"/>
          </a:xfrm>
          <a:prstGeom prst="rect">
            <a:avLst/>
          </a:prstGeom>
        </p:spPr>
      </p:pic>
      <p:pic>
        <p:nvPicPr>
          <p:cNvPr id="6" name="Picture 5" descr="Icon&#10;&#10;Description automatically generated">
            <a:extLst>
              <a:ext uri="{FF2B5EF4-FFF2-40B4-BE49-F238E27FC236}">
                <a16:creationId xmlns:a16="http://schemas.microsoft.com/office/drawing/2014/main" id="{F2A0E82D-C647-4280-A21C-AEBE16ABBD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685022" y="920102"/>
            <a:ext cx="781050" cy="685800"/>
          </a:xfrm>
          <a:prstGeom prst="rect">
            <a:avLst/>
          </a:prstGeom>
        </p:spPr>
      </p:pic>
      <p:pic>
        <p:nvPicPr>
          <p:cNvPr id="9" name="Picture 8">
            <a:extLst>
              <a:ext uri="{FF2B5EF4-FFF2-40B4-BE49-F238E27FC236}">
                <a16:creationId xmlns:a16="http://schemas.microsoft.com/office/drawing/2014/main" id="{1FB34DE8-4566-4DB7-8C8F-FD7B2DE89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01" y="1792636"/>
            <a:ext cx="609632" cy="566767"/>
          </a:xfrm>
          <a:prstGeom prst="rect">
            <a:avLst/>
          </a:prstGeom>
        </p:spPr>
      </p:pic>
      <p:pic>
        <p:nvPicPr>
          <p:cNvPr id="10" name="Picture 9">
            <a:extLst>
              <a:ext uri="{FF2B5EF4-FFF2-40B4-BE49-F238E27FC236}">
                <a16:creationId xmlns:a16="http://schemas.microsoft.com/office/drawing/2014/main" id="{66DDE2C9-6087-47AB-9930-9AB28EAB9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01" y="2359403"/>
            <a:ext cx="609632" cy="566767"/>
          </a:xfrm>
          <a:prstGeom prst="rect">
            <a:avLst/>
          </a:prstGeom>
        </p:spPr>
      </p:pic>
      <p:pic>
        <p:nvPicPr>
          <p:cNvPr id="11" name="Picture 10" descr="Icon&#10;&#10;Description automatically generated">
            <a:extLst>
              <a:ext uri="{FF2B5EF4-FFF2-40B4-BE49-F238E27FC236}">
                <a16:creationId xmlns:a16="http://schemas.microsoft.com/office/drawing/2014/main" id="{6B78C38D-1216-4FCF-8553-4E61B347D71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042095" y="1675887"/>
            <a:ext cx="781050" cy="685800"/>
          </a:xfrm>
          <a:prstGeom prst="rect">
            <a:avLst/>
          </a:prstGeom>
        </p:spPr>
      </p:pic>
      <p:pic>
        <p:nvPicPr>
          <p:cNvPr id="12" name="Picture 11" descr="Icon&#10;&#10;Description automatically generated">
            <a:extLst>
              <a:ext uri="{FF2B5EF4-FFF2-40B4-BE49-F238E27FC236}">
                <a16:creationId xmlns:a16="http://schemas.microsoft.com/office/drawing/2014/main" id="{74BF4A92-44C3-46CE-AA84-C7A02DA9B36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1561333" y="1675887"/>
            <a:ext cx="781050" cy="685800"/>
          </a:xfrm>
          <a:prstGeom prst="rect">
            <a:avLst/>
          </a:prstGeom>
        </p:spPr>
      </p:pic>
      <p:pic>
        <p:nvPicPr>
          <p:cNvPr id="13" name="Picture 12" descr="Icon&#10;&#10;Description automatically generated">
            <a:extLst>
              <a:ext uri="{FF2B5EF4-FFF2-40B4-BE49-F238E27FC236}">
                <a16:creationId xmlns:a16="http://schemas.microsoft.com/office/drawing/2014/main" id="{A6783724-30DB-4BE3-815D-08C85CB4004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037071" y="2275100"/>
            <a:ext cx="781050" cy="685800"/>
          </a:xfrm>
          <a:prstGeom prst="rect">
            <a:avLst/>
          </a:prstGeom>
        </p:spPr>
      </p:pic>
      <p:pic>
        <p:nvPicPr>
          <p:cNvPr id="14" name="Picture 13" descr="Icon&#10;&#10;Description automatically generated">
            <a:extLst>
              <a:ext uri="{FF2B5EF4-FFF2-40B4-BE49-F238E27FC236}">
                <a16:creationId xmlns:a16="http://schemas.microsoft.com/office/drawing/2014/main" id="{3927FBAB-E348-4795-A5A3-AE0B04EB49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1556309" y="2275100"/>
            <a:ext cx="781050" cy="685800"/>
          </a:xfrm>
          <a:prstGeom prst="rect">
            <a:avLst/>
          </a:prstGeom>
        </p:spPr>
      </p:pic>
      <p:pic>
        <p:nvPicPr>
          <p:cNvPr id="15" name="Picture 14">
            <a:extLst>
              <a:ext uri="{FF2B5EF4-FFF2-40B4-BE49-F238E27FC236}">
                <a16:creationId xmlns:a16="http://schemas.microsoft.com/office/drawing/2014/main" id="{0708595F-F410-46F8-B2B9-327BAF30B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797" y="3318677"/>
            <a:ext cx="609632" cy="566767"/>
          </a:xfrm>
          <a:prstGeom prst="rect">
            <a:avLst/>
          </a:prstGeom>
        </p:spPr>
      </p:pic>
      <p:pic>
        <p:nvPicPr>
          <p:cNvPr id="16" name="Picture 15">
            <a:extLst>
              <a:ext uri="{FF2B5EF4-FFF2-40B4-BE49-F238E27FC236}">
                <a16:creationId xmlns:a16="http://schemas.microsoft.com/office/drawing/2014/main" id="{9A284712-F5CC-4782-A563-B36131667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797" y="3885444"/>
            <a:ext cx="609632" cy="566767"/>
          </a:xfrm>
          <a:prstGeom prst="rect">
            <a:avLst/>
          </a:prstGeom>
        </p:spPr>
      </p:pic>
      <p:pic>
        <p:nvPicPr>
          <p:cNvPr id="17" name="Picture 16">
            <a:extLst>
              <a:ext uri="{FF2B5EF4-FFF2-40B4-BE49-F238E27FC236}">
                <a16:creationId xmlns:a16="http://schemas.microsoft.com/office/drawing/2014/main" id="{1898D360-9FAA-4161-8042-51BD0E6D62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797" y="4471143"/>
            <a:ext cx="609632" cy="566767"/>
          </a:xfrm>
          <a:prstGeom prst="rect">
            <a:avLst/>
          </a:prstGeom>
        </p:spPr>
      </p:pic>
      <p:pic>
        <p:nvPicPr>
          <p:cNvPr id="18" name="Picture 17">
            <a:extLst>
              <a:ext uri="{FF2B5EF4-FFF2-40B4-BE49-F238E27FC236}">
                <a16:creationId xmlns:a16="http://schemas.microsoft.com/office/drawing/2014/main" id="{3BB2614C-1681-4B37-9E9F-CC17709F5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2797" y="5037910"/>
            <a:ext cx="609632" cy="566767"/>
          </a:xfrm>
          <a:prstGeom prst="rect">
            <a:avLst/>
          </a:prstGeom>
        </p:spPr>
      </p:pic>
      <p:pic>
        <p:nvPicPr>
          <p:cNvPr id="19" name="Picture 18" descr="Icon&#10;&#10;Description automatically generated">
            <a:extLst>
              <a:ext uri="{FF2B5EF4-FFF2-40B4-BE49-F238E27FC236}">
                <a16:creationId xmlns:a16="http://schemas.microsoft.com/office/drawing/2014/main" id="{7044CCB2-C2A8-4C60-9535-CAF4BDEB62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865229" y="3155894"/>
            <a:ext cx="781050" cy="685800"/>
          </a:xfrm>
          <a:prstGeom prst="rect">
            <a:avLst/>
          </a:prstGeom>
        </p:spPr>
      </p:pic>
      <p:pic>
        <p:nvPicPr>
          <p:cNvPr id="20" name="Picture 19" descr="Icon&#10;&#10;Description automatically generated">
            <a:extLst>
              <a:ext uri="{FF2B5EF4-FFF2-40B4-BE49-F238E27FC236}">
                <a16:creationId xmlns:a16="http://schemas.microsoft.com/office/drawing/2014/main" id="{36DA32CD-6867-4920-84A5-A0372B67DE0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384467" y="3155894"/>
            <a:ext cx="781050" cy="685800"/>
          </a:xfrm>
          <a:prstGeom prst="rect">
            <a:avLst/>
          </a:prstGeom>
        </p:spPr>
      </p:pic>
      <p:pic>
        <p:nvPicPr>
          <p:cNvPr id="21" name="Picture 20" descr="Icon&#10;&#10;Description automatically generated">
            <a:extLst>
              <a:ext uri="{FF2B5EF4-FFF2-40B4-BE49-F238E27FC236}">
                <a16:creationId xmlns:a16="http://schemas.microsoft.com/office/drawing/2014/main" id="{58C47B5F-9A65-4693-8E4E-69A94E4257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860205" y="3755107"/>
            <a:ext cx="781050" cy="685800"/>
          </a:xfrm>
          <a:prstGeom prst="rect">
            <a:avLst/>
          </a:prstGeom>
        </p:spPr>
      </p:pic>
      <p:pic>
        <p:nvPicPr>
          <p:cNvPr id="22" name="Picture 21" descr="Icon&#10;&#10;Description automatically generated">
            <a:extLst>
              <a:ext uri="{FF2B5EF4-FFF2-40B4-BE49-F238E27FC236}">
                <a16:creationId xmlns:a16="http://schemas.microsoft.com/office/drawing/2014/main" id="{67F5ACD3-A04B-4ABC-8C59-CA4050704C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379443" y="3755107"/>
            <a:ext cx="781050" cy="685800"/>
          </a:xfrm>
          <a:prstGeom prst="rect">
            <a:avLst/>
          </a:prstGeom>
        </p:spPr>
      </p:pic>
      <p:pic>
        <p:nvPicPr>
          <p:cNvPr id="23" name="Picture 22" descr="Icon&#10;&#10;Description automatically generated">
            <a:extLst>
              <a:ext uri="{FF2B5EF4-FFF2-40B4-BE49-F238E27FC236}">
                <a16:creationId xmlns:a16="http://schemas.microsoft.com/office/drawing/2014/main" id="{8FA5AE1F-F703-4AC9-BF09-20F1D0A467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860205" y="4319663"/>
            <a:ext cx="781050" cy="685800"/>
          </a:xfrm>
          <a:prstGeom prst="rect">
            <a:avLst/>
          </a:prstGeom>
        </p:spPr>
      </p:pic>
      <p:pic>
        <p:nvPicPr>
          <p:cNvPr id="24" name="Picture 23" descr="Icon&#10;&#10;Description automatically generated">
            <a:extLst>
              <a:ext uri="{FF2B5EF4-FFF2-40B4-BE49-F238E27FC236}">
                <a16:creationId xmlns:a16="http://schemas.microsoft.com/office/drawing/2014/main" id="{17708433-6656-4C58-80C2-45267E5ECAB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379443" y="4319663"/>
            <a:ext cx="781050" cy="685800"/>
          </a:xfrm>
          <a:prstGeom prst="rect">
            <a:avLst/>
          </a:prstGeom>
        </p:spPr>
      </p:pic>
      <p:pic>
        <p:nvPicPr>
          <p:cNvPr id="25" name="Picture 24" descr="Icon&#10;&#10;Description automatically generated">
            <a:extLst>
              <a:ext uri="{FF2B5EF4-FFF2-40B4-BE49-F238E27FC236}">
                <a16:creationId xmlns:a16="http://schemas.microsoft.com/office/drawing/2014/main" id="{53FBAAAD-CC83-4E32-BA55-5A783CA9ED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855180" y="4918877"/>
            <a:ext cx="781050" cy="685800"/>
          </a:xfrm>
          <a:prstGeom prst="rect">
            <a:avLst/>
          </a:prstGeom>
        </p:spPr>
      </p:pic>
      <p:pic>
        <p:nvPicPr>
          <p:cNvPr id="26" name="Picture 25" descr="Icon&#10;&#10;Description automatically generated">
            <a:extLst>
              <a:ext uri="{FF2B5EF4-FFF2-40B4-BE49-F238E27FC236}">
                <a16:creationId xmlns:a16="http://schemas.microsoft.com/office/drawing/2014/main" id="{239AE901-513F-4E44-8437-2044A68DD6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22" b="90278" l="9756" r="89024">
                        <a14:foregroundMark x1="46341" y1="36111" x2="37805" y2="70833"/>
                        <a14:foregroundMark x1="46341" y1="62500" x2="57317" y2="65278"/>
                        <a14:backgroundMark x1="32927" y1="88889" x2="36585" y2="93056"/>
                        <a14:backgroundMark x1="32927" y1="91667" x2="57317" y2="93056"/>
                      </a14:backgroundRemoval>
                    </a14:imgEffect>
                  </a14:imgLayer>
                </a14:imgProps>
              </a:ext>
              <a:ext uri="{28A0092B-C50C-407E-A947-70E740481C1C}">
                <a14:useLocalDpi xmlns:a14="http://schemas.microsoft.com/office/drawing/2010/main" val="0"/>
              </a:ext>
            </a:extLst>
          </a:blip>
          <a:stretch>
            <a:fillRect/>
          </a:stretch>
        </p:blipFill>
        <p:spPr>
          <a:xfrm>
            <a:off x="2374418" y="4918877"/>
            <a:ext cx="781050" cy="685800"/>
          </a:xfrm>
          <a:prstGeom prst="rect">
            <a:avLst/>
          </a:prstGeom>
        </p:spPr>
      </p:pic>
      <p:sp>
        <p:nvSpPr>
          <p:cNvPr id="27" name="Arrow: Right 26">
            <a:extLst>
              <a:ext uri="{FF2B5EF4-FFF2-40B4-BE49-F238E27FC236}">
                <a16:creationId xmlns:a16="http://schemas.microsoft.com/office/drawing/2014/main" id="{6F87B184-3D12-4E5A-AC77-B7894BDA41CD}"/>
              </a:ext>
            </a:extLst>
          </p:cNvPr>
          <p:cNvSpPr/>
          <p:nvPr/>
        </p:nvSpPr>
        <p:spPr>
          <a:xfrm>
            <a:off x="628895" y="1235491"/>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8" name="Arrow: Right 27">
            <a:extLst>
              <a:ext uri="{FF2B5EF4-FFF2-40B4-BE49-F238E27FC236}">
                <a16:creationId xmlns:a16="http://schemas.microsoft.com/office/drawing/2014/main" id="{2BAC9697-8659-4119-8125-EA6E109F5AC3}"/>
              </a:ext>
            </a:extLst>
          </p:cNvPr>
          <p:cNvSpPr/>
          <p:nvPr/>
        </p:nvSpPr>
        <p:spPr>
          <a:xfrm>
            <a:off x="1515280" y="2007016"/>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Arrow: Right 28">
            <a:extLst>
              <a:ext uri="{FF2B5EF4-FFF2-40B4-BE49-F238E27FC236}">
                <a16:creationId xmlns:a16="http://schemas.microsoft.com/office/drawing/2014/main" id="{19D6DABB-E76C-40FD-A0D9-879CEAB4480F}"/>
              </a:ext>
            </a:extLst>
          </p:cNvPr>
          <p:cNvSpPr/>
          <p:nvPr/>
        </p:nvSpPr>
        <p:spPr>
          <a:xfrm>
            <a:off x="1515280" y="2569392"/>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Arrow: Right 29">
            <a:extLst>
              <a:ext uri="{FF2B5EF4-FFF2-40B4-BE49-F238E27FC236}">
                <a16:creationId xmlns:a16="http://schemas.microsoft.com/office/drawing/2014/main" id="{B97E2C0B-597C-4CAA-80C2-41C3E5B37BB1}"/>
              </a:ext>
            </a:extLst>
          </p:cNvPr>
          <p:cNvSpPr/>
          <p:nvPr/>
        </p:nvSpPr>
        <p:spPr>
          <a:xfrm rot="5400000">
            <a:off x="1146253" y="1539317"/>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1" name="Arrow: Right 30">
            <a:extLst>
              <a:ext uri="{FF2B5EF4-FFF2-40B4-BE49-F238E27FC236}">
                <a16:creationId xmlns:a16="http://schemas.microsoft.com/office/drawing/2014/main" id="{B92A3236-1821-41F2-A5D8-33376AF0EA58}"/>
              </a:ext>
            </a:extLst>
          </p:cNvPr>
          <p:cNvSpPr/>
          <p:nvPr/>
        </p:nvSpPr>
        <p:spPr>
          <a:xfrm rot="5400000">
            <a:off x="1963627" y="3036518"/>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Arrow: Right 31">
            <a:extLst>
              <a:ext uri="{FF2B5EF4-FFF2-40B4-BE49-F238E27FC236}">
                <a16:creationId xmlns:a16="http://schemas.microsoft.com/office/drawing/2014/main" id="{5D3280C5-F682-44EA-946E-2BAD28020566}"/>
              </a:ext>
            </a:extLst>
          </p:cNvPr>
          <p:cNvSpPr/>
          <p:nvPr/>
        </p:nvSpPr>
        <p:spPr>
          <a:xfrm>
            <a:off x="2353471" y="3521770"/>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Arrow: Right 32">
            <a:extLst>
              <a:ext uri="{FF2B5EF4-FFF2-40B4-BE49-F238E27FC236}">
                <a16:creationId xmlns:a16="http://schemas.microsoft.com/office/drawing/2014/main" id="{2686757F-906F-44DE-BAF4-9F4ECE19D888}"/>
              </a:ext>
            </a:extLst>
          </p:cNvPr>
          <p:cNvSpPr/>
          <p:nvPr/>
        </p:nvSpPr>
        <p:spPr>
          <a:xfrm>
            <a:off x="2353471" y="4082639"/>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Arrow: Right 33">
            <a:extLst>
              <a:ext uri="{FF2B5EF4-FFF2-40B4-BE49-F238E27FC236}">
                <a16:creationId xmlns:a16="http://schemas.microsoft.com/office/drawing/2014/main" id="{A7DD24E9-10A2-4B76-839D-9FB482850B41}"/>
              </a:ext>
            </a:extLst>
          </p:cNvPr>
          <p:cNvSpPr/>
          <p:nvPr/>
        </p:nvSpPr>
        <p:spPr>
          <a:xfrm>
            <a:off x="2353471" y="4659596"/>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Arrow: Right 34">
            <a:extLst>
              <a:ext uri="{FF2B5EF4-FFF2-40B4-BE49-F238E27FC236}">
                <a16:creationId xmlns:a16="http://schemas.microsoft.com/office/drawing/2014/main" id="{F8BBFB5E-255E-49CE-B131-C76A6E47443C}"/>
              </a:ext>
            </a:extLst>
          </p:cNvPr>
          <p:cNvSpPr/>
          <p:nvPr/>
        </p:nvSpPr>
        <p:spPr>
          <a:xfrm>
            <a:off x="2353471" y="5255643"/>
            <a:ext cx="221999" cy="160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TextBox 35">
            <a:extLst>
              <a:ext uri="{FF2B5EF4-FFF2-40B4-BE49-F238E27FC236}">
                <a16:creationId xmlns:a16="http://schemas.microsoft.com/office/drawing/2014/main" id="{C23C65ED-2164-41B2-B012-416266A53B12}"/>
              </a:ext>
            </a:extLst>
          </p:cNvPr>
          <p:cNvSpPr txBox="1"/>
          <p:nvPr/>
        </p:nvSpPr>
        <p:spPr>
          <a:xfrm>
            <a:off x="3533175" y="1183741"/>
            <a:ext cx="1470860" cy="923330"/>
          </a:xfrm>
          <a:prstGeom prst="rect">
            <a:avLst/>
          </a:prstGeom>
          <a:noFill/>
        </p:spPr>
        <p:txBody>
          <a:bodyPr wrap="square" rtlCol="0">
            <a:spAutoFit/>
          </a:bodyPr>
          <a:lstStyle/>
          <a:p>
            <a:r>
              <a:rPr lang="en-GB" sz="1350" dirty="0"/>
              <a:t>If R0 = 2, then how many people will 1 person infect?</a:t>
            </a:r>
          </a:p>
        </p:txBody>
      </p:sp>
      <p:sp>
        <p:nvSpPr>
          <p:cNvPr id="37" name="TextBox 36">
            <a:extLst>
              <a:ext uri="{FF2B5EF4-FFF2-40B4-BE49-F238E27FC236}">
                <a16:creationId xmlns:a16="http://schemas.microsoft.com/office/drawing/2014/main" id="{F214F349-F560-4503-9439-615D597EB2D6}"/>
              </a:ext>
            </a:extLst>
          </p:cNvPr>
          <p:cNvSpPr txBox="1"/>
          <p:nvPr/>
        </p:nvSpPr>
        <p:spPr>
          <a:xfrm>
            <a:off x="5495989" y="1209764"/>
            <a:ext cx="1302257" cy="553998"/>
          </a:xfrm>
          <a:prstGeom prst="rect">
            <a:avLst/>
          </a:prstGeom>
          <a:noFill/>
        </p:spPr>
        <p:txBody>
          <a:bodyPr wrap="square" rtlCol="0">
            <a:spAutoFit/>
          </a:bodyPr>
          <a:lstStyle/>
          <a:p>
            <a:r>
              <a:rPr lang="en-GB" sz="3000"/>
              <a:t>1x2 = </a:t>
            </a:r>
            <a:r>
              <a:rPr lang="en-GB" sz="3000" b="1">
                <a:solidFill>
                  <a:schemeClr val="accent1"/>
                </a:solidFill>
              </a:rPr>
              <a:t>2</a:t>
            </a:r>
          </a:p>
        </p:txBody>
      </p:sp>
      <p:sp>
        <p:nvSpPr>
          <p:cNvPr id="38" name="TextBox 37">
            <a:extLst>
              <a:ext uri="{FF2B5EF4-FFF2-40B4-BE49-F238E27FC236}">
                <a16:creationId xmlns:a16="http://schemas.microsoft.com/office/drawing/2014/main" id="{F34FF45D-8A13-4D50-93EB-ACDD10E74170}"/>
              </a:ext>
            </a:extLst>
          </p:cNvPr>
          <p:cNvSpPr txBox="1"/>
          <p:nvPr/>
        </p:nvSpPr>
        <p:spPr>
          <a:xfrm>
            <a:off x="3533175" y="2020998"/>
            <a:ext cx="1470860" cy="923330"/>
          </a:xfrm>
          <a:prstGeom prst="rect">
            <a:avLst/>
          </a:prstGeom>
          <a:noFill/>
        </p:spPr>
        <p:txBody>
          <a:bodyPr wrap="square" rtlCol="0">
            <a:spAutoFit/>
          </a:bodyPr>
          <a:lstStyle/>
          <a:p>
            <a:r>
              <a:rPr lang="en-GB" sz="1350"/>
              <a:t>How many people will those 2 people go on to infect?</a:t>
            </a:r>
          </a:p>
        </p:txBody>
      </p:sp>
      <p:sp>
        <p:nvSpPr>
          <p:cNvPr id="39" name="TextBox 38">
            <a:extLst>
              <a:ext uri="{FF2B5EF4-FFF2-40B4-BE49-F238E27FC236}">
                <a16:creationId xmlns:a16="http://schemas.microsoft.com/office/drawing/2014/main" id="{95ED71D0-7415-4881-9B42-F78F98C01B05}"/>
              </a:ext>
            </a:extLst>
          </p:cNvPr>
          <p:cNvSpPr txBox="1"/>
          <p:nvPr/>
        </p:nvSpPr>
        <p:spPr>
          <a:xfrm>
            <a:off x="5495989" y="2033370"/>
            <a:ext cx="1302257" cy="553998"/>
          </a:xfrm>
          <a:prstGeom prst="rect">
            <a:avLst/>
          </a:prstGeom>
          <a:noFill/>
        </p:spPr>
        <p:txBody>
          <a:bodyPr wrap="square" rtlCol="0">
            <a:spAutoFit/>
          </a:bodyPr>
          <a:lstStyle/>
          <a:p>
            <a:r>
              <a:rPr lang="en-GB" sz="3000"/>
              <a:t>2x2 = </a:t>
            </a:r>
            <a:r>
              <a:rPr lang="en-GB" sz="3000" b="1">
                <a:solidFill>
                  <a:schemeClr val="accent1"/>
                </a:solidFill>
              </a:rPr>
              <a:t>4</a:t>
            </a:r>
          </a:p>
        </p:txBody>
      </p:sp>
      <p:sp>
        <p:nvSpPr>
          <p:cNvPr id="40" name="TextBox 39">
            <a:extLst>
              <a:ext uri="{FF2B5EF4-FFF2-40B4-BE49-F238E27FC236}">
                <a16:creationId xmlns:a16="http://schemas.microsoft.com/office/drawing/2014/main" id="{F5D8A954-A065-470F-84F1-54B75D7E67C1}"/>
              </a:ext>
            </a:extLst>
          </p:cNvPr>
          <p:cNvSpPr txBox="1"/>
          <p:nvPr/>
        </p:nvSpPr>
        <p:spPr>
          <a:xfrm>
            <a:off x="3533174" y="3096934"/>
            <a:ext cx="1470860" cy="923330"/>
          </a:xfrm>
          <a:prstGeom prst="rect">
            <a:avLst/>
          </a:prstGeom>
          <a:noFill/>
        </p:spPr>
        <p:txBody>
          <a:bodyPr wrap="square" rtlCol="0">
            <a:spAutoFit/>
          </a:bodyPr>
          <a:lstStyle/>
          <a:p>
            <a:r>
              <a:rPr lang="en-GB" sz="1350"/>
              <a:t>How many people will those 4 people go on to infect?</a:t>
            </a:r>
          </a:p>
        </p:txBody>
      </p:sp>
      <p:sp>
        <p:nvSpPr>
          <p:cNvPr id="41" name="TextBox 40">
            <a:extLst>
              <a:ext uri="{FF2B5EF4-FFF2-40B4-BE49-F238E27FC236}">
                <a16:creationId xmlns:a16="http://schemas.microsoft.com/office/drawing/2014/main" id="{6314A972-2629-44BA-8259-81D0ED76EA0C}"/>
              </a:ext>
            </a:extLst>
          </p:cNvPr>
          <p:cNvSpPr txBox="1"/>
          <p:nvPr/>
        </p:nvSpPr>
        <p:spPr>
          <a:xfrm>
            <a:off x="5495989" y="3052675"/>
            <a:ext cx="1302257" cy="553998"/>
          </a:xfrm>
          <a:prstGeom prst="rect">
            <a:avLst/>
          </a:prstGeom>
          <a:noFill/>
        </p:spPr>
        <p:txBody>
          <a:bodyPr wrap="square" rtlCol="0">
            <a:spAutoFit/>
          </a:bodyPr>
          <a:lstStyle/>
          <a:p>
            <a:r>
              <a:rPr lang="en-GB" sz="3000"/>
              <a:t>4x2 = </a:t>
            </a:r>
            <a:r>
              <a:rPr lang="en-GB" sz="3000" b="1">
                <a:solidFill>
                  <a:schemeClr val="accent1"/>
                </a:solidFill>
              </a:rPr>
              <a:t>8</a:t>
            </a:r>
          </a:p>
        </p:txBody>
      </p:sp>
      <p:sp>
        <p:nvSpPr>
          <p:cNvPr id="42" name="TextBox 41">
            <a:extLst>
              <a:ext uri="{FF2B5EF4-FFF2-40B4-BE49-F238E27FC236}">
                <a16:creationId xmlns:a16="http://schemas.microsoft.com/office/drawing/2014/main" id="{D6149A8B-085D-4B78-8B4C-C4A67E10F11F}"/>
              </a:ext>
            </a:extLst>
          </p:cNvPr>
          <p:cNvSpPr txBox="1"/>
          <p:nvPr/>
        </p:nvSpPr>
        <p:spPr>
          <a:xfrm>
            <a:off x="7653877" y="1212912"/>
            <a:ext cx="1470860" cy="507831"/>
          </a:xfrm>
          <a:prstGeom prst="rect">
            <a:avLst/>
          </a:prstGeom>
          <a:noFill/>
        </p:spPr>
        <p:txBody>
          <a:bodyPr wrap="square" lIns="91440" tIns="45720" rIns="91440" bIns="45720" rtlCol="0" anchor="t">
            <a:spAutoFit/>
          </a:bodyPr>
          <a:lstStyle/>
          <a:p>
            <a:r>
              <a:rPr lang="en-GB" sz="1350"/>
              <a:t>Typically, this will take 5 days</a:t>
            </a:r>
          </a:p>
        </p:txBody>
      </p:sp>
      <p:sp>
        <p:nvSpPr>
          <p:cNvPr id="43" name="TextBox 42">
            <a:extLst>
              <a:ext uri="{FF2B5EF4-FFF2-40B4-BE49-F238E27FC236}">
                <a16:creationId xmlns:a16="http://schemas.microsoft.com/office/drawing/2014/main" id="{224791C2-DB83-4423-8DEB-EF16DDE1AF96}"/>
              </a:ext>
            </a:extLst>
          </p:cNvPr>
          <p:cNvSpPr txBox="1"/>
          <p:nvPr/>
        </p:nvSpPr>
        <p:spPr>
          <a:xfrm>
            <a:off x="7673140" y="2050169"/>
            <a:ext cx="1470860" cy="715581"/>
          </a:xfrm>
          <a:prstGeom prst="rect">
            <a:avLst/>
          </a:prstGeom>
          <a:noFill/>
        </p:spPr>
        <p:txBody>
          <a:bodyPr wrap="square" rtlCol="0">
            <a:spAutoFit/>
          </a:bodyPr>
          <a:lstStyle/>
          <a:p>
            <a:r>
              <a:rPr lang="en-GB" sz="1350"/>
              <a:t>This is 10 days from 1</a:t>
            </a:r>
            <a:r>
              <a:rPr lang="en-GB" sz="1350" baseline="30000"/>
              <a:t>st</a:t>
            </a:r>
            <a:r>
              <a:rPr lang="en-GB" sz="1350"/>
              <a:t> person being infected</a:t>
            </a:r>
          </a:p>
        </p:txBody>
      </p:sp>
      <p:sp>
        <p:nvSpPr>
          <p:cNvPr id="44" name="TextBox 43">
            <a:extLst>
              <a:ext uri="{FF2B5EF4-FFF2-40B4-BE49-F238E27FC236}">
                <a16:creationId xmlns:a16="http://schemas.microsoft.com/office/drawing/2014/main" id="{F7DFEF4C-3B02-4189-8F27-390E62587A7B}"/>
              </a:ext>
            </a:extLst>
          </p:cNvPr>
          <p:cNvSpPr txBox="1"/>
          <p:nvPr/>
        </p:nvSpPr>
        <p:spPr>
          <a:xfrm>
            <a:off x="7673140" y="3023860"/>
            <a:ext cx="1470860" cy="715581"/>
          </a:xfrm>
          <a:prstGeom prst="rect">
            <a:avLst/>
          </a:prstGeom>
          <a:noFill/>
        </p:spPr>
        <p:txBody>
          <a:bodyPr wrap="square" rtlCol="0">
            <a:spAutoFit/>
          </a:bodyPr>
          <a:lstStyle/>
          <a:p>
            <a:r>
              <a:rPr lang="en-GB" sz="1350"/>
              <a:t>This is 15 days from 1</a:t>
            </a:r>
            <a:r>
              <a:rPr lang="en-GB" sz="1350" baseline="30000"/>
              <a:t>st</a:t>
            </a:r>
            <a:r>
              <a:rPr lang="en-GB" sz="1350"/>
              <a:t> person being infected</a:t>
            </a:r>
          </a:p>
        </p:txBody>
      </p:sp>
      <p:sp>
        <p:nvSpPr>
          <p:cNvPr id="45" name="TextBox 44">
            <a:extLst>
              <a:ext uri="{FF2B5EF4-FFF2-40B4-BE49-F238E27FC236}">
                <a16:creationId xmlns:a16="http://schemas.microsoft.com/office/drawing/2014/main" id="{37DB8949-C990-4082-80E0-B2793B17C845}"/>
              </a:ext>
            </a:extLst>
          </p:cNvPr>
          <p:cNvSpPr txBox="1"/>
          <p:nvPr/>
        </p:nvSpPr>
        <p:spPr>
          <a:xfrm>
            <a:off x="4083286" y="3906756"/>
            <a:ext cx="4949422" cy="553998"/>
          </a:xfrm>
          <a:prstGeom prst="rect">
            <a:avLst/>
          </a:prstGeom>
          <a:noFill/>
        </p:spPr>
        <p:txBody>
          <a:bodyPr wrap="square" rtlCol="0">
            <a:spAutoFit/>
          </a:bodyPr>
          <a:lstStyle/>
          <a:p>
            <a:pPr algn="ctr"/>
            <a:r>
              <a:rPr lang="en-GB" sz="1500">
                <a:solidFill>
                  <a:schemeClr val="accent1"/>
                </a:solidFill>
              </a:rPr>
              <a:t>In 1 month (30 days), how many people could be infected from that first infection?</a:t>
            </a:r>
          </a:p>
        </p:txBody>
      </p:sp>
      <p:sp>
        <p:nvSpPr>
          <p:cNvPr id="47" name="TextBox 46">
            <a:extLst>
              <a:ext uri="{FF2B5EF4-FFF2-40B4-BE49-F238E27FC236}">
                <a16:creationId xmlns:a16="http://schemas.microsoft.com/office/drawing/2014/main" id="{9E31E54A-857F-4772-872A-5E191BA23BA6}"/>
              </a:ext>
            </a:extLst>
          </p:cNvPr>
          <p:cNvSpPr txBox="1"/>
          <p:nvPr/>
        </p:nvSpPr>
        <p:spPr>
          <a:xfrm>
            <a:off x="4147501" y="4508675"/>
            <a:ext cx="2294019" cy="1384995"/>
          </a:xfrm>
          <a:prstGeom prst="rect">
            <a:avLst/>
          </a:prstGeom>
          <a:noFill/>
        </p:spPr>
        <p:txBody>
          <a:bodyPr wrap="square" rtlCol="0">
            <a:spAutoFit/>
          </a:bodyPr>
          <a:lstStyle/>
          <a:p>
            <a:pPr defTabSz="538163"/>
            <a:r>
              <a:rPr lang="en-GB" sz="2100" dirty="0"/>
              <a:t>Day 1	</a:t>
            </a:r>
            <a:r>
              <a:rPr lang="en-GB" sz="2100" b="1" dirty="0">
                <a:solidFill>
                  <a:schemeClr val="accent1"/>
                </a:solidFill>
              </a:rPr>
              <a:t>1	 </a:t>
            </a:r>
            <a:r>
              <a:rPr lang="en-GB" sz="2100" b="1" dirty="0">
                <a:solidFill>
                  <a:srgbClr val="FFC000"/>
                </a:solidFill>
              </a:rPr>
              <a:t>1</a:t>
            </a:r>
            <a:r>
              <a:rPr lang="en-GB" sz="2100" b="1" dirty="0">
                <a:solidFill>
                  <a:schemeClr val="accent1"/>
                </a:solidFill>
              </a:rPr>
              <a:t> </a:t>
            </a:r>
            <a:r>
              <a:rPr lang="en-GB" sz="2100" dirty="0"/>
              <a:t>Day 5	</a:t>
            </a:r>
            <a:r>
              <a:rPr lang="en-GB" sz="2100" b="1" dirty="0">
                <a:solidFill>
                  <a:schemeClr val="accent1"/>
                </a:solidFill>
              </a:rPr>
              <a:t>2	 </a:t>
            </a:r>
            <a:r>
              <a:rPr lang="en-GB" sz="2100" b="1" dirty="0">
                <a:solidFill>
                  <a:srgbClr val="FFC000"/>
                </a:solidFill>
              </a:rPr>
              <a:t>3</a:t>
            </a:r>
          </a:p>
          <a:p>
            <a:pPr defTabSz="538163"/>
            <a:r>
              <a:rPr lang="en-GB" sz="2100" dirty="0"/>
              <a:t>Day 10	</a:t>
            </a:r>
            <a:r>
              <a:rPr lang="en-GB" sz="2100" b="1" dirty="0">
                <a:solidFill>
                  <a:schemeClr val="accent1"/>
                </a:solidFill>
              </a:rPr>
              <a:t>4	 </a:t>
            </a:r>
            <a:r>
              <a:rPr lang="en-GB" sz="2100" b="1" dirty="0">
                <a:solidFill>
                  <a:srgbClr val="FFC000"/>
                </a:solidFill>
              </a:rPr>
              <a:t>7</a:t>
            </a:r>
          </a:p>
          <a:p>
            <a:pPr defTabSz="538163"/>
            <a:r>
              <a:rPr lang="en-GB" sz="2100" dirty="0"/>
              <a:t>Day 15	</a:t>
            </a:r>
            <a:r>
              <a:rPr lang="en-GB" sz="2100" b="1" dirty="0">
                <a:solidFill>
                  <a:schemeClr val="accent1"/>
                </a:solidFill>
              </a:rPr>
              <a:t>8	</a:t>
            </a:r>
            <a:r>
              <a:rPr lang="en-GB" sz="1350" b="1" dirty="0">
                <a:solidFill>
                  <a:schemeClr val="accent1"/>
                </a:solidFill>
              </a:rPr>
              <a:t> </a:t>
            </a:r>
            <a:r>
              <a:rPr lang="en-GB" sz="2100" b="1" dirty="0">
                <a:solidFill>
                  <a:srgbClr val="FFC000"/>
                </a:solidFill>
              </a:rPr>
              <a:t>15</a:t>
            </a:r>
          </a:p>
        </p:txBody>
      </p:sp>
      <p:sp>
        <p:nvSpPr>
          <p:cNvPr id="48" name="Rectangle 47">
            <a:extLst>
              <a:ext uri="{FF2B5EF4-FFF2-40B4-BE49-F238E27FC236}">
                <a16:creationId xmlns:a16="http://schemas.microsoft.com/office/drawing/2014/main" id="{B6A43C2F-BDA1-44B8-AE00-44D14F9281F3}"/>
              </a:ext>
            </a:extLst>
          </p:cNvPr>
          <p:cNvSpPr/>
          <p:nvPr/>
        </p:nvSpPr>
        <p:spPr>
          <a:xfrm>
            <a:off x="6430736" y="4503279"/>
            <a:ext cx="2601972" cy="1061829"/>
          </a:xfrm>
          <a:prstGeom prst="rect">
            <a:avLst/>
          </a:prstGeom>
        </p:spPr>
        <p:txBody>
          <a:bodyPr wrap="square">
            <a:spAutoFit/>
          </a:bodyPr>
          <a:lstStyle/>
          <a:p>
            <a:r>
              <a:rPr lang="en-GB" sz="2100"/>
              <a:t>Day 20	</a:t>
            </a:r>
            <a:r>
              <a:rPr lang="en-GB" sz="2100" b="1">
                <a:solidFill>
                  <a:schemeClr val="accent1"/>
                </a:solidFill>
              </a:rPr>
              <a:t>16	</a:t>
            </a:r>
            <a:r>
              <a:rPr lang="en-GB" sz="2100" b="1">
                <a:solidFill>
                  <a:srgbClr val="FFC000"/>
                </a:solidFill>
              </a:rPr>
              <a:t>31</a:t>
            </a:r>
          </a:p>
          <a:p>
            <a:r>
              <a:rPr lang="en-GB" sz="2100"/>
              <a:t>Day 25	</a:t>
            </a:r>
            <a:r>
              <a:rPr lang="en-GB" sz="2100" b="1">
                <a:solidFill>
                  <a:schemeClr val="accent1"/>
                </a:solidFill>
              </a:rPr>
              <a:t>32</a:t>
            </a:r>
            <a:r>
              <a:rPr lang="en-GB" sz="2100"/>
              <a:t> 	</a:t>
            </a:r>
            <a:r>
              <a:rPr lang="en-GB" sz="2100" b="1">
                <a:solidFill>
                  <a:srgbClr val="FFC000"/>
                </a:solidFill>
              </a:rPr>
              <a:t>63</a:t>
            </a:r>
          </a:p>
          <a:p>
            <a:r>
              <a:rPr lang="en-GB" sz="2100"/>
              <a:t>Day 30	</a:t>
            </a:r>
            <a:r>
              <a:rPr lang="en-GB" sz="2100" b="1">
                <a:solidFill>
                  <a:schemeClr val="accent1"/>
                </a:solidFill>
              </a:rPr>
              <a:t>64</a:t>
            </a:r>
            <a:r>
              <a:rPr lang="en-GB" sz="2100"/>
              <a:t> 	</a:t>
            </a:r>
            <a:r>
              <a:rPr lang="en-GB" sz="2100" b="1">
                <a:solidFill>
                  <a:srgbClr val="FFC000"/>
                </a:solidFill>
              </a:rPr>
              <a:t>127</a:t>
            </a:r>
          </a:p>
        </p:txBody>
      </p:sp>
      <p:sp>
        <p:nvSpPr>
          <p:cNvPr id="49" name="Flowchart: Connector 48">
            <a:extLst>
              <a:ext uri="{FF2B5EF4-FFF2-40B4-BE49-F238E27FC236}">
                <a16:creationId xmlns:a16="http://schemas.microsoft.com/office/drawing/2014/main" id="{9D1521F5-9DC2-4439-B624-B7FC47D8B054}"/>
              </a:ext>
            </a:extLst>
          </p:cNvPr>
          <p:cNvSpPr/>
          <p:nvPr/>
        </p:nvSpPr>
        <p:spPr>
          <a:xfrm>
            <a:off x="8317719" y="5115216"/>
            <a:ext cx="535303" cy="44594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2" name="TextBox 51">
            <a:extLst>
              <a:ext uri="{FF2B5EF4-FFF2-40B4-BE49-F238E27FC236}">
                <a16:creationId xmlns:a16="http://schemas.microsoft.com/office/drawing/2014/main" id="{AB83CA66-2C4A-4C0E-9C64-EA514E6105DE}"/>
              </a:ext>
            </a:extLst>
          </p:cNvPr>
          <p:cNvSpPr txBox="1"/>
          <p:nvPr/>
        </p:nvSpPr>
        <p:spPr>
          <a:xfrm>
            <a:off x="7103874" y="1205136"/>
            <a:ext cx="303660" cy="553998"/>
          </a:xfrm>
          <a:prstGeom prst="rect">
            <a:avLst/>
          </a:prstGeom>
          <a:noFill/>
        </p:spPr>
        <p:txBody>
          <a:bodyPr wrap="square" rtlCol="0">
            <a:spAutoFit/>
          </a:bodyPr>
          <a:lstStyle/>
          <a:p>
            <a:r>
              <a:rPr lang="en-GB" sz="3000" b="1">
                <a:solidFill>
                  <a:srgbClr val="FFC000"/>
                </a:solidFill>
              </a:rPr>
              <a:t>3</a:t>
            </a:r>
          </a:p>
        </p:txBody>
      </p:sp>
      <p:sp>
        <p:nvSpPr>
          <p:cNvPr id="53" name="TextBox 52">
            <a:extLst>
              <a:ext uri="{FF2B5EF4-FFF2-40B4-BE49-F238E27FC236}">
                <a16:creationId xmlns:a16="http://schemas.microsoft.com/office/drawing/2014/main" id="{1C520B81-17D6-48B4-905C-2882825FAB0D}"/>
              </a:ext>
            </a:extLst>
          </p:cNvPr>
          <p:cNvSpPr txBox="1"/>
          <p:nvPr/>
        </p:nvSpPr>
        <p:spPr>
          <a:xfrm>
            <a:off x="6219482" y="846878"/>
            <a:ext cx="961746" cy="507831"/>
          </a:xfrm>
          <a:prstGeom prst="rect">
            <a:avLst/>
          </a:prstGeom>
          <a:noFill/>
        </p:spPr>
        <p:txBody>
          <a:bodyPr wrap="square" rtlCol="0">
            <a:spAutoFit/>
          </a:bodyPr>
          <a:lstStyle/>
          <a:p>
            <a:r>
              <a:rPr lang="en-GB" sz="1350">
                <a:solidFill>
                  <a:srgbClr val="4472C4"/>
                </a:solidFill>
              </a:rPr>
              <a:t>NEW</a:t>
            </a:r>
            <a:r>
              <a:rPr lang="en-GB" sz="1350"/>
              <a:t> Infections</a:t>
            </a:r>
          </a:p>
        </p:txBody>
      </p:sp>
      <p:sp>
        <p:nvSpPr>
          <p:cNvPr id="54" name="TextBox 53">
            <a:extLst>
              <a:ext uri="{FF2B5EF4-FFF2-40B4-BE49-F238E27FC236}">
                <a16:creationId xmlns:a16="http://schemas.microsoft.com/office/drawing/2014/main" id="{DCF243FA-FE65-46A7-812D-E976D127A946}"/>
              </a:ext>
            </a:extLst>
          </p:cNvPr>
          <p:cNvSpPr txBox="1"/>
          <p:nvPr/>
        </p:nvSpPr>
        <p:spPr>
          <a:xfrm>
            <a:off x="6938496" y="846878"/>
            <a:ext cx="1140176" cy="507831"/>
          </a:xfrm>
          <a:prstGeom prst="rect">
            <a:avLst/>
          </a:prstGeom>
          <a:noFill/>
        </p:spPr>
        <p:txBody>
          <a:bodyPr wrap="square" rtlCol="0">
            <a:spAutoFit/>
          </a:bodyPr>
          <a:lstStyle/>
          <a:p>
            <a:r>
              <a:rPr lang="en-GB" sz="1350">
                <a:solidFill>
                  <a:srgbClr val="FFC000"/>
                </a:solidFill>
              </a:rPr>
              <a:t>TOTAL</a:t>
            </a:r>
            <a:r>
              <a:rPr lang="en-GB" sz="1350"/>
              <a:t> Infections</a:t>
            </a:r>
          </a:p>
        </p:txBody>
      </p:sp>
      <p:sp>
        <p:nvSpPr>
          <p:cNvPr id="55" name="TextBox 54">
            <a:extLst>
              <a:ext uri="{FF2B5EF4-FFF2-40B4-BE49-F238E27FC236}">
                <a16:creationId xmlns:a16="http://schemas.microsoft.com/office/drawing/2014/main" id="{FB9C8A12-25FA-4524-8F05-60DED63ACB65}"/>
              </a:ext>
            </a:extLst>
          </p:cNvPr>
          <p:cNvSpPr txBox="1"/>
          <p:nvPr/>
        </p:nvSpPr>
        <p:spPr>
          <a:xfrm>
            <a:off x="7071138" y="2033370"/>
            <a:ext cx="336397" cy="553998"/>
          </a:xfrm>
          <a:prstGeom prst="rect">
            <a:avLst/>
          </a:prstGeom>
          <a:noFill/>
        </p:spPr>
        <p:txBody>
          <a:bodyPr wrap="square" rtlCol="0">
            <a:spAutoFit/>
          </a:bodyPr>
          <a:lstStyle/>
          <a:p>
            <a:r>
              <a:rPr lang="en-GB" sz="3000" b="1">
                <a:solidFill>
                  <a:srgbClr val="FFC000"/>
                </a:solidFill>
              </a:rPr>
              <a:t>7</a:t>
            </a:r>
          </a:p>
        </p:txBody>
      </p:sp>
      <p:sp>
        <p:nvSpPr>
          <p:cNvPr id="56" name="TextBox 55">
            <a:extLst>
              <a:ext uri="{FF2B5EF4-FFF2-40B4-BE49-F238E27FC236}">
                <a16:creationId xmlns:a16="http://schemas.microsoft.com/office/drawing/2014/main" id="{9D558CD8-5540-4545-BB7E-C30A6586C3A5}"/>
              </a:ext>
            </a:extLst>
          </p:cNvPr>
          <p:cNvSpPr txBox="1"/>
          <p:nvPr/>
        </p:nvSpPr>
        <p:spPr>
          <a:xfrm>
            <a:off x="7007632" y="3051721"/>
            <a:ext cx="583552" cy="553998"/>
          </a:xfrm>
          <a:prstGeom prst="rect">
            <a:avLst/>
          </a:prstGeom>
          <a:noFill/>
        </p:spPr>
        <p:txBody>
          <a:bodyPr wrap="square" rtlCol="0">
            <a:spAutoFit/>
          </a:bodyPr>
          <a:lstStyle/>
          <a:p>
            <a:r>
              <a:rPr lang="en-GB" sz="3000" b="1">
                <a:solidFill>
                  <a:srgbClr val="FFC000"/>
                </a:solidFill>
              </a:rPr>
              <a:t>15</a:t>
            </a:r>
          </a:p>
        </p:txBody>
      </p:sp>
      <p:sp>
        <p:nvSpPr>
          <p:cNvPr id="57" name="Flowchart: Connector 56">
            <a:extLst>
              <a:ext uri="{FF2B5EF4-FFF2-40B4-BE49-F238E27FC236}">
                <a16:creationId xmlns:a16="http://schemas.microsoft.com/office/drawing/2014/main" id="{4CB3CC97-6CF9-434D-8A50-6FEE36F81EF2}"/>
              </a:ext>
            </a:extLst>
          </p:cNvPr>
          <p:cNvSpPr/>
          <p:nvPr/>
        </p:nvSpPr>
        <p:spPr>
          <a:xfrm>
            <a:off x="7362368" y="5113356"/>
            <a:ext cx="535303" cy="445944"/>
          </a:xfrm>
          <a:prstGeom prst="flowChartConnector">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58" name="TextBox 57">
            <a:extLst>
              <a:ext uri="{FF2B5EF4-FFF2-40B4-BE49-F238E27FC236}">
                <a16:creationId xmlns:a16="http://schemas.microsoft.com/office/drawing/2014/main" id="{1B3AE3E3-CAF7-4D02-8744-575D92FBD0B7}"/>
              </a:ext>
            </a:extLst>
          </p:cNvPr>
          <p:cNvSpPr txBox="1"/>
          <p:nvPr/>
        </p:nvSpPr>
        <p:spPr>
          <a:xfrm>
            <a:off x="67496" y="153208"/>
            <a:ext cx="93142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F243E"/>
                </a:solidFill>
                <a:latin typeface="Gill Sans MT"/>
                <a:cs typeface="Calibri"/>
              </a:rPr>
              <a:t>How quickly the virus can spread in one month</a:t>
            </a:r>
          </a:p>
        </p:txBody>
      </p:sp>
      <p:pic>
        <p:nvPicPr>
          <p:cNvPr id="3" name="Recorded Sound">
            <a:hlinkClick r:id="" action="ppaction://media"/>
            <a:extLst>
              <a:ext uri="{FF2B5EF4-FFF2-40B4-BE49-F238E27FC236}">
                <a16:creationId xmlns:a16="http://schemas.microsoft.com/office/drawing/2014/main" id="{553F3B9F-E980-42A1-9BB7-27D880C6AFB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84917" y="6008946"/>
            <a:ext cx="406400" cy="406400"/>
          </a:xfrm>
          <a:prstGeom prst="rect">
            <a:avLst/>
          </a:prstGeom>
        </p:spPr>
      </p:pic>
    </p:spTree>
    <p:extLst>
      <p:ext uri="{BB962C8B-B14F-4D97-AF65-F5344CB8AC3E}">
        <p14:creationId xmlns:p14="http://schemas.microsoft.com/office/powerpoint/2010/main" val="53506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380" fill="hold"/>
                                        <p:tgtEl>
                                          <p:spTgt spid="3"/>
                                        </p:tgtEl>
                                      </p:cBhvr>
                                    </p:cmd>
                                  </p:childTnLst>
                                </p:cTn>
                              </p:par>
                              <p:par>
                                <p:cTn id="7" presetID="1" presetClass="entr" presetSubtype="0" fill="hold" grpId="0" nodeType="withEffect">
                                  <p:stCondLst>
                                    <p:cond delay="1200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120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120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1200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1200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1600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1600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1600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2700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2700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2700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2700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2700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2700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2700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2700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2700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2700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2900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2900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2900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4200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4200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nodeType="withEffect">
                                  <p:stCondLst>
                                    <p:cond delay="4200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4200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4200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4200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4200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4200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grpId="0" nodeType="withEffect">
                                  <p:stCondLst>
                                    <p:cond delay="4200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4200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4200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nodeType="withEffect">
                                  <p:stCondLst>
                                    <p:cond delay="42000"/>
                                  </p:stCondLst>
                                  <p:childTnLst>
                                    <p:set>
                                      <p:cBhvr>
                                        <p:cTn id="72" dur="1" fill="hold">
                                          <p:stCondLst>
                                            <p:cond delay="0"/>
                                          </p:stCondLst>
                                        </p:cTn>
                                        <p:tgtEl>
                                          <p:spTgt spid="26"/>
                                        </p:tgtEl>
                                        <p:attrNameLst>
                                          <p:attrName>style.visibility</p:attrName>
                                        </p:attrNameLst>
                                      </p:cBhvr>
                                      <p:to>
                                        <p:strVal val="visible"/>
                                      </p:to>
                                    </p:set>
                                  </p:childTnLst>
                                </p:cTn>
                              </p:par>
                              <p:par>
                                <p:cTn id="73" presetID="1" presetClass="entr" presetSubtype="0" fill="hold" nodeType="withEffect">
                                  <p:stCondLst>
                                    <p:cond delay="4200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nodeType="withEffect">
                                  <p:stCondLst>
                                    <p:cond delay="42000"/>
                                  </p:stCondLst>
                                  <p:childTnLst>
                                    <p:set>
                                      <p:cBhvr>
                                        <p:cTn id="76" dur="1" fill="hold">
                                          <p:stCondLst>
                                            <p:cond delay="0"/>
                                          </p:stCondLst>
                                        </p:cTn>
                                        <p:tgtEl>
                                          <p:spTgt spid="23"/>
                                        </p:tgtEl>
                                        <p:attrNameLst>
                                          <p:attrName>style.visibility</p:attrName>
                                        </p:attrNameLst>
                                      </p:cBhvr>
                                      <p:to>
                                        <p:strVal val="visible"/>
                                      </p:to>
                                    </p:set>
                                  </p:childTnLst>
                                </p:cTn>
                              </p:par>
                              <p:par>
                                <p:cTn id="77" presetID="1" presetClass="entr" presetSubtype="0" fill="hold" nodeType="withEffect">
                                  <p:stCondLst>
                                    <p:cond delay="4200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nodeType="withEffect">
                                  <p:stCondLst>
                                    <p:cond delay="4200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nodeType="withEffect">
                                  <p:stCondLst>
                                    <p:cond delay="4200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nodeType="withEffect">
                                  <p:stCondLst>
                                    <p:cond delay="42000"/>
                                  </p:stCondLst>
                                  <p:childTnLst>
                                    <p:set>
                                      <p:cBhvr>
                                        <p:cTn id="84" dur="1" fill="hold">
                                          <p:stCondLst>
                                            <p:cond delay="0"/>
                                          </p:stCondLst>
                                        </p:cTn>
                                        <p:tgtEl>
                                          <p:spTgt spid="19"/>
                                        </p:tgtEl>
                                        <p:attrNameLst>
                                          <p:attrName>style.visibility</p:attrName>
                                        </p:attrNameLst>
                                      </p:cBhvr>
                                      <p:to>
                                        <p:strVal val="visible"/>
                                      </p:to>
                                    </p:set>
                                  </p:childTnLst>
                                </p:cTn>
                              </p:par>
                              <p:par>
                                <p:cTn id="85" presetID="1" presetClass="entr" presetSubtype="0" fill="hold" grpId="0" nodeType="withEffect">
                                  <p:stCondLst>
                                    <p:cond delay="4200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4700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grpId="0" nodeType="withEffect">
                                  <p:stCondLst>
                                    <p:cond delay="4700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49000"/>
                                  </p:stCondLst>
                                  <p:childTnLst>
                                    <p:set>
                                      <p:cBhvr>
                                        <p:cTn id="92" dur="1" fill="hold">
                                          <p:stCondLst>
                                            <p:cond delay="0"/>
                                          </p:stCondLst>
                                        </p:cTn>
                                        <p:tgtEl>
                                          <p:spTgt spid="45"/>
                                        </p:tgtEl>
                                        <p:attrNameLst>
                                          <p:attrName>style.visibility</p:attrName>
                                        </p:attrNameLst>
                                      </p:cBhvr>
                                      <p:to>
                                        <p:strVal val="visible"/>
                                      </p:to>
                                    </p:set>
                                  </p:childTnLst>
                                </p:cTn>
                              </p:par>
                              <p:par>
                                <p:cTn id="93" presetID="1" presetClass="entr" presetSubtype="0" fill="hold" nodeType="withEffect">
                                  <p:stCondLst>
                                    <p:cond delay="56000"/>
                                  </p:stCondLst>
                                  <p:childTnLst>
                                    <p:set>
                                      <p:cBhvr>
                                        <p:cTn id="94" dur="1" fill="hold">
                                          <p:stCondLst>
                                            <p:cond delay="0"/>
                                          </p:stCondLst>
                                        </p:cTn>
                                        <p:tgtEl>
                                          <p:spTgt spid="47">
                                            <p:txEl>
                                              <p:pRg st="0" end="0"/>
                                            </p:txEl>
                                          </p:spTgt>
                                        </p:tgtEl>
                                        <p:attrNameLst>
                                          <p:attrName>style.visibility</p:attrName>
                                        </p:attrNameLst>
                                      </p:cBhvr>
                                      <p:to>
                                        <p:strVal val="visible"/>
                                      </p:to>
                                    </p:set>
                                  </p:childTnLst>
                                </p:cTn>
                              </p:par>
                              <p:par>
                                <p:cTn id="95" presetID="1" presetClass="entr" presetSubtype="0" fill="hold" nodeType="withEffect">
                                  <p:stCondLst>
                                    <p:cond delay="63000"/>
                                  </p:stCondLst>
                                  <p:childTnLst>
                                    <p:set>
                                      <p:cBhvr>
                                        <p:cTn id="96" dur="1" fill="hold">
                                          <p:stCondLst>
                                            <p:cond delay="0"/>
                                          </p:stCondLst>
                                        </p:cTn>
                                        <p:tgtEl>
                                          <p:spTgt spid="47">
                                            <p:txEl>
                                              <p:pRg st="1" end="1"/>
                                            </p:txEl>
                                          </p:spTgt>
                                        </p:tgtEl>
                                        <p:attrNameLst>
                                          <p:attrName>style.visibility</p:attrName>
                                        </p:attrNameLst>
                                      </p:cBhvr>
                                      <p:to>
                                        <p:strVal val="visible"/>
                                      </p:to>
                                    </p:set>
                                  </p:childTnLst>
                                </p:cTn>
                              </p:par>
                              <p:par>
                                <p:cTn id="97" presetID="1" presetClass="entr" presetSubtype="0" fill="hold" nodeType="withEffect">
                                  <p:stCondLst>
                                    <p:cond delay="68000"/>
                                  </p:stCondLst>
                                  <p:childTnLst>
                                    <p:set>
                                      <p:cBhvr>
                                        <p:cTn id="98" dur="1" fill="hold">
                                          <p:stCondLst>
                                            <p:cond delay="0"/>
                                          </p:stCondLst>
                                        </p:cTn>
                                        <p:tgtEl>
                                          <p:spTgt spid="47">
                                            <p:txEl>
                                              <p:pRg st="2" end="2"/>
                                            </p:txEl>
                                          </p:spTgt>
                                        </p:tgtEl>
                                        <p:attrNameLst>
                                          <p:attrName>style.visibility</p:attrName>
                                        </p:attrNameLst>
                                      </p:cBhvr>
                                      <p:to>
                                        <p:strVal val="visible"/>
                                      </p:to>
                                    </p:set>
                                  </p:childTnLst>
                                </p:cTn>
                              </p:par>
                              <p:par>
                                <p:cTn id="99" presetID="1" presetClass="entr" presetSubtype="0" fill="hold" nodeType="withEffect">
                                  <p:stCondLst>
                                    <p:cond delay="76000"/>
                                  </p:stCondLst>
                                  <p:childTnLst>
                                    <p:set>
                                      <p:cBhvr>
                                        <p:cTn id="100" dur="1" fill="hold">
                                          <p:stCondLst>
                                            <p:cond delay="0"/>
                                          </p:stCondLst>
                                        </p:cTn>
                                        <p:tgtEl>
                                          <p:spTgt spid="48">
                                            <p:txEl>
                                              <p:pRg st="0" end="0"/>
                                            </p:txEl>
                                          </p:spTgt>
                                        </p:tgtEl>
                                        <p:attrNameLst>
                                          <p:attrName>style.visibility</p:attrName>
                                        </p:attrNameLst>
                                      </p:cBhvr>
                                      <p:to>
                                        <p:strVal val="visible"/>
                                      </p:to>
                                    </p:set>
                                  </p:childTnLst>
                                </p:cTn>
                              </p:par>
                              <p:par>
                                <p:cTn id="101" presetID="1" presetClass="entr" presetSubtype="0" fill="hold" nodeType="withEffect">
                                  <p:stCondLst>
                                    <p:cond delay="83000"/>
                                  </p:stCondLst>
                                  <p:childTnLst>
                                    <p:set>
                                      <p:cBhvr>
                                        <p:cTn id="102" dur="1" fill="hold">
                                          <p:stCondLst>
                                            <p:cond delay="0"/>
                                          </p:stCondLst>
                                        </p:cTn>
                                        <p:tgtEl>
                                          <p:spTgt spid="48">
                                            <p:txEl>
                                              <p:pRg st="1" end="1"/>
                                            </p:txEl>
                                          </p:spTgt>
                                        </p:tgtEl>
                                        <p:attrNameLst>
                                          <p:attrName>style.visibility</p:attrName>
                                        </p:attrNameLst>
                                      </p:cBhvr>
                                      <p:to>
                                        <p:strVal val="visible"/>
                                      </p:to>
                                    </p:set>
                                  </p:childTnLst>
                                </p:cTn>
                              </p:par>
                              <p:par>
                                <p:cTn id="103" presetID="1" presetClass="entr" presetSubtype="0" fill="hold" nodeType="withEffect">
                                  <p:stCondLst>
                                    <p:cond delay="89000"/>
                                  </p:stCondLst>
                                  <p:childTnLst>
                                    <p:set>
                                      <p:cBhvr>
                                        <p:cTn id="104" dur="1" fill="hold">
                                          <p:stCondLst>
                                            <p:cond delay="0"/>
                                          </p:stCondLst>
                                        </p:cTn>
                                        <p:tgtEl>
                                          <p:spTgt spid="48">
                                            <p:txEl>
                                              <p:pRg st="2" end="2"/>
                                            </p:txEl>
                                          </p:spTgt>
                                        </p:tgtEl>
                                        <p:attrNameLst>
                                          <p:attrName>style.visibility</p:attrName>
                                        </p:attrNameLst>
                                      </p:cBhvr>
                                      <p:to>
                                        <p:strVal val="visible"/>
                                      </p:to>
                                    </p:set>
                                  </p:childTnLst>
                                </p:cTn>
                              </p:par>
                              <p:par>
                                <p:cTn id="105" presetID="1" presetClass="entr" presetSubtype="0" fill="hold" grpId="0" nodeType="withEffect">
                                  <p:stCondLst>
                                    <p:cond delay="92000"/>
                                  </p:stCondLst>
                                  <p:childTnLst>
                                    <p:set>
                                      <p:cBhvr>
                                        <p:cTn id="106" dur="1" fill="hold">
                                          <p:stCondLst>
                                            <p:cond delay="0"/>
                                          </p:stCondLst>
                                        </p:cTn>
                                        <p:tgtEl>
                                          <p:spTgt spid="57"/>
                                        </p:tgtEl>
                                        <p:attrNameLst>
                                          <p:attrName>style.visibility</p:attrName>
                                        </p:attrNameLst>
                                      </p:cBhvr>
                                      <p:to>
                                        <p:strVal val="visible"/>
                                      </p:to>
                                    </p:set>
                                  </p:childTnLst>
                                </p:cTn>
                              </p:par>
                              <p:par>
                                <p:cTn id="107" presetID="1" presetClass="entr" presetSubtype="0" fill="hold" grpId="0" nodeType="withEffect">
                                  <p:stCondLst>
                                    <p:cond delay="9450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9" fill="hold" display="0">
                  <p:stCondLst>
                    <p:cond delay="indefinite"/>
                  </p:stCondLst>
                  <p:endCondLst>
                    <p:cond evt="onStopAudio" delay="0">
                      <p:tgtEl>
                        <p:sldTgt/>
                      </p:tgtEl>
                    </p:cond>
                  </p:endCondLst>
                </p:cTn>
                <p:tgtEl>
                  <p:spTgt spid="3"/>
                </p:tgtEl>
              </p:cMediaNode>
            </p:audio>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7" grpId="0"/>
      <p:bldP spid="38" grpId="0"/>
      <p:bldP spid="39" grpId="0"/>
      <p:bldP spid="40" grpId="0"/>
      <p:bldP spid="41" grpId="0"/>
      <p:bldP spid="42" grpId="0"/>
      <p:bldP spid="43" grpId="0"/>
      <p:bldP spid="44" grpId="0"/>
      <p:bldP spid="45" grpId="0"/>
      <p:bldP spid="49" grpId="0" animBg="1"/>
      <p:bldP spid="52" grpId="0"/>
      <p:bldP spid="53" grpId="0"/>
      <p:bldP spid="54" grpId="0"/>
      <p:bldP spid="55" grpId="0"/>
      <p:bldP spid="56"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24A8EF5D-3B8A-4C6C-91AB-2EFA35CA3508}"/>
              </a:ext>
            </a:extLst>
          </p:cNvPr>
          <p:cNvSpPr txBox="1">
            <a:spLocks/>
          </p:cNvSpPr>
          <p:nvPr/>
        </p:nvSpPr>
        <p:spPr>
          <a:xfrm>
            <a:off x="1267762" y="436747"/>
            <a:ext cx="6904638" cy="5707379"/>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GB" sz="3600" b="1" dirty="0">
                <a:solidFill>
                  <a:srgbClr val="0F243E"/>
                </a:solidFill>
                <a:latin typeface="Gill Sans MT"/>
              </a:rPr>
              <a:t>This isn’t new Science!</a:t>
            </a:r>
          </a:p>
          <a:p>
            <a:pPr>
              <a:spcBef>
                <a:spcPts val="0"/>
              </a:spcBef>
            </a:pPr>
            <a:endParaRPr lang="en-GB" sz="2600" b="1" dirty="0">
              <a:solidFill>
                <a:srgbClr val="0F243E"/>
              </a:solidFill>
              <a:latin typeface="Gill Sans MT"/>
            </a:endParaRPr>
          </a:p>
          <a:p>
            <a:pPr marL="0" indent="0">
              <a:spcBef>
                <a:spcPts val="0"/>
              </a:spcBef>
              <a:buNone/>
            </a:pPr>
            <a:r>
              <a:rPr lang="en-GB" sz="2200" dirty="0">
                <a:solidFill>
                  <a:srgbClr val="0F243E"/>
                </a:solidFill>
                <a:latin typeface="Gill Sans MT"/>
              </a:rPr>
              <a:t>Scientists have always used this terminology to describe viruses, most of us are only just hearing about it.</a:t>
            </a:r>
          </a:p>
          <a:p>
            <a:pPr>
              <a:spcBef>
                <a:spcPts val="0"/>
              </a:spcBef>
            </a:pPr>
            <a:endParaRPr lang="en-GB" sz="2200" b="1" dirty="0">
              <a:solidFill>
                <a:srgbClr val="0F243E"/>
              </a:solidFill>
              <a:latin typeface="Gill Sans MT" panose="020B0502020104020203" pitchFamily="34" charset="0"/>
            </a:endParaRPr>
          </a:p>
          <a:p>
            <a:pPr marL="0" indent="0">
              <a:spcBef>
                <a:spcPts val="0"/>
              </a:spcBef>
              <a:buNone/>
            </a:pPr>
            <a:r>
              <a:rPr lang="en-GB" sz="2200" dirty="0">
                <a:solidFill>
                  <a:srgbClr val="0F243E"/>
                </a:solidFill>
                <a:latin typeface="Gill Sans MT"/>
              </a:rPr>
              <a:t>Check out this clip from the film Contagion in 2011, you may recognise some of the terms they are discussing! </a:t>
            </a:r>
          </a:p>
          <a:p>
            <a:pPr>
              <a:spcBef>
                <a:spcPts val="0"/>
              </a:spcBef>
            </a:pPr>
            <a:endParaRPr lang="en-GB" sz="2600" dirty="0">
              <a:solidFill>
                <a:srgbClr val="0F243E"/>
              </a:solidFill>
              <a:latin typeface="Gill Sans MT"/>
            </a:endParaRPr>
          </a:p>
          <a:p>
            <a:pPr>
              <a:spcBef>
                <a:spcPts val="0"/>
              </a:spcBef>
            </a:pPr>
            <a:endParaRPr lang="en-GB" sz="2600" dirty="0">
              <a:solidFill>
                <a:srgbClr val="0F243E"/>
              </a:solidFill>
              <a:latin typeface="Gill Sans MT"/>
            </a:endParaRPr>
          </a:p>
          <a:p>
            <a:pPr>
              <a:spcBef>
                <a:spcPts val="0"/>
              </a:spcBef>
            </a:pPr>
            <a:endParaRPr lang="en-GB" sz="2600" dirty="0">
              <a:solidFill>
                <a:srgbClr val="0F243E"/>
              </a:solidFill>
              <a:latin typeface="Gill Sans MT"/>
            </a:endParaRPr>
          </a:p>
          <a:p>
            <a:pPr>
              <a:spcBef>
                <a:spcPts val="0"/>
              </a:spcBef>
            </a:pPr>
            <a:endParaRPr lang="en-GB" sz="2600" dirty="0">
              <a:solidFill>
                <a:srgbClr val="0F243E"/>
              </a:solidFill>
              <a:latin typeface="Gill Sans MT"/>
            </a:endParaRPr>
          </a:p>
          <a:p>
            <a:pPr marL="0" indent="0">
              <a:spcBef>
                <a:spcPts val="0"/>
              </a:spcBef>
              <a:buNone/>
            </a:pPr>
            <a:endParaRPr lang="en-GB" sz="2400" dirty="0">
              <a:solidFill>
                <a:srgbClr val="0F243E"/>
              </a:solidFill>
              <a:latin typeface="Gill Sans MT"/>
            </a:endParaRPr>
          </a:p>
          <a:p>
            <a:pPr>
              <a:spcBef>
                <a:spcPts val="0"/>
              </a:spcBef>
            </a:pPr>
            <a:endParaRPr lang="en-US" sz="1600" u="sng" dirty="0">
              <a:latin typeface="Gill Sans MT" panose="020B0502020104020203" pitchFamily="34" charset="0"/>
              <a:hlinkClick r:id="" action="ppaction://noaction"/>
            </a:endParaRPr>
          </a:p>
          <a:p>
            <a:pPr>
              <a:spcBef>
                <a:spcPts val="0"/>
              </a:spcBef>
            </a:pPr>
            <a:endParaRPr lang="en-US" sz="1600" u="sng" dirty="0">
              <a:latin typeface="Gill Sans MT" panose="020B0502020104020203" pitchFamily="34" charset="0"/>
              <a:hlinkClick r:id="" action="ppaction://noaction"/>
            </a:endParaRPr>
          </a:p>
          <a:p>
            <a:pPr marL="0" indent="0">
              <a:spcBef>
                <a:spcPts val="0"/>
              </a:spcBef>
              <a:buNone/>
            </a:pPr>
            <a:endParaRPr lang="en-GB" sz="2400" dirty="0">
              <a:solidFill>
                <a:srgbClr val="0F243E"/>
              </a:solidFill>
              <a:latin typeface="Gill Sans MT"/>
              <a:hlinkClick r:id="rId4"/>
            </a:endParaRPr>
          </a:p>
          <a:p>
            <a:pPr marL="0" indent="0">
              <a:spcBef>
                <a:spcPts val="0"/>
              </a:spcBef>
              <a:buNone/>
            </a:pPr>
            <a:r>
              <a:rPr lang="en-GB" sz="2000" dirty="0">
                <a:solidFill>
                  <a:srgbClr val="0F243E"/>
                </a:solidFill>
                <a:latin typeface="Gill Sans MT"/>
                <a:hlinkClick r:id="rId4"/>
              </a:rPr>
              <a:t>https://www.youtube.com/watch?v=W3T988K2DR4&amp;feature=youtu.be</a:t>
            </a:r>
            <a:r>
              <a:rPr lang="en-GB" sz="2000" dirty="0">
                <a:solidFill>
                  <a:srgbClr val="0F243E"/>
                </a:solidFill>
                <a:latin typeface="Gill Sans MT"/>
              </a:rPr>
              <a:t> (2mins 24secs)</a:t>
            </a:r>
          </a:p>
          <a:p>
            <a:pPr>
              <a:spcBef>
                <a:spcPts val="0"/>
              </a:spcBef>
            </a:pPr>
            <a:endParaRPr lang="en-GB" sz="2400" dirty="0">
              <a:solidFill>
                <a:srgbClr val="0F243E"/>
              </a:solidFill>
              <a:latin typeface="Gill Sans MT"/>
            </a:endParaRPr>
          </a:p>
          <a:p>
            <a:pPr>
              <a:spcBef>
                <a:spcPts val="0"/>
              </a:spcBef>
            </a:pPr>
            <a:endParaRPr lang="en-GB" sz="2400" dirty="0">
              <a:solidFill>
                <a:srgbClr val="0F243E"/>
              </a:solidFill>
              <a:latin typeface="Gill Sans MT"/>
            </a:endParaRPr>
          </a:p>
          <a:p>
            <a:pPr>
              <a:spcBef>
                <a:spcPts val="0"/>
              </a:spcBef>
            </a:pPr>
            <a:endParaRPr lang="en-GB" sz="2400" dirty="0">
              <a:solidFill>
                <a:srgbClr val="0F243E"/>
              </a:solidFill>
              <a:latin typeface="Gill Sans MT"/>
            </a:endParaRPr>
          </a:p>
          <a:p>
            <a:pPr>
              <a:spcBef>
                <a:spcPts val="0"/>
              </a:spcBef>
            </a:pPr>
            <a:endParaRPr lang="en-GB" sz="2400" dirty="0">
              <a:solidFill>
                <a:srgbClr val="0F243E"/>
              </a:solidFill>
              <a:latin typeface="Gill Sans MT"/>
              <a:ea typeface="+mn-lt"/>
              <a:cs typeface="+mn-lt"/>
            </a:endParaRPr>
          </a:p>
          <a:p>
            <a:pPr>
              <a:spcBef>
                <a:spcPts val="0"/>
              </a:spcBef>
            </a:pPr>
            <a:endParaRPr lang="en-GB" sz="2400" u="sng" dirty="0">
              <a:solidFill>
                <a:srgbClr val="0563C1"/>
              </a:solidFill>
              <a:latin typeface="Calibri"/>
              <a:cs typeface="Calibri"/>
            </a:endParaRPr>
          </a:p>
        </p:txBody>
      </p:sp>
      <p:pic>
        <p:nvPicPr>
          <p:cNvPr id="3" name="Picture 2" descr="A picture containing text, newspaper&#10;&#10;Description automatically generated">
            <a:extLst>
              <a:ext uri="{FF2B5EF4-FFF2-40B4-BE49-F238E27FC236}">
                <a16:creationId xmlns:a16="http://schemas.microsoft.com/office/drawing/2014/main" id="{34510233-4299-4B1F-B401-F0C787A68F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1968" y="3318022"/>
            <a:ext cx="3560064" cy="1992652"/>
          </a:xfrm>
          <a:prstGeom prst="rect">
            <a:avLst/>
          </a:prstGeom>
        </p:spPr>
      </p:pic>
      <p:pic>
        <p:nvPicPr>
          <p:cNvPr id="4" name="Recorded Sound">
            <a:hlinkClick r:id="" action="ppaction://media"/>
            <a:extLst>
              <a:ext uri="{FF2B5EF4-FFF2-40B4-BE49-F238E27FC236}">
                <a16:creationId xmlns:a16="http://schemas.microsoft.com/office/drawing/2014/main" id="{6B921ECA-B70B-4468-8C7E-81A7701A81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7529" y="5940926"/>
            <a:ext cx="406400" cy="406400"/>
          </a:xfrm>
          <a:prstGeom prst="rect">
            <a:avLst/>
          </a:prstGeom>
        </p:spPr>
      </p:pic>
    </p:spTree>
    <p:extLst>
      <p:ext uri="{BB962C8B-B14F-4D97-AF65-F5344CB8AC3E}">
        <p14:creationId xmlns:p14="http://schemas.microsoft.com/office/powerpoint/2010/main" val="286409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B0F9-A8E3-4B8D-8719-D9A1BA63F704}"/>
              </a:ext>
            </a:extLst>
          </p:cNvPr>
          <p:cNvSpPr txBox="1">
            <a:spLocks/>
          </p:cNvSpPr>
          <p:nvPr/>
        </p:nvSpPr>
        <p:spPr>
          <a:xfrm>
            <a:off x="457200" y="301804"/>
            <a:ext cx="8229600" cy="1228291"/>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0F243E"/>
                </a:solidFill>
                <a:latin typeface="Gill Sans MT" panose="020B0502020104020203" pitchFamily="34" charset="0"/>
              </a:rPr>
              <a:t>What is the current R number in the UK?</a:t>
            </a:r>
          </a:p>
        </p:txBody>
      </p:sp>
      <p:sp>
        <p:nvSpPr>
          <p:cNvPr id="3" name="Content Placeholder 2">
            <a:extLst>
              <a:ext uri="{FF2B5EF4-FFF2-40B4-BE49-F238E27FC236}">
                <a16:creationId xmlns:a16="http://schemas.microsoft.com/office/drawing/2014/main" id="{18EBC5A4-DF34-450D-8B1C-C8620FC08224}"/>
              </a:ext>
            </a:extLst>
          </p:cNvPr>
          <p:cNvSpPr txBox="1">
            <a:spLocks/>
          </p:cNvSpPr>
          <p:nvPr/>
        </p:nvSpPr>
        <p:spPr>
          <a:xfrm>
            <a:off x="1176528" y="1816242"/>
            <a:ext cx="6790944"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0F243E"/>
                </a:solidFill>
                <a:latin typeface="Gill Sans MT" panose="020B0502020104020203" pitchFamily="34" charset="0"/>
              </a:rPr>
              <a:t>Discuss the options and select your response on the scale:</a:t>
            </a:r>
          </a:p>
          <a:p>
            <a:pPr marL="0" indent="0">
              <a:buFont typeface="Arial" panose="020B0604020202020204" pitchFamily="34" charset="0"/>
              <a:buNone/>
            </a:pPr>
            <a:endParaRPr lang="en-GB" sz="2400" dirty="0">
              <a:solidFill>
                <a:srgbClr val="0F243E"/>
              </a:solidFill>
              <a:latin typeface="Gill Sans MT" panose="020B0502020104020203" pitchFamily="34" charset="0"/>
            </a:endParaRPr>
          </a:p>
          <a:p>
            <a:pPr marL="0" indent="0">
              <a:buFont typeface="Arial" panose="020B0604020202020204" pitchFamily="34" charset="0"/>
              <a:buNone/>
            </a:pPr>
            <a:endParaRPr lang="en-GB" sz="2400" dirty="0">
              <a:solidFill>
                <a:srgbClr val="0F243E"/>
              </a:solidFill>
              <a:latin typeface="Gill Sans MT" panose="020B0502020104020203" pitchFamily="34" charset="0"/>
            </a:endParaRPr>
          </a:p>
          <a:p>
            <a:pPr marL="0" indent="0">
              <a:buFont typeface="Arial" panose="020B0604020202020204" pitchFamily="34" charset="0"/>
              <a:buNone/>
            </a:pPr>
            <a:endParaRPr lang="en-GB" sz="2400" dirty="0">
              <a:solidFill>
                <a:srgbClr val="0F243E"/>
              </a:solidFill>
              <a:latin typeface="Gill Sans MT" panose="020B0502020104020203" pitchFamily="34" charset="0"/>
            </a:endParaRPr>
          </a:p>
          <a:p>
            <a:pPr marL="0" indent="0">
              <a:buFont typeface="Arial" panose="020B0604020202020204" pitchFamily="34" charset="0"/>
              <a:buNone/>
            </a:pPr>
            <a:r>
              <a:rPr lang="en-GB" sz="2400" dirty="0">
                <a:solidFill>
                  <a:srgbClr val="0F243E"/>
                </a:solidFill>
                <a:latin typeface="Gill Sans MT" panose="020B0502020104020203" pitchFamily="34" charset="0"/>
              </a:rPr>
              <a:t>Up to date R number information can be found here: </a:t>
            </a:r>
            <a:r>
              <a:rPr lang="en-GB" sz="2400" dirty="0">
                <a:solidFill>
                  <a:srgbClr val="0F243E"/>
                </a:solidFill>
                <a:latin typeface="Gill Sans MT" panose="020B0502020104020203" pitchFamily="34" charset="0"/>
                <a:hlinkClick r:id="rId5"/>
              </a:rPr>
              <a:t>https://www.gov.uk/guidance/the-r-number-in-the-uk</a:t>
            </a:r>
            <a:r>
              <a:rPr lang="en-GB" sz="2400" dirty="0">
                <a:solidFill>
                  <a:srgbClr val="0F243E"/>
                </a:solidFill>
                <a:latin typeface="Gill Sans MT" panose="020B0502020104020203" pitchFamily="34" charset="0"/>
              </a:rPr>
              <a:t> </a:t>
            </a:r>
          </a:p>
          <a:p>
            <a:pPr marL="0" indent="0">
              <a:buFont typeface="Arial" panose="020B0604020202020204" pitchFamily="34" charset="0"/>
              <a:buNone/>
            </a:pPr>
            <a:endParaRPr lang="en-GB" sz="2400" dirty="0">
              <a:solidFill>
                <a:srgbClr val="0F243E"/>
              </a:solidFill>
              <a:latin typeface="Gill Sans MT" panose="020B0502020104020203" pitchFamily="34" charset="0"/>
            </a:endParaRPr>
          </a:p>
          <a:p>
            <a:pPr marL="0" indent="0">
              <a:buFont typeface="Arial" panose="020B0604020202020204" pitchFamily="34" charset="0"/>
              <a:buNone/>
            </a:pPr>
            <a:r>
              <a:rPr lang="en-GB" sz="2400" dirty="0">
                <a:solidFill>
                  <a:srgbClr val="0F243E"/>
                </a:solidFill>
                <a:latin typeface="Gill Sans MT" panose="020B0502020104020203" pitchFamily="34" charset="0"/>
              </a:rPr>
              <a:t>It also gives a regional breakdown so you can see how our area compares with the UK</a:t>
            </a:r>
          </a:p>
          <a:p>
            <a:pPr marL="0" indent="0">
              <a:buFont typeface="Arial" panose="020B0604020202020204" pitchFamily="34" charset="0"/>
              <a:buNone/>
            </a:pPr>
            <a:endParaRPr lang="en-GB" sz="2000" dirty="0">
              <a:solidFill>
                <a:srgbClr val="0F243E"/>
              </a:solidFill>
              <a:latin typeface="Gill Sans MT" panose="020B0502020104020203" pitchFamily="34" charset="0"/>
            </a:endParaRPr>
          </a:p>
        </p:txBody>
      </p:sp>
      <p:pic>
        <p:nvPicPr>
          <p:cNvPr id="18" name="Picture 17">
            <a:extLst>
              <a:ext uri="{FF2B5EF4-FFF2-40B4-BE49-F238E27FC236}">
                <a16:creationId xmlns:a16="http://schemas.microsoft.com/office/drawing/2014/main" id="{E4EEC12C-C047-4990-815F-8FBB5358AA74}"/>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4725" r="1776" b="36506"/>
          <a:stretch/>
        </p:blipFill>
        <p:spPr>
          <a:xfrm>
            <a:off x="1871700" y="2564904"/>
            <a:ext cx="5400600" cy="1041631"/>
          </a:xfrm>
          <a:prstGeom prst="rect">
            <a:avLst/>
          </a:prstGeom>
        </p:spPr>
      </p:pic>
      <p:sp>
        <p:nvSpPr>
          <p:cNvPr id="19" name="TextBox 18">
            <a:extLst>
              <a:ext uri="{FF2B5EF4-FFF2-40B4-BE49-F238E27FC236}">
                <a16:creationId xmlns:a16="http://schemas.microsoft.com/office/drawing/2014/main" id="{B9B7ACDE-895C-44BE-BFAC-993C9F815DA4}"/>
              </a:ext>
            </a:extLst>
          </p:cNvPr>
          <p:cNvSpPr txBox="1"/>
          <p:nvPr/>
        </p:nvSpPr>
        <p:spPr>
          <a:xfrm>
            <a:off x="1763688" y="3344925"/>
            <a:ext cx="360040" cy="523220"/>
          </a:xfrm>
          <a:prstGeom prst="rect">
            <a:avLst/>
          </a:prstGeom>
          <a:noFill/>
        </p:spPr>
        <p:txBody>
          <a:bodyPr wrap="square" rtlCol="0">
            <a:spAutoFit/>
          </a:bodyPr>
          <a:lstStyle/>
          <a:p>
            <a:r>
              <a:rPr lang="en-GB" sz="2800" b="1">
                <a:latin typeface="Gill Sans MT" panose="020B0502020104020203" pitchFamily="34" charset="0"/>
              </a:rPr>
              <a:t>0</a:t>
            </a:r>
          </a:p>
        </p:txBody>
      </p:sp>
      <p:sp>
        <p:nvSpPr>
          <p:cNvPr id="21" name="TextBox 20">
            <a:extLst>
              <a:ext uri="{FF2B5EF4-FFF2-40B4-BE49-F238E27FC236}">
                <a16:creationId xmlns:a16="http://schemas.microsoft.com/office/drawing/2014/main" id="{2E39E308-5D58-48EE-A6A8-50F03A2216B3}"/>
              </a:ext>
            </a:extLst>
          </p:cNvPr>
          <p:cNvSpPr txBox="1"/>
          <p:nvPr/>
        </p:nvSpPr>
        <p:spPr>
          <a:xfrm>
            <a:off x="3419872" y="3350131"/>
            <a:ext cx="360040" cy="523220"/>
          </a:xfrm>
          <a:prstGeom prst="rect">
            <a:avLst/>
          </a:prstGeom>
          <a:noFill/>
        </p:spPr>
        <p:txBody>
          <a:bodyPr wrap="square" rtlCol="0">
            <a:spAutoFit/>
          </a:bodyPr>
          <a:lstStyle/>
          <a:p>
            <a:r>
              <a:rPr lang="en-GB" sz="2800" b="1">
                <a:latin typeface="Gill Sans MT" panose="020B0502020104020203" pitchFamily="34" charset="0"/>
              </a:rPr>
              <a:t>1</a:t>
            </a:r>
          </a:p>
        </p:txBody>
      </p:sp>
      <p:sp>
        <p:nvSpPr>
          <p:cNvPr id="22" name="TextBox 21">
            <a:extLst>
              <a:ext uri="{FF2B5EF4-FFF2-40B4-BE49-F238E27FC236}">
                <a16:creationId xmlns:a16="http://schemas.microsoft.com/office/drawing/2014/main" id="{E733BEC7-F609-4A28-9B81-7EBEDF1CC7FA}"/>
              </a:ext>
            </a:extLst>
          </p:cNvPr>
          <p:cNvSpPr txBox="1"/>
          <p:nvPr/>
        </p:nvSpPr>
        <p:spPr>
          <a:xfrm>
            <a:off x="5166066" y="3344925"/>
            <a:ext cx="360040" cy="523220"/>
          </a:xfrm>
          <a:prstGeom prst="rect">
            <a:avLst/>
          </a:prstGeom>
          <a:noFill/>
        </p:spPr>
        <p:txBody>
          <a:bodyPr wrap="square" rtlCol="0">
            <a:spAutoFit/>
          </a:bodyPr>
          <a:lstStyle/>
          <a:p>
            <a:r>
              <a:rPr lang="en-GB" sz="2800" b="1">
                <a:latin typeface="Gill Sans MT" panose="020B0502020104020203" pitchFamily="34" charset="0"/>
              </a:rPr>
              <a:t>2</a:t>
            </a:r>
          </a:p>
        </p:txBody>
      </p:sp>
      <p:sp>
        <p:nvSpPr>
          <p:cNvPr id="23" name="TextBox 22">
            <a:extLst>
              <a:ext uri="{FF2B5EF4-FFF2-40B4-BE49-F238E27FC236}">
                <a16:creationId xmlns:a16="http://schemas.microsoft.com/office/drawing/2014/main" id="{87757510-D306-4D9F-80A7-FCCBAA8FBAD9}"/>
              </a:ext>
            </a:extLst>
          </p:cNvPr>
          <p:cNvSpPr txBox="1"/>
          <p:nvPr/>
        </p:nvSpPr>
        <p:spPr>
          <a:xfrm>
            <a:off x="6907237" y="3344925"/>
            <a:ext cx="360040" cy="523220"/>
          </a:xfrm>
          <a:prstGeom prst="rect">
            <a:avLst/>
          </a:prstGeom>
          <a:noFill/>
        </p:spPr>
        <p:txBody>
          <a:bodyPr wrap="square" rtlCol="0">
            <a:spAutoFit/>
          </a:bodyPr>
          <a:lstStyle/>
          <a:p>
            <a:r>
              <a:rPr lang="en-GB" sz="2800" b="1">
                <a:latin typeface="Gill Sans MT" panose="020B0502020104020203" pitchFamily="34" charset="0"/>
              </a:rPr>
              <a:t>3</a:t>
            </a:r>
          </a:p>
        </p:txBody>
      </p:sp>
      <p:pic>
        <p:nvPicPr>
          <p:cNvPr id="4" name="Recorded Sound">
            <a:hlinkClick r:id="" action="ppaction://media"/>
            <a:extLst>
              <a:ext uri="{FF2B5EF4-FFF2-40B4-BE49-F238E27FC236}">
                <a16:creationId xmlns:a16="http://schemas.microsoft.com/office/drawing/2014/main" id="{98197FD2-8FE4-4E0C-AC59-1C011023F49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800" y="5935805"/>
            <a:ext cx="406400" cy="406400"/>
          </a:xfrm>
          <a:prstGeom prst="rect">
            <a:avLst/>
          </a:prstGeom>
        </p:spPr>
      </p:pic>
    </p:spTree>
    <p:extLst>
      <p:ext uri="{BB962C8B-B14F-4D97-AF65-F5344CB8AC3E}">
        <p14:creationId xmlns:p14="http://schemas.microsoft.com/office/powerpoint/2010/main" val="1643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0189C5-B695-473E-937B-8DE6B9524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776" y="332656"/>
            <a:ext cx="7221488" cy="5678072"/>
          </a:xfrm>
          <a:prstGeom prst="rect">
            <a:avLst/>
          </a:prstGeom>
        </p:spPr>
      </p:pic>
      <p:sp>
        <p:nvSpPr>
          <p:cNvPr id="3" name="Rectangle 2">
            <a:extLst>
              <a:ext uri="{FF2B5EF4-FFF2-40B4-BE49-F238E27FC236}">
                <a16:creationId xmlns:a16="http://schemas.microsoft.com/office/drawing/2014/main" id="{6DD36567-EBF2-4E4D-BC94-4CFD6D11CC89}"/>
              </a:ext>
            </a:extLst>
          </p:cNvPr>
          <p:cNvSpPr/>
          <p:nvPr/>
        </p:nvSpPr>
        <p:spPr>
          <a:xfrm>
            <a:off x="1077562" y="4040687"/>
            <a:ext cx="3412958" cy="1107996"/>
          </a:xfrm>
          <a:prstGeom prst="rect">
            <a:avLst/>
          </a:prstGeom>
        </p:spPr>
        <p:txBody>
          <a:bodyPr wrap="square">
            <a:spAutoFit/>
          </a:bodyPr>
          <a:lstStyle/>
          <a:p>
            <a:pPr lvl="0">
              <a:spcAft>
                <a:spcPts val="1200"/>
              </a:spcAft>
            </a:pPr>
            <a:r>
              <a:rPr lang="en-US" sz="2200" b="1" dirty="0">
                <a:solidFill>
                  <a:srgbClr val="0F243E"/>
                </a:solidFill>
                <a:latin typeface="Gill Sans MT" panose="020B0502020104020203" pitchFamily="34" charset="0"/>
              </a:rPr>
              <a:t>So if we test, trace and isolate, we can stop the virus spreading</a:t>
            </a:r>
          </a:p>
        </p:txBody>
      </p:sp>
      <p:sp>
        <p:nvSpPr>
          <p:cNvPr id="4" name="TextBox 3">
            <a:extLst>
              <a:ext uri="{FF2B5EF4-FFF2-40B4-BE49-F238E27FC236}">
                <a16:creationId xmlns:a16="http://schemas.microsoft.com/office/drawing/2014/main" id="{353D0A34-2E70-4467-A772-B7EEADCC6CBC}"/>
              </a:ext>
            </a:extLst>
          </p:cNvPr>
          <p:cNvSpPr txBox="1"/>
          <p:nvPr/>
        </p:nvSpPr>
        <p:spPr>
          <a:xfrm>
            <a:off x="323528" y="116632"/>
            <a:ext cx="849694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0F243E"/>
                </a:solidFill>
                <a:latin typeface="Gill Sans MT"/>
                <a:cs typeface="Calibri"/>
              </a:rPr>
              <a:t>How we reduce the spread?</a:t>
            </a:r>
          </a:p>
        </p:txBody>
      </p:sp>
      <p:pic>
        <p:nvPicPr>
          <p:cNvPr id="5" name="Recorded Sound">
            <a:hlinkClick r:id="" action="ppaction://media"/>
            <a:extLst>
              <a:ext uri="{FF2B5EF4-FFF2-40B4-BE49-F238E27FC236}">
                <a16:creationId xmlns:a16="http://schemas.microsoft.com/office/drawing/2014/main" id="{92CBF073-B83E-4BB6-A9CB-787D75AA1A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0568" y="5907736"/>
            <a:ext cx="406400" cy="406400"/>
          </a:xfrm>
          <a:prstGeom prst="rect">
            <a:avLst/>
          </a:prstGeom>
        </p:spPr>
      </p:pic>
    </p:spTree>
    <p:extLst>
      <p:ext uri="{BB962C8B-B14F-4D97-AF65-F5344CB8AC3E}">
        <p14:creationId xmlns:p14="http://schemas.microsoft.com/office/powerpoint/2010/main" val="34937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8313BA8E-4501-4888-8699-44727FAA189A}"/>
              </a:ext>
            </a:extLst>
          </p:cNvPr>
          <p:cNvSpPr txBox="1">
            <a:spLocks/>
          </p:cNvSpPr>
          <p:nvPr/>
        </p:nvSpPr>
        <p:spPr>
          <a:xfrm>
            <a:off x="728136" y="764704"/>
            <a:ext cx="7992888" cy="129614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GB" b="1" dirty="0">
                <a:solidFill>
                  <a:srgbClr val="0F243E"/>
                </a:solidFill>
                <a:latin typeface="Gill Sans MT"/>
              </a:rPr>
              <a:t>Please remember to do a test! </a:t>
            </a:r>
          </a:p>
          <a:p>
            <a:pPr marL="0" indent="0" algn="ctr">
              <a:spcBef>
                <a:spcPts val="0"/>
              </a:spcBef>
              <a:buNone/>
            </a:pPr>
            <a:r>
              <a:rPr lang="en-GB" b="1" dirty="0">
                <a:solidFill>
                  <a:srgbClr val="0F243E"/>
                </a:solidFill>
                <a:latin typeface="Gill Sans MT"/>
              </a:rPr>
              <a:t>You are helping to stop the spread.  </a:t>
            </a:r>
            <a:endParaRPr lang="en-GB" b="1" dirty="0">
              <a:solidFill>
                <a:srgbClr val="0F243E"/>
              </a:solidFill>
              <a:latin typeface="Gill Sans MT" panose="020B0502020104020203" pitchFamily="34" charset="0"/>
            </a:endParaRPr>
          </a:p>
          <a:p>
            <a:pPr algn="ctr">
              <a:spcBef>
                <a:spcPts val="0"/>
              </a:spcBef>
            </a:pPr>
            <a:endParaRPr lang="en-GB" sz="3600" b="1" dirty="0">
              <a:solidFill>
                <a:srgbClr val="0F243E"/>
              </a:solidFill>
              <a:latin typeface="Gill Sans MT" panose="020B0502020104020203" pitchFamily="34" charset="0"/>
            </a:endParaRPr>
          </a:p>
          <a:p>
            <a:pPr algn="ctr"/>
            <a:endParaRPr lang="en-GB" dirty="0"/>
          </a:p>
        </p:txBody>
      </p:sp>
      <p:sp>
        <p:nvSpPr>
          <p:cNvPr id="4" name="Rectangle 3">
            <a:extLst>
              <a:ext uri="{FF2B5EF4-FFF2-40B4-BE49-F238E27FC236}">
                <a16:creationId xmlns:a16="http://schemas.microsoft.com/office/drawing/2014/main" id="{D91D4C33-8AC4-4EF2-9C09-A9351C0419AD}"/>
              </a:ext>
            </a:extLst>
          </p:cNvPr>
          <p:cNvSpPr/>
          <p:nvPr/>
        </p:nvSpPr>
        <p:spPr>
          <a:xfrm>
            <a:off x="2263933" y="323945"/>
            <a:ext cx="4616136" cy="584775"/>
          </a:xfrm>
          <a:prstGeom prst="rect">
            <a:avLst/>
          </a:prstGeom>
        </p:spPr>
        <p:txBody>
          <a:bodyPr wrap="none">
            <a:spAutoFit/>
          </a:bodyPr>
          <a:lstStyle/>
          <a:p>
            <a:pPr lvl="0" algn="ctr"/>
            <a:r>
              <a:rPr lang="en-GB" sz="3200" b="1" dirty="0">
                <a:solidFill>
                  <a:srgbClr val="0F243E"/>
                </a:solidFill>
                <a:latin typeface="Gill Sans MT"/>
                <a:cs typeface="Calibri"/>
              </a:rPr>
              <a:t>#</a:t>
            </a:r>
            <a:r>
              <a:rPr lang="en-GB" sz="3200" b="1" dirty="0" err="1">
                <a:solidFill>
                  <a:srgbClr val="0F243E"/>
                </a:solidFill>
                <a:latin typeface="Gill Sans MT"/>
                <a:cs typeface="Calibri"/>
              </a:rPr>
              <a:t>BePartOfTheSolution</a:t>
            </a:r>
            <a:endParaRPr lang="en-GB" sz="3200" b="1" dirty="0">
              <a:solidFill>
                <a:srgbClr val="0F243E"/>
              </a:solidFill>
              <a:latin typeface="Gill Sans MT"/>
              <a:cs typeface="Calibri"/>
            </a:endParaRPr>
          </a:p>
        </p:txBody>
      </p:sp>
      <p:sp>
        <p:nvSpPr>
          <p:cNvPr id="5" name="TextBox 4">
            <a:extLst>
              <a:ext uri="{FF2B5EF4-FFF2-40B4-BE49-F238E27FC236}">
                <a16:creationId xmlns:a16="http://schemas.microsoft.com/office/drawing/2014/main" id="{CCCA35EB-5EA9-414F-B240-9237271C08A6}"/>
              </a:ext>
            </a:extLst>
          </p:cNvPr>
          <p:cNvSpPr txBox="1"/>
          <p:nvPr/>
        </p:nvSpPr>
        <p:spPr>
          <a:xfrm>
            <a:off x="1045327" y="5479772"/>
            <a:ext cx="749516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i="1" dirty="0">
                <a:solidFill>
                  <a:srgbClr val="1F497D"/>
                </a:solidFill>
                <a:latin typeface="Gill Sans MT"/>
              </a:rPr>
              <a:t>This work is funded by the Department of Health and Social Care and  the National Institute for Health Research (NIHR). The views expressed are those of the authors and not necessarily those of the Department of Health and Social Care or NIHR.</a:t>
            </a:r>
          </a:p>
        </p:txBody>
      </p:sp>
      <p:pic>
        <p:nvPicPr>
          <p:cNvPr id="7" name="Picture 6" descr="A picture containing text, indoor&#10;&#10;Description automatically generated">
            <a:extLst>
              <a:ext uri="{FF2B5EF4-FFF2-40B4-BE49-F238E27FC236}">
                <a16:creationId xmlns:a16="http://schemas.microsoft.com/office/drawing/2014/main" id="{70C5B389-00FE-4ACC-AEF4-8CBDD059984B}"/>
              </a:ext>
            </a:extLst>
          </p:cNvPr>
          <p:cNvPicPr>
            <a:picLocks noChangeAspect="1"/>
          </p:cNvPicPr>
          <p:nvPr/>
        </p:nvPicPr>
        <p:blipFill rotWithShape="1">
          <a:blip r:embed="rId4">
            <a:extLst>
              <a:ext uri="{28A0092B-C50C-407E-A947-70E740481C1C}">
                <a14:useLocalDpi xmlns:a14="http://schemas.microsoft.com/office/drawing/2010/main" val="0"/>
              </a:ext>
            </a:extLst>
          </a:blip>
          <a:srcRect b="11907"/>
          <a:stretch/>
        </p:blipFill>
        <p:spPr>
          <a:xfrm>
            <a:off x="2946471" y="2003609"/>
            <a:ext cx="3251058" cy="3362950"/>
          </a:xfrm>
          <a:prstGeom prst="rect">
            <a:avLst/>
          </a:prstGeom>
        </p:spPr>
      </p:pic>
      <p:pic>
        <p:nvPicPr>
          <p:cNvPr id="3" name="Recorded Sound">
            <a:hlinkClick r:id="" action="ppaction://media"/>
            <a:extLst>
              <a:ext uri="{FF2B5EF4-FFF2-40B4-BE49-F238E27FC236}">
                <a16:creationId xmlns:a16="http://schemas.microsoft.com/office/drawing/2014/main" id="{368F98D8-9F0D-4522-9C5A-24B7BF51EA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7104" y="5941437"/>
            <a:ext cx="406400" cy="406400"/>
          </a:xfrm>
          <a:prstGeom prst="rect">
            <a:avLst/>
          </a:prstGeom>
        </p:spPr>
      </p:pic>
    </p:spTree>
    <p:extLst>
      <p:ext uri="{BB962C8B-B14F-4D97-AF65-F5344CB8AC3E}">
        <p14:creationId xmlns:p14="http://schemas.microsoft.com/office/powerpoint/2010/main" val="31381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r>
              <a:rPr lang="en-GB"/>
              <a:t>Master slide: 1 custom design </a:t>
            </a:r>
            <a:br>
              <a:rPr lang="en-GB"/>
            </a:br>
            <a:r>
              <a:rPr lang="en-GB"/>
              <a:t>= with footer</a:t>
            </a:r>
          </a:p>
        </p:txBody>
      </p:sp>
    </p:spTree>
    <p:extLst>
      <p:ext uri="{BB962C8B-B14F-4D97-AF65-F5344CB8AC3E}">
        <p14:creationId xmlns:p14="http://schemas.microsoft.com/office/powerpoint/2010/main" val="21412277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iva testing lessons.potx" id="{E9698D02-6B4F-46FB-BD88-664A52109576}" vid="{3EBB29F2-96B2-4EB1-8C62-D4DDE90B9EA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7218C2-8AEC-4AE7-B808-B9ECCAF81F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30B304-E480-4D92-B502-5C9CE859888F}">
  <ds:schemaRef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218bb72c-f808-4789-b960-2e9e3d60d59d"/>
    <ds:schemaRef ds:uri="b93c365d-0385-4382-9509-99218ab90b25"/>
    <ds:schemaRef ds:uri="http://schemas.microsoft.com/office/2006/metadata/properties"/>
  </ds:schemaRefs>
</ds:datastoreItem>
</file>

<file path=customXml/itemProps3.xml><?xml version="1.0" encoding="utf-8"?>
<ds:datastoreItem xmlns:ds="http://schemas.openxmlformats.org/officeDocument/2006/customXml" ds:itemID="{7842B4E0-3ADC-42D9-9B3D-AA48A4CCDA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TotalTime>
  <Words>565</Words>
  <Application>Microsoft Office PowerPoint</Application>
  <PresentationFormat>On-screen Show (4:3)</PresentationFormat>
  <Paragraphs>78</Paragraphs>
  <Slides>9</Slides>
  <Notes>2</Notes>
  <HiddenSlides>0</HiddenSlides>
  <MMClips>8</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Gill Sans MT</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Master slide: 1 custom design  = with footer</vt:lpstr>
    </vt:vector>
  </TitlesOfParts>
  <Company>UHS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Sian</dc:creator>
  <cp:lastModifiedBy>Donna Lovelock</cp:lastModifiedBy>
  <cp:revision>9</cp:revision>
  <dcterms:created xsi:type="dcterms:W3CDTF">2020-11-30T23:16:46Z</dcterms:created>
  <dcterms:modified xsi:type="dcterms:W3CDTF">2021-08-19T11:26:24Z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