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2"/>
  </p:notesMasterIdLst>
  <p:sldIdLst>
    <p:sldId id="262" r:id="rId6"/>
    <p:sldId id="258" r:id="rId7"/>
    <p:sldId id="259" r:id="rId8"/>
    <p:sldId id="260" r:id="rId9"/>
    <p:sldId id="261"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0F2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4D76E-A684-4E71-9E1B-A2C69E17DAB0}" v="5" dt="2021-08-26T10:34:01.392"/>
    <p1510:client id="{B851D3A6-F619-44C3-8E41-B4ABA0747B5E}" v="12" dt="2021-09-23T11:23:32.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agust" userId="S::ljb2m12@soton.ac.uk::9b0dc0b4-f81a-4c85-bc8d-cae961bc2915" providerId="AD" clId="Web-{F129FD9C-E7BF-4561-97AC-D86A6C75DF76}"/>
    <pc:docChg chg="modSld">
      <pc:chgData name="Lisa Bagust" userId="S::ljb2m12@soton.ac.uk::9b0dc0b4-f81a-4c85-bc8d-cae961bc2915" providerId="AD" clId="Web-{F129FD9C-E7BF-4561-97AC-D86A6C75DF76}" dt="2021-01-28T17:09:42.892" v="252" actId="20577"/>
      <pc:docMkLst>
        <pc:docMk/>
      </pc:docMkLst>
      <pc:sldChg chg="addSp modSp">
        <pc:chgData name="Lisa Bagust" userId="S::ljb2m12@soton.ac.uk::9b0dc0b4-f81a-4c85-bc8d-cae961bc2915" providerId="AD" clId="Web-{F129FD9C-E7BF-4561-97AC-D86A6C75DF76}" dt="2021-01-28T17:09:42.892" v="252" actId="20577"/>
        <pc:sldMkLst>
          <pc:docMk/>
          <pc:sldMk cId="1232878859" sldId="259"/>
        </pc:sldMkLst>
        <pc:spChg chg="add mod">
          <ac:chgData name="Lisa Bagust" userId="S::ljb2m12@soton.ac.uk::9b0dc0b4-f81a-4c85-bc8d-cae961bc2915" providerId="AD" clId="Web-{F129FD9C-E7BF-4561-97AC-D86A6C75DF76}" dt="2021-01-28T17:09:42.892" v="252" actId="20577"/>
          <ac:spMkLst>
            <pc:docMk/>
            <pc:sldMk cId="1232878859" sldId="259"/>
            <ac:spMk id="5" creationId="{85C89100-F988-4E7C-B73F-BDE21A5807CE}"/>
          </ac:spMkLst>
        </pc:spChg>
      </pc:sldChg>
    </pc:docChg>
  </pc:docChgLst>
  <pc:docChgLst>
    <pc:chgData name="Donna Lovelock" userId="3c964a89-a309-429a-8b00-8b7983438334" providerId="ADAL" clId="{61B81558-9530-41E4-9137-23DC6A89FBDE}"/>
    <pc:docChg chg="modSld">
      <pc:chgData name="Donna Lovelock" userId="3c964a89-a309-429a-8b00-8b7983438334" providerId="ADAL" clId="{61B81558-9530-41E4-9137-23DC6A89FBDE}" dt="2021-01-13T09:35:58.370" v="7" actId="1076"/>
      <pc:docMkLst>
        <pc:docMk/>
      </pc:docMkLst>
      <pc:sldChg chg="addSp delSp modSp">
        <pc:chgData name="Donna Lovelock" userId="3c964a89-a309-429a-8b00-8b7983438334" providerId="ADAL" clId="{61B81558-9530-41E4-9137-23DC6A89FBDE}" dt="2021-01-13T09:35:58.370" v="7" actId="1076"/>
        <pc:sldMkLst>
          <pc:docMk/>
          <pc:sldMk cId="2550495589" sldId="261"/>
        </pc:sldMkLst>
        <pc:picChg chg="del">
          <ac:chgData name="Donna Lovelock" userId="3c964a89-a309-429a-8b00-8b7983438334" providerId="ADAL" clId="{61B81558-9530-41E4-9137-23DC6A89FBDE}" dt="2021-01-13T09:34:00.605" v="0" actId="478"/>
          <ac:picMkLst>
            <pc:docMk/>
            <pc:sldMk cId="2550495589" sldId="261"/>
            <ac:picMk id="3" creationId="{8C3E0D11-FCCC-45C7-A02B-E1AF2A605E3E}"/>
          </ac:picMkLst>
        </pc:picChg>
        <pc:picChg chg="add mod">
          <ac:chgData name="Donna Lovelock" userId="3c964a89-a309-429a-8b00-8b7983438334" providerId="ADAL" clId="{61B81558-9530-41E4-9137-23DC6A89FBDE}" dt="2021-01-13T09:35:58.370" v="7" actId="1076"/>
          <ac:picMkLst>
            <pc:docMk/>
            <pc:sldMk cId="2550495589" sldId="261"/>
            <ac:picMk id="6" creationId="{A4903922-B964-4FFF-85AB-3EF082812926}"/>
          </ac:picMkLst>
        </pc:picChg>
      </pc:sldChg>
    </pc:docChg>
  </pc:docChgLst>
  <pc:docChgLst>
    <pc:chgData name="Kath Woods-Townsend" userId="S::kwt1b06@soton.ac.uk::6818a262-d99a-4b23-bcfa-16532cfac47a" providerId="AD" clId="Web-{2D850382-80D4-4153-A71F-C3942B14DEE7}"/>
    <pc:docChg chg="modSld">
      <pc:chgData name="Kath Woods-Townsend" userId="S::kwt1b06@soton.ac.uk::6818a262-d99a-4b23-bcfa-16532cfac47a" providerId="AD" clId="Web-{2D850382-80D4-4153-A71F-C3942B14DEE7}" dt="2020-12-10T14:51:17.657" v="31" actId="20577"/>
      <pc:docMkLst>
        <pc:docMk/>
      </pc:docMkLst>
      <pc:sldChg chg="modSp">
        <pc:chgData name="Kath Woods-Townsend" userId="S::kwt1b06@soton.ac.uk::6818a262-d99a-4b23-bcfa-16532cfac47a" providerId="AD" clId="Web-{2D850382-80D4-4153-A71F-C3942B14DEE7}" dt="2020-12-10T14:51:17.657" v="30" actId="20577"/>
        <pc:sldMkLst>
          <pc:docMk/>
          <pc:sldMk cId="2550495589" sldId="261"/>
        </pc:sldMkLst>
        <pc:spChg chg="mod">
          <ac:chgData name="Kath Woods-Townsend" userId="S::kwt1b06@soton.ac.uk::6818a262-d99a-4b23-bcfa-16532cfac47a" providerId="AD" clId="Web-{2D850382-80D4-4153-A71F-C3942B14DEE7}" dt="2020-12-10T14:51:08.751" v="24" actId="20577"/>
          <ac:spMkLst>
            <pc:docMk/>
            <pc:sldMk cId="2550495589" sldId="261"/>
            <ac:spMk id="2" creationId="{3FED1F26-0E62-43A8-8BF3-D62B80CDFD1F}"/>
          </ac:spMkLst>
        </pc:spChg>
        <pc:spChg chg="mod">
          <ac:chgData name="Kath Woods-Townsend" userId="S::kwt1b06@soton.ac.uk::6818a262-d99a-4b23-bcfa-16532cfac47a" providerId="AD" clId="Web-{2D850382-80D4-4153-A71F-C3942B14DEE7}" dt="2020-12-10T14:51:17.657" v="30" actId="20577"/>
          <ac:spMkLst>
            <pc:docMk/>
            <pc:sldMk cId="2550495589" sldId="261"/>
            <ac:spMk id="4" creationId="{3E1FA831-CFEB-471C-BEAD-C39DBBE3448E}"/>
          </ac:spMkLst>
        </pc:spChg>
        <pc:picChg chg="mod">
          <ac:chgData name="Kath Woods-Townsend" userId="S::kwt1b06@soton.ac.uk::6818a262-d99a-4b23-bcfa-16532cfac47a" providerId="AD" clId="Web-{2D850382-80D4-4153-A71F-C3942B14DEE7}" dt="2020-12-10T14:51:13.345" v="27" actId="1076"/>
          <ac:picMkLst>
            <pc:docMk/>
            <pc:sldMk cId="2550495589" sldId="261"/>
            <ac:picMk id="3" creationId="{8C3E0D11-FCCC-45C7-A02B-E1AF2A605E3E}"/>
          </ac:picMkLst>
        </pc:picChg>
      </pc:sldChg>
    </pc:docChg>
  </pc:docChgLst>
  <pc:docChgLst>
    <pc:chgData name="Lisa Bagust" userId="S::ljb2m12@soton.ac.uk::9b0dc0b4-f81a-4c85-bc8d-cae961bc2915" providerId="AD" clId="Web-{B812ADB7-AE35-886A-3C7D-CAD357F77F88}"/>
    <pc:docChg chg="modSld">
      <pc:chgData name="Lisa Bagust" userId="S::ljb2m12@soton.ac.uk::9b0dc0b4-f81a-4c85-bc8d-cae961bc2915" providerId="AD" clId="Web-{B812ADB7-AE35-886A-3C7D-CAD357F77F88}" dt="2021-08-11T14:31:03.059" v="3" actId="20577"/>
      <pc:docMkLst>
        <pc:docMk/>
      </pc:docMkLst>
      <pc:sldChg chg="modSp">
        <pc:chgData name="Lisa Bagust" userId="S::ljb2m12@soton.ac.uk::9b0dc0b4-f81a-4c85-bc8d-cae961bc2915" providerId="AD" clId="Web-{B812ADB7-AE35-886A-3C7D-CAD357F77F88}" dt="2021-08-11T14:31:03.059" v="3" actId="20577"/>
        <pc:sldMkLst>
          <pc:docMk/>
          <pc:sldMk cId="1232878859" sldId="259"/>
        </pc:sldMkLst>
        <pc:spChg chg="mod">
          <ac:chgData name="Lisa Bagust" userId="S::ljb2m12@soton.ac.uk::9b0dc0b4-f81a-4c85-bc8d-cae961bc2915" providerId="AD" clId="Web-{B812ADB7-AE35-886A-3C7D-CAD357F77F88}" dt="2021-08-11T14:31:03.059" v="3" actId="20577"/>
          <ac:spMkLst>
            <pc:docMk/>
            <pc:sldMk cId="1232878859" sldId="259"/>
            <ac:spMk id="5" creationId="{85C89100-F988-4E7C-B73F-BDE21A5807CE}"/>
          </ac:spMkLst>
        </pc:spChg>
      </pc:sldChg>
    </pc:docChg>
  </pc:docChgLst>
  <pc:docChgLst>
    <pc:chgData name="Donna Lovelock" userId="S::dml1r14@soton.ac.uk::3c964a89-a309-429a-8b00-8b7983438334" providerId="AD" clId="Web-{16A1EC23-D296-4F22-AC21-49AC028B5A09}"/>
    <pc:docChg chg="modSld">
      <pc:chgData name="Donna Lovelock" userId="S::dml1r14@soton.ac.uk::3c964a89-a309-429a-8b00-8b7983438334" providerId="AD" clId="Web-{16A1EC23-D296-4F22-AC21-49AC028B5A09}" dt="2021-08-19T08:33:47.501" v="5" actId="20577"/>
      <pc:docMkLst>
        <pc:docMk/>
      </pc:docMkLst>
      <pc:sldChg chg="modSp">
        <pc:chgData name="Donna Lovelock" userId="S::dml1r14@soton.ac.uk::3c964a89-a309-429a-8b00-8b7983438334" providerId="AD" clId="Web-{16A1EC23-D296-4F22-AC21-49AC028B5A09}" dt="2021-08-19T08:33:20.141" v="2" actId="20577"/>
        <pc:sldMkLst>
          <pc:docMk/>
          <pc:sldMk cId="2770226180" sldId="258"/>
        </pc:sldMkLst>
        <pc:spChg chg="mod">
          <ac:chgData name="Donna Lovelock" userId="S::dml1r14@soton.ac.uk::3c964a89-a309-429a-8b00-8b7983438334" providerId="AD" clId="Web-{16A1EC23-D296-4F22-AC21-49AC028B5A09}" dt="2021-08-19T08:33:20.141" v="2" actId="20577"/>
          <ac:spMkLst>
            <pc:docMk/>
            <pc:sldMk cId="2770226180" sldId="258"/>
            <ac:spMk id="3" creationId="{CC8EB031-E5CA-4419-9FF9-C56F20483928}"/>
          </ac:spMkLst>
        </pc:spChg>
      </pc:sldChg>
      <pc:sldChg chg="modSp">
        <pc:chgData name="Donna Lovelock" userId="S::dml1r14@soton.ac.uk::3c964a89-a309-429a-8b00-8b7983438334" providerId="AD" clId="Web-{16A1EC23-D296-4F22-AC21-49AC028B5A09}" dt="2021-08-19T08:33:47.501" v="5" actId="20577"/>
        <pc:sldMkLst>
          <pc:docMk/>
          <pc:sldMk cId="642817157" sldId="260"/>
        </pc:sldMkLst>
        <pc:spChg chg="mod">
          <ac:chgData name="Donna Lovelock" userId="S::dml1r14@soton.ac.uk::3c964a89-a309-429a-8b00-8b7983438334" providerId="AD" clId="Web-{16A1EC23-D296-4F22-AC21-49AC028B5A09}" dt="2021-08-19T08:33:47.501" v="5" actId="20577"/>
          <ac:spMkLst>
            <pc:docMk/>
            <pc:sldMk cId="642817157" sldId="260"/>
            <ac:spMk id="4" creationId="{9FF65868-0B78-43C6-9A44-D5A97E42D5D2}"/>
          </ac:spMkLst>
        </pc:spChg>
      </pc:sldChg>
    </pc:docChg>
  </pc:docChgLst>
  <pc:docChgLst>
    <pc:chgData name="Lisa Bagust" userId="S::ljb2m12@soton.ac.uk::9b0dc0b4-f81a-4c85-bc8d-cae961bc2915" providerId="AD" clId="Web-{55F4BF72-C48C-678D-ACC1-5022E99F8FAC}"/>
    <pc:docChg chg="delSld modSld">
      <pc:chgData name="Lisa Bagust" userId="S::ljb2m12@soton.ac.uk::9b0dc0b4-f81a-4c85-bc8d-cae961bc2915" providerId="AD" clId="Web-{55F4BF72-C48C-678D-ACC1-5022E99F8FAC}" dt="2021-08-11T14:01:58.865" v="5" actId="20577"/>
      <pc:docMkLst>
        <pc:docMk/>
      </pc:docMkLst>
      <pc:sldChg chg="del">
        <pc:chgData name="Lisa Bagust" userId="S::ljb2m12@soton.ac.uk::9b0dc0b4-f81a-4c85-bc8d-cae961bc2915" providerId="AD" clId="Web-{55F4BF72-C48C-678D-ACC1-5022E99F8FAC}" dt="2021-08-11T14:01:31.145" v="0"/>
        <pc:sldMkLst>
          <pc:docMk/>
          <pc:sldMk cId="2693993733" sldId="257"/>
        </pc:sldMkLst>
      </pc:sldChg>
      <pc:sldChg chg="modSp">
        <pc:chgData name="Lisa Bagust" userId="S::ljb2m12@soton.ac.uk::9b0dc0b4-f81a-4c85-bc8d-cae961bc2915" providerId="AD" clId="Web-{55F4BF72-C48C-678D-ACC1-5022E99F8FAC}" dt="2021-08-11T14:01:58.865" v="5" actId="20577"/>
        <pc:sldMkLst>
          <pc:docMk/>
          <pc:sldMk cId="2550495589" sldId="261"/>
        </pc:sldMkLst>
        <pc:spChg chg="mod">
          <ac:chgData name="Lisa Bagust" userId="S::ljb2m12@soton.ac.uk::9b0dc0b4-f81a-4c85-bc8d-cae961bc2915" providerId="AD" clId="Web-{55F4BF72-C48C-678D-ACC1-5022E99F8FAC}" dt="2021-08-11T14:01:58.865" v="5" actId="20577"/>
          <ac:spMkLst>
            <pc:docMk/>
            <pc:sldMk cId="2550495589" sldId="261"/>
            <ac:spMk id="2" creationId="{3FED1F26-0E62-43A8-8BF3-D62B80CDFD1F}"/>
          </ac:spMkLst>
        </pc:spChg>
      </pc:sldChg>
      <pc:sldChg chg="modSp">
        <pc:chgData name="Lisa Bagust" userId="S::ljb2m12@soton.ac.uk::9b0dc0b4-f81a-4c85-bc8d-cae961bc2915" providerId="AD" clId="Web-{55F4BF72-C48C-678D-ACC1-5022E99F8FAC}" dt="2021-08-11T14:01:39.458" v="2" actId="20577"/>
        <pc:sldMkLst>
          <pc:docMk/>
          <pc:sldMk cId="3581480571" sldId="262"/>
        </pc:sldMkLst>
        <pc:spChg chg="mod">
          <ac:chgData name="Lisa Bagust" userId="S::ljb2m12@soton.ac.uk::9b0dc0b4-f81a-4c85-bc8d-cae961bc2915" providerId="AD" clId="Web-{55F4BF72-C48C-678D-ACC1-5022E99F8FAC}" dt="2021-08-11T14:01:39.458" v="2" actId="20577"/>
          <ac:spMkLst>
            <pc:docMk/>
            <pc:sldMk cId="3581480571" sldId="262"/>
            <ac:spMk id="6" creationId="{70F4AD12-62A4-4BB9-9059-54EDEDBCC609}"/>
          </ac:spMkLst>
        </pc:spChg>
      </pc:sldChg>
    </pc:docChg>
  </pc:docChgLst>
  <pc:docChgLst>
    <pc:chgData name="Lisa Bagust" userId="S::ljb2m12@soton.ac.uk::9b0dc0b4-f81a-4c85-bc8d-cae961bc2915" providerId="AD" clId="Web-{53165349-2C7E-415D-902C-73A1E1D1D6A8}"/>
    <pc:docChg chg="modSld">
      <pc:chgData name="Lisa Bagust" userId="S::ljb2m12@soton.ac.uk::9b0dc0b4-f81a-4c85-bc8d-cae961bc2915" providerId="AD" clId="Web-{53165349-2C7E-415D-902C-73A1E1D1D6A8}" dt="2021-01-28T14:42:40.626" v="123"/>
      <pc:docMkLst>
        <pc:docMk/>
      </pc:docMkLst>
      <pc:sldChg chg="delSp modSp">
        <pc:chgData name="Lisa Bagust" userId="S::ljb2m12@soton.ac.uk::9b0dc0b4-f81a-4c85-bc8d-cae961bc2915" providerId="AD" clId="Web-{53165349-2C7E-415D-902C-73A1E1D1D6A8}" dt="2021-01-28T14:42:40.626" v="123"/>
        <pc:sldMkLst>
          <pc:docMk/>
          <pc:sldMk cId="1232878859" sldId="259"/>
        </pc:sldMkLst>
        <pc:spChg chg="mod">
          <ac:chgData name="Lisa Bagust" userId="S::ljb2m12@soton.ac.uk::9b0dc0b4-f81a-4c85-bc8d-cae961bc2915" providerId="AD" clId="Web-{53165349-2C7E-415D-902C-73A1E1D1D6A8}" dt="2021-01-28T14:40:53.936" v="48" actId="1076"/>
          <ac:spMkLst>
            <pc:docMk/>
            <pc:sldMk cId="1232878859" sldId="259"/>
            <ac:spMk id="2" creationId="{0F71E7FC-F41E-495B-8DCF-747FC649BB98}"/>
          </ac:spMkLst>
        </pc:spChg>
        <pc:spChg chg="del mod">
          <ac:chgData name="Lisa Bagust" userId="S::ljb2m12@soton.ac.uk::9b0dc0b4-f81a-4c85-bc8d-cae961bc2915" providerId="AD" clId="Web-{53165349-2C7E-415D-902C-73A1E1D1D6A8}" dt="2021-01-28T14:42:40.626" v="123"/>
          <ac:spMkLst>
            <pc:docMk/>
            <pc:sldMk cId="1232878859" sldId="259"/>
            <ac:spMk id="3" creationId="{98211775-DBD4-42ED-9552-44071361AC19}"/>
          </ac:spMkLst>
        </pc:spChg>
      </pc:sldChg>
    </pc:docChg>
  </pc:docChgLst>
  <pc:docChgLst>
    <pc:chgData name="Donna Lovelock" userId="S::dml1r14@soton.ac.uk::3c964a89-a309-429a-8b00-8b7983438334" providerId="AD" clId="Web-{EC147029-A8D2-4F90-B452-9F5188F1BCDA}"/>
    <pc:docChg chg="modSld">
      <pc:chgData name="Donna Lovelock" userId="S::dml1r14@soton.ac.uk::3c964a89-a309-429a-8b00-8b7983438334" providerId="AD" clId="Web-{EC147029-A8D2-4F90-B452-9F5188F1BCDA}" dt="2020-12-07T14:47:38.760" v="11" actId="20577"/>
      <pc:docMkLst>
        <pc:docMk/>
      </pc:docMkLst>
      <pc:sldChg chg="modSp">
        <pc:chgData name="Donna Lovelock" userId="S::dml1r14@soton.ac.uk::3c964a89-a309-429a-8b00-8b7983438334" providerId="AD" clId="Web-{EC147029-A8D2-4F90-B452-9F5188F1BCDA}" dt="2020-12-07T14:46:09.584" v="4" actId="20577"/>
        <pc:sldMkLst>
          <pc:docMk/>
          <pc:sldMk cId="2770226180" sldId="258"/>
        </pc:sldMkLst>
        <pc:spChg chg="mod">
          <ac:chgData name="Donna Lovelock" userId="S::dml1r14@soton.ac.uk::3c964a89-a309-429a-8b00-8b7983438334" providerId="AD" clId="Web-{EC147029-A8D2-4F90-B452-9F5188F1BCDA}" dt="2020-12-07T14:46:09.584" v="4" actId="20577"/>
          <ac:spMkLst>
            <pc:docMk/>
            <pc:sldMk cId="2770226180" sldId="258"/>
            <ac:spMk id="3" creationId="{CC8EB031-E5CA-4419-9FF9-C56F20483928}"/>
          </ac:spMkLst>
        </pc:spChg>
      </pc:sldChg>
      <pc:sldChg chg="modSp">
        <pc:chgData name="Donna Lovelock" userId="S::dml1r14@soton.ac.uk::3c964a89-a309-429a-8b00-8b7983438334" providerId="AD" clId="Web-{EC147029-A8D2-4F90-B452-9F5188F1BCDA}" dt="2020-12-07T14:47:38.760" v="10" actId="20577"/>
        <pc:sldMkLst>
          <pc:docMk/>
          <pc:sldMk cId="642817157" sldId="260"/>
        </pc:sldMkLst>
        <pc:spChg chg="mod">
          <ac:chgData name="Donna Lovelock" userId="S::dml1r14@soton.ac.uk::3c964a89-a309-429a-8b00-8b7983438334" providerId="AD" clId="Web-{EC147029-A8D2-4F90-B452-9F5188F1BCDA}" dt="2020-12-07T14:47:38.760" v="10" actId="20577"/>
          <ac:spMkLst>
            <pc:docMk/>
            <pc:sldMk cId="642817157" sldId="260"/>
            <ac:spMk id="4" creationId="{9FF65868-0B78-43C6-9A44-D5A97E42D5D2}"/>
          </ac:spMkLst>
        </pc:spChg>
      </pc:sldChg>
    </pc:docChg>
  </pc:docChgLst>
  <pc:docChgLst>
    <pc:chgData name="Donna Lovelock" userId="S::dml1r14@soton.ac.uk::3c964a89-a309-429a-8b00-8b7983438334" providerId="AD" clId="Web-{D57D0A05-B4D1-4A4E-8A57-56293FAD9C15}"/>
    <pc:docChg chg="addSld modSld sldOrd">
      <pc:chgData name="Donna Lovelock" userId="S::dml1r14@soton.ac.uk::3c964a89-a309-429a-8b00-8b7983438334" providerId="AD" clId="Web-{D57D0A05-B4D1-4A4E-8A57-56293FAD9C15}" dt="2021-01-03T17:54:02.996" v="16" actId="20577"/>
      <pc:docMkLst>
        <pc:docMk/>
      </pc:docMkLst>
      <pc:sldChg chg="modSp">
        <pc:chgData name="Donna Lovelock" userId="S::dml1r14@soton.ac.uk::3c964a89-a309-429a-8b00-8b7983438334" providerId="AD" clId="Web-{D57D0A05-B4D1-4A4E-8A57-56293FAD9C15}" dt="2021-01-03T17:53:36.309" v="2" actId="20577"/>
        <pc:sldMkLst>
          <pc:docMk/>
          <pc:sldMk cId="4266223134" sldId="256"/>
        </pc:sldMkLst>
        <pc:spChg chg="mod">
          <ac:chgData name="Donna Lovelock" userId="S::dml1r14@soton.ac.uk::3c964a89-a309-429a-8b00-8b7983438334" providerId="AD" clId="Web-{D57D0A05-B4D1-4A4E-8A57-56293FAD9C15}" dt="2021-01-03T17:53:36.309" v="2" actId="20577"/>
          <ac:spMkLst>
            <pc:docMk/>
            <pc:sldMk cId="4266223134" sldId="256"/>
            <ac:spMk id="6" creationId="{70F4AD12-62A4-4BB9-9059-54EDEDBCC609}"/>
          </ac:spMkLst>
        </pc:spChg>
      </pc:sldChg>
      <pc:sldChg chg="modSp add ord replId">
        <pc:chgData name="Donna Lovelock" userId="S::dml1r14@soton.ac.uk::3c964a89-a309-429a-8b00-8b7983438334" providerId="AD" clId="Web-{D57D0A05-B4D1-4A4E-8A57-56293FAD9C15}" dt="2021-01-03T17:54:02.981" v="15" actId="20577"/>
        <pc:sldMkLst>
          <pc:docMk/>
          <pc:sldMk cId="3581480571" sldId="262"/>
        </pc:sldMkLst>
        <pc:spChg chg="mod">
          <ac:chgData name="Donna Lovelock" userId="S::dml1r14@soton.ac.uk::3c964a89-a309-429a-8b00-8b7983438334" providerId="AD" clId="Web-{D57D0A05-B4D1-4A4E-8A57-56293FAD9C15}" dt="2021-01-03T17:54:02.981" v="15" actId="20577"/>
          <ac:spMkLst>
            <pc:docMk/>
            <pc:sldMk cId="3581480571" sldId="262"/>
            <ac:spMk id="6" creationId="{70F4AD12-62A4-4BB9-9059-54EDEDBCC609}"/>
          </ac:spMkLst>
        </pc:spChg>
      </pc:sldChg>
    </pc:docChg>
  </pc:docChgLst>
  <pc:docChgLst>
    <pc:chgData name="Donna Lovelock" userId="S::dml1r14@soton.ac.uk::3c964a89-a309-429a-8b00-8b7983438334" providerId="AD" clId="Web-{C195DC4E-729C-488A-8EB0-8AD3D617E34D}"/>
    <pc:docChg chg="modSld">
      <pc:chgData name="Donna Lovelock" userId="S::dml1r14@soton.ac.uk::3c964a89-a309-429a-8b00-8b7983438334" providerId="AD" clId="Web-{C195DC4E-729C-488A-8EB0-8AD3D617E34D}" dt="2020-12-03T11:46:27.084" v="2"/>
      <pc:docMkLst>
        <pc:docMk/>
      </pc:docMkLst>
      <pc:sldChg chg="addSp modSp">
        <pc:chgData name="Donna Lovelock" userId="S::dml1r14@soton.ac.uk::3c964a89-a309-429a-8b00-8b7983438334" providerId="AD" clId="Web-{C195DC4E-729C-488A-8EB0-8AD3D617E34D}" dt="2020-12-03T11:46:27.084" v="2"/>
        <pc:sldMkLst>
          <pc:docMk/>
          <pc:sldMk cId="2550495589" sldId="261"/>
        </pc:sldMkLst>
        <pc:spChg chg="mod">
          <ac:chgData name="Donna Lovelock" userId="S::dml1r14@soton.ac.uk::3c964a89-a309-429a-8b00-8b7983438334" providerId="AD" clId="Web-{C195DC4E-729C-488A-8EB0-8AD3D617E34D}" dt="2020-12-03T11:46:22.177" v="0" actId="1076"/>
          <ac:spMkLst>
            <pc:docMk/>
            <pc:sldMk cId="2550495589" sldId="261"/>
            <ac:spMk id="2" creationId="{3FED1F26-0E62-43A8-8BF3-D62B80CDFD1F}"/>
          </ac:spMkLst>
        </pc:spChg>
        <pc:spChg chg="add">
          <ac:chgData name="Donna Lovelock" userId="S::dml1r14@soton.ac.uk::3c964a89-a309-429a-8b00-8b7983438334" providerId="AD" clId="Web-{C195DC4E-729C-488A-8EB0-8AD3D617E34D}" dt="2020-12-03T11:46:27.084" v="2"/>
          <ac:spMkLst>
            <pc:docMk/>
            <pc:sldMk cId="2550495589" sldId="261"/>
            <ac:spMk id="4" creationId="{3E1FA831-CFEB-471C-BEAD-C39DBBE3448E}"/>
          </ac:spMkLst>
        </pc:spChg>
        <pc:picChg chg="mod">
          <ac:chgData name="Donna Lovelock" userId="S::dml1r14@soton.ac.uk::3c964a89-a309-429a-8b00-8b7983438334" providerId="AD" clId="Web-{C195DC4E-729C-488A-8EB0-8AD3D617E34D}" dt="2020-12-03T11:46:25.380" v="1" actId="1076"/>
          <ac:picMkLst>
            <pc:docMk/>
            <pc:sldMk cId="2550495589" sldId="261"/>
            <ac:picMk id="3" creationId="{8C3E0D11-FCCC-45C7-A02B-E1AF2A605E3E}"/>
          </ac:picMkLst>
        </pc:picChg>
      </pc:sldChg>
    </pc:docChg>
  </pc:docChgLst>
  <pc:docChgLst>
    <pc:chgData name="Donna Lovelock" userId="S::dml1r14@soton.ac.uk::3c964a89-a309-429a-8b00-8b7983438334" providerId="AD" clId="Web-{AA9596F7-DD99-475E-AC6A-A310DDAB7E57}"/>
    <pc:docChg chg="modSld">
      <pc:chgData name="Donna Lovelock" userId="S::dml1r14@soton.ac.uk::3c964a89-a309-429a-8b00-8b7983438334" providerId="AD" clId="Web-{AA9596F7-DD99-475E-AC6A-A310DDAB7E57}" dt="2020-12-11T13:11:26.837" v="2" actId="20577"/>
      <pc:docMkLst>
        <pc:docMk/>
      </pc:docMkLst>
      <pc:sldChg chg="modSp">
        <pc:chgData name="Donna Lovelock" userId="S::dml1r14@soton.ac.uk::3c964a89-a309-429a-8b00-8b7983438334" providerId="AD" clId="Web-{AA9596F7-DD99-475E-AC6A-A310DDAB7E57}" dt="2020-12-11T13:11:25.618" v="0" actId="20577"/>
        <pc:sldMkLst>
          <pc:docMk/>
          <pc:sldMk cId="2550495589" sldId="261"/>
        </pc:sldMkLst>
        <pc:spChg chg="mod">
          <ac:chgData name="Donna Lovelock" userId="S::dml1r14@soton.ac.uk::3c964a89-a309-429a-8b00-8b7983438334" providerId="AD" clId="Web-{AA9596F7-DD99-475E-AC6A-A310DDAB7E57}" dt="2020-12-11T13:11:25.618" v="0" actId="20577"/>
          <ac:spMkLst>
            <pc:docMk/>
            <pc:sldMk cId="2550495589" sldId="261"/>
            <ac:spMk id="2" creationId="{3FED1F26-0E62-43A8-8BF3-D62B80CDFD1F}"/>
          </ac:spMkLst>
        </pc:spChg>
      </pc:sldChg>
    </pc:docChg>
  </pc:docChgLst>
  <pc:docChgLst>
    <pc:chgData name="Kath Woods-Townsend" userId="6818a262-d99a-4b23-bcfa-16532cfac47a" providerId="ADAL" clId="{9EF8BE5E-1BA3-4B91-9209-363810DF9C14}"/>
    <pc:docChg chg="modSld">
      <pc:chgData name="Kath Woods-Townsend" userId="6818a262-d99a-4b23-bcfa-16532cfac47a" providerId="ADAL" clId="{9EF8BE5E-1BA3-4B91-9209-363810DF9C14}" dt="2020-12-10T14:35:10.837" v="17" actId="20577"/>
      <pc:docMkLst>
        <pc:docMk/>
      </pc:docMkLst>
      <pc:sldChg chg="modSp">
        <pc:chgData name="Kath Woods-Townsend" userId="6818a262-d99a-4b23-bcfa-16532cfac47a" providerId="ADAL" clId="{9EF8BE5E-1BA3-4B91-9209-363810DF9C14}" dt="2020-12-10T14:34:35.824" v="13" actId="20577"/>
        <pc:sldMkLst>
          <pc:docMk/>
          <pc:sldMk cId="1232878859" sldId="259"/>
        </pc:sldMkLst>
        <pc:spChg chg="mod">
          <ac:chgData name="Kath Woods-Townsend" userId="6818a262-d99a-4b23-bcfa-16532cfac47a" providerId="ADAL" clId="{9EF8BE5E-1BA3-4B91-9209-363810DF9C14}" dt="2020-12-10T14:34:35.824" v="13" actId="20577"/>
          <ac:spMkLst>
            <pc:docMk/>
            <pc:sldMk cId="1232878859" sldId="259"/>
            <ac:spMk id="3" creationId="{98211775-DBD4-42ED-9552-44071361AC19}"/>
          </ac:spMkLst>
        </pc:spChg>
        <pc:picChg chg="mod">
          <ac:chgData name="Kath Woods-Townsend" userId="6818a262-d99a-4b23-bcfa-16532cfac47a" providerId="ADAL" clId="{9EF8BE5E-1BA3-4B91-9209-363810DF9C14}" dt="2020-12-10T14:34:18.385" v="3" actId="1076"/>
          <ac:picMkLst>
            <pc:docMk/>
            <pc:sldMk cId="1232878859" sldId="259"/>
            <ac:picMk id="4" creationId="{13161C39-191B-461E-B9AA-01BB74D26767}"/>
          </ac:picMkLst>
        </pc:picChg>
      </pc:sldChg>
      <pc:sldChg chg="modSp">
        <pc:chgData name="Kath Woods-Townsend" userId="6818a262-d99a-4b23-bcfa-16532cfac47a" providerId="ADAL" clId="{9EF8BE5E-1BA3-4B91-9209-363810DF9C14}" dt="2020-12-10T14:35:10.837" v="17" actId="20577"/>
        <pc:sldMkLst>
          <pc:docMk/>
          <pc:sldMk cId="2550495589" sldId="261"/>
        </pc:sldMkLst>
        <pc:spChg chg="mod">
          <ac:chgData name="Kath Woods-Townsend" userId="6818a262-d99a-4b23-bcfa-16532cfac47a" providerId="ADAL" clId="{9EF8BE5E-1BA3-4B91-9209-363810DF9C14}" dt="2020-12-10T14:35:10.837" v="17" actId="20577"/>
          <ac:spMkLst>
            <pc:docMk/>
            <pc:sldMk cId="2550495589" sldId="261"/>
            <ac:spMk id="2" creationId="{3FED1F26-0E62-43A8-8BF3-D62B80CDFD1F}"/>
          </ac:spMkLst>
        </pc:spChg>
      </pc:sldChg>
    </pc:docChg>
  </pc:docChgLst>
  <pc:docChgLst>
    <pc:chgData name="Lisa Bagust" userId="9b0dc0b4-f81a-4c85-bc8d-cae961bc2915" providerId="ADAL" clId="{F7932072-5C6D-4614-850A-6007E8A2B94B}"/>
    <pc:docChg chg="custSel addSld delSld modSld sldOrd">
      <pc:chgData name="Lisa Bagust" userId="9b0dc0b4-f81a-4c85-bc8d-cae961bc2915" providerId="ADAL" clId="{F7932072-5C6D-4614-850A-6007E8A2B94B}" dt="2021-01-28T17:19:18.786" v="846" actId="20577"/>
      <pc:docMkLst>
        <pc:docMk/>
      </pc:docMkLst>
      <pc:sldChg chg="modSp">
        <pc:chgData name="Lisa Bagust" userId="9b0dc0b4-f81a-4c85-bc8d-cae961bc2915" providerId="ADAL" clId="{F7932072-5C6D-4614-850A-6007E8A2B94B}" dt="2021-01-12T18:29:52.414" v="15" actId="20577"/>
        <pc:sldMkLst>
          <pc:docMk/>
          <pc:sldMk cId="2693993733" sldId="257"/>
        </pc:sldMkLst>
        <pc:spChg chg="mod">
          <ac:chgData name="Lisa Bagust" userId="9b0dc0b4-f81a-4c85-bc8d-cae961bc2915" providerId="ADAL" clId="{F7932072-5C6D-4614-850A-6007E8A2B94B}" dt="2021-01-12T18:29:52.414" v="15" actId="20577"/>
          <ac:spMkLst>
            <pc:docMk/>
            <pc:sldMk cId="2693993733" sldId="257"/>
            <ac:spMk id="3" creationId="{39031C0E-E037-45C0-8FC0-C991B425C334}"/>
          </ac:spMkLst>
        </pc:spChg>
      </pc:sldChg>
      <pc:sldChg chg="modSp">
        <pc:chgData name="Lisa Bagust" userId="9b0dc0b4-f81a-4c85-bc8d-cae961bc2915" providerId="ADAL" clId="{F7932072-5C6D-4614-850A-6007E8A2B94B}" dt="2021-01-13T19:50:21.120" v="54" actId="14100"/>
        <pc:sldMkLst>
          <pc:docMk/>
          <pc:sldMk cId="2770226180" sldId="258"/>
        </pc:sldMkLst>
        <pc:spChg chg="mod">
          <ac:chgData name="Lisa Bagust" userId="9b0dc0b4-f81a-4c85-bc8d-cae961bc2915" providerId="ADAL" clId="{F7932072-5C6D-4614-850A-6007E8A2B94B}" dt="2021-01-13T19:50:13.160" v="52" actId="1076"/>
          <ac:spMkLst>
            <pc:docMk/>
            <pc:sldMk cId="2770226180" sldId="258"/>
            <ac:spMk id="3" creationId="{CC8EB031-E5CA-4419-9FF9-C56F20483928}"/>
          </ac:spMkLst>
        </pc:spChg>
        <pc:picChg chg="mod">
          <ac:chgData name="Lisa Bagust" userId="9b0dc0b4-f81a-4c85-bc8d-cae961bc2915" providerId="ADAL" clId="{F7932072-5C6D-4614-850A-6007E8A2B94B}" dt="2021-01-13T19:50:21.120" v="54" actId="14100"/>
          <ac:picMkLst>
            <pc:docMk/>
            <pc:sldMk cId="2770226180" sldId="258"/>
            <ac:picMk id="4" creationId="{E0DBAE08-28ED-407A-94F9-A55F8FEB647B}"/>
          </ac:picMkLst>
        </pc:picChg>
      </pc:sldChg>
      <pc:sldChg chg="modSp">
        <pc:chgData name="Lisa Bagust" userId="9b0dc0b4-f81a-4c85-bc8d-cae961bc2915" providerId="ADAL" clId="{F7932072-5C6D-4614-850A-6007E8A2B94B}" dt="2021-01-28T17:19:18.786" v="846" actId="20577"/>
        <pc:sldMkLst>
          <pc:docMk/>
          <pc:sldMk cId="1232878859" sldId="259"/>
        </pc:sldMkLst>
        <pc:spChg chg="mod">
          <ac:chgData name="Lisa Bagust" userId="9b0dc0b4-f81a-4c85-bc8d-cae961bc2915" providerId="ADAL" clId="{F7932072-5C6D-4614-850A-6007E8A2B94B}" dt="2021-01-28T10:56:18.027" v="695" actId="20577"/>
          <ac:spMkLst>
            <pc:docMk/>
            <pc:sldMk cId="1232878859" sldId="259"/>
            <ac:spMk id="3" creationId="{98211775-DBD4-42ED-9552-44071361AC19}"/>
          </ac:spMkLst>
        </pc:spChg>
        <pc:spChg chg="mod">
          <ac:chgData name="Lisa Bagust" userId="9b0dc0b4-f81a-4c85-bc8d-cae961bc2915" providerId="ADAL" clId="{F7932072-5C6D-4614-850A-6007E8A2B94B}" dt="2021-01-28T17:19:18.786" v="846" actId="20577"/>
          <ac:spMkLst>
            <pc:docMk/>
            <pc:sldMk cId="1232878859" sldId="259"/>
            <ac:spMk id="5" creationId="{85C89100-F988-4E7C-B73F-BDE21A5807CE}"/>
          </ac:spMkLst>
        </pc:spChg>
      </pc:sldChg>
      <pc:sldChg chg="addSp delSp modSp">
        <pc:chgData name="Lisa Bagust" userId="9b0dc0b4-f81a-4c85-bc8d-cae961bc2915" providerId="ADAL" clId="{F7932072-5C6D-4614-850A-6007E8A2B94B}" dt="2021-01-13T19:51:20.387" v="68" actId="20577"/>
        <pc:sldMkLst>
          <pc:docMk/>
          <pc:sldMk cId="2550495589" sldId="261"/>
        </pc:sldMkLst>
        <pc:spChg chg="mod">
          <ac:chgData name="Lisa Bagust" userId="9b0dc0b4-f81a-4c85-bc8d-cae961bc2915" providerId="ADAL" clId="{F7932072-5C6D-4614-850A-6007E8A2B94B}" dt="2021-01-13T19:51:20.387" v="68" actId="20577"/>
          <ac:spMkLst>
            <pc:docMk/>
            <pc:sldMk cId="2550495589" sldId="261"/>
            <ac:spMk id="2" creationId="{3FED1F26-0E62-43A8-8BF3-D62B80CDFD1F}"/>
          </ac:spMkLst>
        </pc:spChg>
        <pc:spChg chg="mod">
          <ac:chgData name="Lisa Bagust" userId="9b0dc0b4-f81a-4c85-bc8d-cae961bc2915" providerId="ADAL" clId="{F7932072-5C6D-4614-850A-6007E8A2B94B}" dt="2021-01-13T19:50:55.394" v="63" actId="1035"/>
          <ac:spMkLst>
            <pc:docMk/>
            <pc:sldMk cId="2550495589" sldId="261"/>
            <ac:spMk id="4" creationId="{3E1FA831-CFEB-471C-BEAD-C39DBBE3448E}"/>
          </ac:spMkLst>
        </pc:spChg>
        <pc:picChg chg="add">
          <ac:chgData name="Lisa Bagust" userId="9b0dc0b4-f81a-4c85-bc8d-cae961bc2915" providerId="ADAL" clId="{F7932072-5C6D-4614-850A-6007E8A2B94B}" dt="2021-01-13T19:50:43.793" v="56"/>
          <ac:picMkLst>
            <pc:docMk/>
            <pc:sldMk cId="2550495589" sldId="261"/>
            <ac:picMk id="5" creationId="{564FB8E9-FB05-4423-AE6C-7495245866D5}"/>
          </ac:picMkLst>
        </pc:picChg>
        <pc:picChg chg="del">
          <ac:chgData name="Lisa Bagust" userId="9b0dc0b4-f81a-4c85-bc8d-cae961bc2915" providerId="ADAL" clId="{F7932072-5C6D-4614-850A-6007E8A2B94B}" dt="2021-01-13T19:50:41.546" v="55" actId="478"/>
          <ac:picMkLst>
            <pc:docMk/>
            <pc:sldMk cId="2550495589" sldId="261"/>
            <ac:picMk id="6" creationId="{A4903922-B964-4FFF-85AB-3EF082812926}"/>
          </ac:picMkLst>
        </pc:picChg>
      </pc:sldChg>
      <pc:sldChg chg="modSp">
        <pc:chgData name="Lisa Bagust" userId="9b0dc0b4-f81a-4c85-bc8d-cae961bc2915" providerId="ADAL" clId="{F7932072-5C6D-4614-850A-6007E8A2B94B}" dt="2021-01-13T19:49:47.124" v="50" actId="27636"/>
        <pc:sldMkLst>
          <pc:docMk/>
          <pc:sldMk cId="3581480571" sldId="262"/>
        </pc:sldMkLst>
        <pc:spChg chg="mod">
          <ac:chgData name="Lisa Bagust" userId="9b0dc0b4-f81a-4c85-bc8d-cae961bc2915" providerId="ADAL" clId="{F7932072-5C6D-4614-850A-6007E8A2B94B}" dt="2021-01-13T19:49:47.124" v="50" actId="27636"/>
          <ac:spMkLst>
            <pc:docMk/>
            <pc:sldMk cId="3581480571" sldId="262"/>
            <ac:spMk id="6" creationId="{70F4AD12-62A4-4BB9-9059-54EDEDBCC609}"/>
          </ac:spMkLst>
        </pc:spChg>
        <pc:picChg chg="mod">
          <ac:chgData name="Lisa Bagust" userId="9b0dc0b4-f81a-4c85-bc8d-cae961bc2915" providerId="ADAL" clId="{F7932072-5C6D-4614-850A-6007E8A2B94B}" dt="2021-01-13T19:48:40.008" v="24" actId="1035"/>
          <ac:picMkLst>
            <pc:docMk/>
            <pc:sldMk cId="3581480571" sldId="262"/>
            <ac:picMk id="5" creationId="{FA5F861E-A55F-4F51-B872-2D48FA6BBC3C}"/>
          </ac:picMkLst>
        </pc:picChg>
      </pc:sldChg>
      <pc:sldChg chg="add del">
        <pc:chgData name="Lisa Bagust" userId="9b0dc0b4-f81a-4c85-bc8d-cae961bc2915" providerId="ADAL" clId="{F7932072-5C6D-4614-850A-6007E8A2B94B}" dt="2021-01-13T19:47:48.544" v="19" actId="2696"/>
        <pc:sldMkLst>
          <pc:docMk/>
          <pc:sldMk cId="1706480932" sldId="263"/>
        </pc:sldMkLst>
      </pc:sldChg>
      <pc:sldChg chg="add del ord">
        <pc:chgData name="Lisa Bagust" userId="9b0dc0b4-f81a-4c85-bc8d-cae961bc2915" providerId="ADAL" clId="{F7932072-5C6D-4614-850A-6007E8A2B94B}" dt="2021-01-13T19:50:02.289" v="51"/>
        <pc:sldMkLst>
          <pc:docMk/>
          <pc:sldMk cId="2141227752" sldId="286"/>
        </pc:sldMkLst>
      </pc:sldChg>
    </pc:docChg>
  </pc:docChgLst>
  <pc:docChgLst>
    <pc:chgData name="Lisa Bagust" userId="S::ljb2m12@soton.ac.uk::9b0dc0b4-f81a-4c85-bc8d-cae961bc2915" providerId="AD" clId="Web-{603634A6-3DE1-42F4-AA9D-389CF7B1D4F9}"/>
    <pc:docChg chg="modSld">
      <pc:chgData name="Lisa Bagust" userId="S::ljb2m12@soton.ac.uk::9b0dc0b4-f81a-4c85-bc8d-cae961bc2915" providerId="AD" clId="Web-{603634A6-3DE1-42F4-AA9D-389CF7B1D4F9}" dt="2021-01-28T11:29:34.213" v="58" actId="1076"/>
      <pc:docMkLst>
        <pc:docMk/>
      </pc:docMkLst>
      <pc:sldChg chg="modSp">
        <pc:chgData name="Lisa Bagust" userId="S::ljb2m12@soton.ac.uk::9b0dc0b4-f81a-4c85-bc8d-cae961bc2915" providerId="AD" clId="Web-{603634A6-3DE1-42F4-AA9D-389CF7B1D4F9}" dt="2021-01-28T11:29:34.213" v="58" actId="1076"/>
        <pc:sldMkLst>
          <pc:docMk/>
          <pc:sldMk cId="1232878859" sldId="259"/>
        </pc:sldMkLst>
        <pc:spChg chg="mod">
          <ac:chgData name="Lisa Bagust" userId="S::ljb2m12@soton.ac.uk::9b0dc0b4-f81a-4c85-bc8d-cae961bc2915" providerId="AD" clId="Web-{603634A6-3DE1-42F4-AA9D-389CF7B1D4F9}" dt="2021-01-28T11:29:34.213" v="58" actId="1076"/>
          <ac:spMkLst>
            <pc:docMk/>
            <pc:sldMk cId="1232878859" sldId="259"/>
            <ac:spMk id="3" creationId="{98211775-DBD4-42ED-9552-44071361AC19}"/>
          </ac:spMkLst>
        </pc:spChg>
      </pc:sldChg>
    </pc:docChg>
  </pc:docChgLst>
  <pc:docChgLst>
    <pc:chgData name="Lisa Bagust" userId="9b0dc0b4-f81a-4c85-bc8d-cae961bc2915" providerId="ADAL" clId="{0FC4D76E-A684-4E71-9E1B-A2C69E17DAB0}"/>
    <pc:docChg chg="modSld">
      <pc:chgData name="Lisa Bagust" userId="9b0dc0b4-f81a-4c85-bc8d-cae961bc2915" providerId="ADAL" clId="{0FC4D76E-A684-4E71-9E1B-A2C69E17DAB0}" dt="2021-08-26T10:34:03.774" v="4" actId="1076"/>
      <pc:docMkLst>
        <pc:docMk/>
      </pc:docMkLst>
      <pc:sldChg chg="modSp mod">
        <pc:chgData name="Lisa Bagust" userId="9b0dc0b4-f81a-4c85-bc8d-cae961bc2915" providerId="ADAL" clId="{0FC4D76E-A684-4E71-9E1B-A2C69E17DAB0}" dt="2021-08-26T10:28:12.830" v="1" actId="1076"/>
        <pc:sldMkLst>
          <pc:docMk/>
          <pc:sldMk cId="2770226180" sldId="258"/>
        </pc:sldMkLst>
        <pc:picChg chg="mod">
          <ac:chgData name="Lisa Bagust" userId="9b0dc0b4-f81a-4c85-bc8d-cae961bc2915" providerId="ADAL" clId="{0FC4D76E-A684-4E71-9E1B-A2C69E17DAB0}" dt="2021-08-26T10:28:12.830" v="1" actId="1076"/>
          <ac:picMkLst>
            <pc:docMk/>
            <pc:sldMk cId="2770226180" sldId="258"/>
            <ac:picMk id="5" creationId="{CE84ED90-7FCF-4F6C-AB6B-779A6F6DA853}"/>
          </ac:picMkLst>
        </pc:picChg>
      </pc:sldChg>
      <pc:sldChg chg="modSp mod">
        <pc:chgData name="Lisa Bagust" userId="9b0dc0b4-f81a-4c85-bc8d-cae961bc2915" providerId="ADAL" clId="{0FC4D76E-A684-4E71-9E1B-A2C69E17DAB0}" dt="2021-08-26T10:30:44.788" v="2" actId="1076"/>
        <pc:sldMkLst>
          <pc:docMk/>
          <pc:sldMk cId="1232878859" sldId="259"/>
        </pc:sldMkLst>
        <pc:picChg chg="mod">
          <ac:chgData name="Lisa Bagust" userId="9b0dc0b4-f81a-4c85-bc8d-cae961bc2915" providerId="ADAL" clId="{0FC4D76E-A684-4E71-9E1B-A2C69E17DAB0}" dt="2021-08-26T10:30:44.788" v="2" actId="1076"/>
          <ac:picMkLst>
            <pc:docMk/>
            <pc:sldMk cId="1232878859" sldId="259"/>
            <ac:picMk id="3" creationId="{1BEB6AFE-7D4E-44B2-A9BC-F7A89AC362F4}"/>
          </ac:picMkLst>
        </pc:picChg>
      </pc:sldChg>
      <pc:sldChg chg="modSp mod">
        <pc:chgData name="Lisa Bagust" userId="9b0dc0b4-f81a-4c85-bc8d-cae961bc2915" providerId="ADAL" clId="{0FC4D76E-A684-4E71-9E1B-A2C69E17DAB0}" dt="2021-08-26T10:32:13.840" v="3" actId="1076"/>
        <pc:sldMkLst>
          <pc:docMk/>
          <pc:sldMk cId="642817157" sldId="260"/>
        </pc:sldMkLst>
        <pc:picChg chg="mod">
          <ac:chgData name="Lisa Bagust" userId="9b0dc0b4-f81a-4c85-bc8d-cae961bc2915" providerId="ADAL" clId="{0FC4D76E-A684-4E71-9E1B-A2C69E17DAB0}" dt="2021-08-26T10:32:13.840" v="3" actId="1076"/>
          <ac:picMkLst>
            <pc:docMk/>
            <pc:sldMk cId="642817157" sldId="260"/>
            <ac:picMk id="5" creationId="{A1EB8999-AA68-4FF4-B1CD-1D13FD03328D}"/>
          </ac:picMkLst>
        </pc:picChg>
      </pc:sldChg>
      <pc:sldChg chg="modSp mod">
        <pc:chgData name="Lisa Bagust" userId="9b0dc0b4-f81a-4c85-bc8d-cae961bc2915" providerId="ADAL" clId="{0FC4D76E-A684-4E71-9E1B-A2C69E17DAB0}" dt="2021-08-26T10:34:03.774" v="4" actId="1076"/>
        <pc:sldMkLst>
          <pc:docMk/>
          <pc:sldMk cId="2550495589" sldId="261"/>
        </pc:sldMkLst>
        <pc:picChg chg="mod">
          <ac:chgData name="Lisa Bagust" userId="9b0dc0b4-f81a-4c85-bc8d-cae961bc2915" providerId="ADAL" clId="{0FC4D76E-A684-4E71-9E1B-A2C69E17DAB0}" dt="2021-08-26T10:34:03.774" v="4" actId="1076"/>
          <ac:picMkLst>
            <pc:docMk/>
            <pc:sldMk cId="2550495589" sldId="261"/>
            <ac:picMk id="3" creationId="{D0AB91DB-5624-4281-B050-E6BFADA9ECA4}"/>
          </ac:picMkLst>
        </pc:picChg>
      </pc:sldChg>
      <pc:sldChg chg="modSp mod">
        <pc:chgData name="Lisa Bagust" userId="9b0dc0b4-f81a-4c85-bc8d-cae961bc2915" providerId="ADAL" clId="{0FC4D76E-A684-4E71-9E1B-A2C69E17DAB0}" dt="2021-08-26T10:27:43.169" v="0" actId="1076"/>
        <pc:sldMkLst>
          <pc:docMk/>
          <pc:sldMk cId="3581480571" sldId="262"/>
        </pc:sldMkLst>
        <pc:picChg chg="mod">
          <ac:chgData name="Lisa Bagust" userId="9b0dc0b4-f81a-4c85-bc8d-cae961bc2915" providerId="ADAL" clId="{0FC4D76E-A684-4E71-9E1B-A2C69E17DAB0}" dt="2021-08-26T10:27:43.169" v="0" actId="1076"/>
          <ac:picMkLst>
            <pc:docMk/>
            <pc:sldMk cId="3581480571" sldId="262"/>
            <ac:picMk id="2" creationId="{00A59072-01F0-4047-8C4B-D342DF840B14}"/>
          </ac:picMkLst>
        </pc:picChg>
      </pc:sldChg>
    </pc:docChg>
  </pc:docChgLst>
  <pc:docChgLst>
    <pc:chgData name="Lisa Bagust" userId="S::ljb2m12@soton.ac.uk::9b0dc0b4-f81a-4c85-bc8d-cae961bc2915" providerId="AD" clId="Web-{B851D3A6-F619-44C3-8E41-B4ABA0747B5E}"/>
    <pc:docChg chg="modSld">
      <pc:chgData name="Lisa Bagust" userId="S::ljb2m12@soton.ac.uk::9b0dc0b4-f81a-4c85-bc8d-cae961bc2915" providerId="AD" clId="Web-{B851D3A6-F619-44C3-8E41-B4ABA0747B5E}" dt="2021-09-23T11:23:32.482" v="8" actId="14100"/>
      <pc:docMkLst>
        <pc:docMk/>
      </pc:docMkLst>
      <pc:sldChg chg="modSp">
        <pc:chgData name="Lisa Bagust" userId="S::ljb2m12@soton.ac.uk::9b0dc0b4-f81a-4c85-bc8d-cae961bc2915" providerId="AD" clId="Web-{B851D3A6-F619-44C3-8E41-B4ABA0747B5E}" dt="2021-09-23T11:23:32.482" v="8" actId="14100"/>
        <pc:sldMkLst>
          <pc:docMk/>
          <pc:sldMk cId="2770226180" sldId="258"/>
        </pc:sldMkLst>
        <pc:spChg chg="mod">
          <ac:chgData name="Lisa Bagust" userId="S::ljb2m12@soton.ac.uk::9b0dc0b4-f81a-4c85-bc8d-cae961bc2915" providerId="AD" clId="Web-{B851D3A6-F619-44C3-8E41-B4ABA0747B5E}" dt="2021-09-23T11:23:32.482" v="8" actId="14100"/>
          <ac:spMkLst>
            <pc:docMk/>
            <pc:sldMk cId="2770226180" sldId="258"/>
            <ac:spMk id="3" creationId="{CC8EB031-E5CA-4419-9FF9-C56F20483928}"/>
          </ac:spMkLst>
        </pc:spChg>
      </pc:sldChg>
    </pc:docChg>
  </pc:docChgLst>
  <pc:docChgLst>
    <pc:chgData name="Lisa Bagust" userId="9b0dc0b4-f81a-4c85-bc8d-cae961bc2915" providerId="ADAL" clId="{5D5D1FC4-A09C-421A-8D0B-03D608E8BE14}"/>
    <pc:docChg chg="modSld">
      <pc:chgData name="Lisa Bagust" userId="9b0dc0b4-f81a-4c85-bc8d-cae961bc2915" providerId="ADAL" clId="{5D5D1FC4-A09C-421A-8D0B-03D608E8BE14}" dt="2021-08-11T14:35:09.854" v="1" actId="14100"/>
      <pc:docMkLst>
        <pc:docMk/>
      </pc:docMkLst>
      <pc:sldChg chg="modSp mod">
        <pc:chgData name="Lisa Bagust" userId="9b0dc0b4-f81a-4c85-bc8d-cae961bc2915" providerId="ADAL" clId="{5D5D1FC4-A09C-421A-8D0B-03D608E8BE14}" dt="2021-08-11T14:35:09.854" v="1" actId="14100"/>
        <pc:sldMkLst>
          <pc:docMk/>
          <pc:sldMk cId="1232878859" sldId="259"/>
        </pc:sldMkLst>
        <pc:spChg chg="mod">
          <ac:chgData name="Lisa Bagust" userId="9b0dc0b4-f81a-4c85-bc8d-cae961bc2915" providerId="ADAL" clId="{5D5D1FC4-A09C-421A-8D0B-03D608E8BE14}" dt="2021-08-11T14:35:09.854" v="1" actId="14100"/>
          <ac:spMkLst>
            <pc:docMk/>
            <pc:sldMk cId="1232878859" sldId="259"/>
            <ac:spMk id="5" creationId="{85C89100-F988-4E7C-B73F-BDE21A5807CE}"/>
          </ac:spMkLst>
        </pc:spChg>
      </pc:sldChg>
    </pc:docChg>
  </pc:docChgLst>
  <pc:docChgLst>
    <pc:chgData name="Lisa Bagust" userId="S::ljb2m12@soton.ac.uk::9b0dc0b4-f81a-4c85-bc8d-cae961bc2915" providerId="AD" clId="Web-{5101CCB0-455D-1AF2-1B47-B381F275FC72}"/>
    <pc:docChg chg="modSld">
      <pc:chgData name="Lisa Bagust" userId="S::ljb2m12@soton.ac.uk::9b0dc0b4-f81a-4c85-bc8d-cae961bc2915" providerId="AD" clId="Web-{5101CCB0-455D-1AF2-1B47-B381F275FC72}" dt="2021-08-11T14:56:52.918" v="9" actId="20577"/>
      <pc:docMkLst>
        <pc:docMk/>
      </pc:docMkLst>
      <pc:sldChg chg="modSp">
        <pc:chgData name="Lisa Bagust" userId="S::ljb2m12@soton.ac.uk::9b0dc0b4-f81a-4c85-bc8d-cae961bc2915" providerId="AD" clId="Web-{5101CCB0-455D-1AF2-1B47-B381F275FC72}" dt="2021-08-11T14:56:52.918" v="9" actId="20577"/>
        <pc:sldMkLst>
          <pc:docMk/>
          <pc:sldMk cId="642817157" sldId="260"/>
        </pc:sldMkLst>
        <pc:spChg chg="mod">
          <ac:chgData name="Lisa Bagust" userId="S::ljb2m12@soton.ac.uk::9b0dc0b4-f81a-4c85-bc8d-cae961bc2915" providerId="AD" clId="Web-{5101CCB0-455D-1AF2-1B47-B381F275FC72}" dt="2021-08-11T14:56:52.918" v="9" actId="20577"/>
          <ac:spMkLst>
            <pc:docMk/>
            <pc:sldMk cId="642817157" sldId="260"/>
            <ac:spMk id="4" creationId="{9FF65868-0B78-43C6-9A44-D5A97E42D5D2}"/>
          </ac:spMkLst>
        </pc:spChg>
      </pc:sldChg>
    </pc:docChg>
  </pc:docChgLst>
  <pc:docChgLst>
    <pc:chgData name="Lisa Bagust" userId="S::ljb2m12@soton.ac.uk::9b0dc0b4-f81a-4c85-bc8d-cae961bc2915" providerId="AD" clId="Web-{6734B99B-B48D-FF69-F27A-36D8FA8E4DE7}"/>
    <pc:docChg chg="modSld">
      <pc:chgData name="Lisa Bagust" userId="S::ljb2m12@soton.ac.uk::9b0dc0b4-f81a-4c85-bc8d-cae961bc2915" providerId="AD" clId="Web-{6734B99B-B48D-FF69-F27A-36D8FA8E4DE7}" dt="2021-08-11T14:30:03.758" v="1" actId="20577"/>
      <pc:docMkLst>
        <pc:docMk/>
      </pc:docMkLst>
      <pc:sldChg chg="modSp">
        <pc:chgData name="Lisa Bagust" userId="S::ljb2m12@soton.ac.uk::9b0dc0b4-f81a-4c85-bc8d-cae961bc2915" providerId="AD" clId="Web-{6734B99B-B48D-FF69-F27A-36D8FA8E4DE7}" dt="2021-08-11T14:30:03.758" v="1" actId="20577"/>
        <pc:sldMkLst>
          <pc:docMk/>
          <pc:sldMk cId="1232878859" sldId="259"/>
        </pc:sldMkLst>
        <pc:spChg chg="mod">
          <ac:chgData name="Lisa Bagust" userId="S::ljb2m12@soton.ac.uk::9b0dc0b4-f81a-4c85-bc8d-cae961bc2915" providerId="AD" clId="Web-{6734B99B-B48D-FF69-F27A-36D8FA8E4DE7}" dt="2021-08-11T14:30:03.758" v="1" actId="20577"/>
          <ac:spMkLst>
            <pc:docMk/>
            <pc:sldMk cId="1232878859" sldId="259"/>
            <ac:spMk id="5" creationId="{85C89100-F988-4E7C-B73F-BDE21A5807CE}"/>
          </ac:spMkLst>
        </pc:spChg>
      </pc:sldChg>
    </pc:docChg>
  </pc:docChgLst>
  <pc:docChgLst>
    <pc:chgData name="Donna Lovelock" userId="S::dml1r14@soton.ac.uk::3c964a89-a309-429a-8b00-8b7983438334" providerId="AD" clId="Web-{EEBFAC90-08AC-482F-A26D-45EDA0AEE59B}"/>
    <pc:docChg chg="delSld">
      <pc:chgData name="Donna Lovelock" userId="S::dml1r14@soton.ac.uk::3c964a89-a309-429a-8b00-8b7983438334" providerId="AD" clId="Web-{EEBFAC90-08AC-482F-A26D-45EDA0AEE59B}" dt="2021-01-13T10:07:56.675" v="0"/>
      <pc:docMkLst>
        <pc:docMk/>
      </pc:docMkLst>
      <pc:sldChg chg="del">
        <pc:chgData name="Donna Lovelock" userId="S::dml1r14@soton.ac.uk::3c964a89-a309-429a-8b00-8b7983438334" providerId="AD" clId="Web-{EEBFAC90-08AC-482F-A26D-45EDA0AEE59B}" dt="2021-01-13T10:07:56.675" v="0"/>
        <pc:sldMkLst>
          <pc:docMk/>
          <pc:sldMk cId="4266223134" sldId="256"/>
        </pc:sldMkLst>
      </pc:sldChg>
    </pc:docChg>
  </pc:docChgLst>
  <pc:docChgLst>
    <pc:chgData name="Donna Lovelock" userId="S::dml1r14@soton.ac.uk::3c964a89-a309-429a-8b00-8b7983438334" providerId="AD" clId="Web-{99C3B84A-02D3-4C8C-906E-2C147AF302F0}"/>
    <pc:docChg chg="modSld">
      <pc:chgData name="Donna Lovelock" userId="S::dml1r14@soton.ac.uk::3c964a89-a309-429a-8b00-8b7983438334" providerId="AD" clId="Web-{99C3B84A-02D3-4C8C-906E-2C147AF302F0}" dt="2021-08-11T14:15:09.954" v="35" actId="20577"/>
      <pc:docMkLst>
        <pc:docMk/>
      </pc:docMkLst>
      <pc:sldChg chg="modSp">
        <pc:chgData name="Donna Lovelock" userId="S::dml1r14@soton.ac.uk::3c964a89-a309-429a-8b00-8b7983438334" providerId="AD" clId="Web-{99C3B84A-02D3-4C8C-906E-2C147AF302F0}" dt="2021-08-11T14:15:09.954" v="35" actId="20577"/>
        <pc:sldMkLst>
          <pc:docMk/>
          <pc:sldMk cId="1232878859" sldId="259"/>
        </pc:sldMkLst>
        <pc:spChg chg="mod">
          <ac:chgData name="Donna Lovelock" userId="S::dml1r14@soton.ac.uk::3c964a89-a309-429a-8b00-8b7983438334" providerId="AD" clId="Web-{99C3B84A-02D3-4C8C-906E-2C147AF302F0}" dt="2021-08-11T14:15:09.954" v="35" actId="20577"/>
          <ac:spMkLst>
            <pc:docMk/>
            <pc:sldMk cId="1232878859" sldId="259"/>
            <ac:spMk id="5" creationId="{85C89100-F988-4E7C-B73F-BDE21A5807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9E3BE-FC6E-4336-9355-1F23862AE1E4}" type="datetimeFigureOut">
              <a:rPr lang="en-GB" smtClean="0"/>
              <a:t>23/09/2021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86E2-6C48-40DF-A651-11BCED4606E0}" type="slidenum">
              <a:rPr lang="en-GB" smtClean="0"/>
              <a:t>‹#›</a:t>
            </a:fld>
            <a:endParaRPr lang="en-GB"/>
          </a:p>
        </p:txBody>
      </p:sp>
    </p:spTree>
    <p:extLst>
      <p:ext uri="{BB962C8B-B14F-4D97-AF65-F5344CB8AC3E}">
        <p14:creationId xmlns:p14="http://schemas.microsoft.com/office/powerpoint/2010/main" val="2100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NB. Layout master slide: 2 custom design = without footer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927C6-ABCB-46D3-9166-5CBAAF175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5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8770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09738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84484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83155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03074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23432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64190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4426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22438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5291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90657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88073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221912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275274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23/09/2021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23/09/2021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23/09/2021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23/09/2021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23/09/2021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2226573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www.bbc.co.uk/programmes/p0893b6r"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hyperlink" Target="https://eur03.safelinks.protection.outlook.com/?url=https%3A%2F%2Fyoutu.be%2FJ6DVaN38brs&amp;data=04%7C01%7CD.M.Lovelock%40soton.ac.uk%7C28f3a61ac54744b9691c08d962eb02ef%7C4a5378f929f44d3ebe89669d03ada9d8%7C0%7C0%7C637649583760305293%7CUnknown%7CTWFpbGZsb3d8eyJWIjoiMC4wLjAwMDAiLCJQIjoiV2luMzIiLCJBTiI6Ik1haWwiLCJXVCI6Mn0%3D%7C1000&amp;sdata=xzzBKlOXdDJ1pCAOjd8dCOcoQPoG5JVaYPI9sQ8tO94%3D&amp;reserved=0"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5F861E-A55F-4F51-B872-2D48FA6BB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459" y="44624"/>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0F4AD12-62A4-4BB9-9059-54EDEDBCC609}"/>
              </a:ext>
            </a:extLst>
          </p:cNvPr>
          <p:cNvSpPr txBox="1">
            <a:spLocks/>
          </p:cNvSpPr>
          <p:nvPr/>
        </p:nvSpPr>
        <p:spPr>
          <a:xfrm>
            <a:off x="1403648" y="3645024"/>
            <a:ext cx="7055667" cy="2160240"/>
          </a:xfrm>
          <a:prstGeom prst="rect">
            <a:avLst/>
          </a:prstGeom>
        </p:spPr>
        <p:txBody>
          <a:bodyPr lIns="91440" tIns="45720" rIns="91440" bIns="4572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500" b="1">
                <a:solidFill>
                  <a:srgbClr val="0F243E"/>
                </a:solidFill>
                <a:latin typeface="Gill Sans MT"/>
              </a:rPr>
              <a:t>Coronavirus</a:t>
            </a:r>
          </a:p>
          <a:p>
            <a:endParaRPr lang="en-GB" sz="3300" b="1">
              <a:solidFill>
                <a:srgbClr val="0F243E"/>
              </a:solidFill>
              <a:latin typeface="Gill Sans MT"/>
            </a:endParaRPr>
          </a:p>
          <a:p>
            <a:r>
              <a:rPr lang="en-GB" sz="3300">
                <a:solidFill>
                  <a:srgbClr val="0F243E"/>
                </a:solidFill>
                <a:latin typeface="Gill Sans MT"/>
              </a:rPr>
              <a:t>Vaccines</a:t>
            </a:r>
          </a:p>
        </p:txBody>
      </p:sp>
      <p:pic>
        <p:nvPicPr>
          <p:cNvPr id="2" name="Recorded Sound">
            <a:hlinkClick r:id="" action="ppaction://media"/>
            <a:extLst>
              <a:ext uri="{FF2B5EF4-FFF2-40B4-BE49-F238E27FC236}">
                <a16:creationId xmlns:a16="http://schemas.microsoft.com/office/drawing/2014/main" id="{00A59072-01F0-4047-8C4B-D342DF840B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854" y="5468215"/>
            <a:ext cx="406400" cy="406400"/>
          </a:xfrm>
          <a:prstGeom prst="rect">
            <a:avLst/>
          </a:prstGeom>
        </p:spPr>
      </p:pic>
    </p:spTree>
    <p:extLst>
      <p:ext uri="{BB962C8B-B14F-4D97-AF65-F5344CB8AC3E}">
        <p14:creationId xmlns:p14="http://schemas.microsoft.com/office/powerpoint/2010/main" val="35814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EB86-6B49-4434-9257-1A6DE3C7CD39}"/>
              </a:ext>
            </a:extLst>
          </p:cNvPr>
          <p:cNvSpPr txBox="1">
            <a:spLocks/>
          </p:cNvSpPr>
          <p:nvPr/>
        </p:nvSpPr>
        <p:spPr>
          <a:xfrm>
            <a:off x="437378" y="115267"/>
            <a:ext cx="7950478"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F243E"/>
                </a:solidFill>
                <a:latin typeface="Gill Sans MT" panose="020B0502020104020203" pitchFamily="34" charset="0"/>
              </a:rPr>
              <a:t>How about vaccines…….?</a:t>
            </a:r>
          </a:p>
        </p:txBody>
      </p:sp>
      <p:sp>
        <p:nvSpPr>
          <p:cNvPr id="3" name="TextBox 2">
            <a:extLst>
              <a:ext uri="{FF2B5EF4-FFF2-40B4-BE49-F238E27FC236}">
                <a16:creationId xmlns:a16="http://schemas.microsoft.com/office/drawing/2014/main" id="{CC8EB031-E5CA-4419-9FF9-C56F20483928}"/>
              </a:ext>
            </a:extLst>
          </p:cNvPr>
          <p:cNvSpPr txBox="1"/>
          <p:nvPr/>
        </p:nvSpPr>
        <p:spPr>
          <a:xfrm>
            <a:off x="1004883" y="888731"/>
            <a:ext cx="7060138" cy="1200329"/>
          </a:xfrm>
          <a:prstGeom prst="rect">
            <a:avLst/>
          </a:prstGeom>
          <a:noFill/>
        </p:spPr>
        <p:txBody>
          <a:bodyPr wrap="square" lIns="91440" tIns="45720" rIns="91440" bIns="45720" rtlCol="0" anchor="t">
            <a:spAutoFit/>
          </a:bodyPr>
          <a:lstStyle/>
          <a:p>
            <a:r>
              <a:rPr lang="en-GB" dirty="0">
                <a:solidFill>
                  <a:srgbClr val="0F243E"/>
                </a:solidFill>
                <a:latin typeface="Gill Sans MT"/>
              </a:rPr>
              <a:t>This video clip, featuring Dr Hannah Fry, was taken from the BBC Horizon Coronavirus Special part 1, first broadcast on 9</a:t>
            </a:r>
            <a:r>
              <a:rPr lang="en-GB" baseline="30000" dirty="0">
                <a:solidFill>
                  <a:srgbClr val="0F243E"/>
                </a:solidFill>
                <a:latin typeface="Gill Sans MT"/>
              </a:rPr>
              <a:t>th</a:t>
            </a:r>
            <a:r>
              <a:rPr lang="en-GB" dirty="0">
                <a:solidFill>
                  <a:srgbClr val="0F243E"/>
                </a:solidFill>
                <a:latin typeface="Gill Sans MT"/>
              </a:rPr>
              <a:t> April 2020</a:t>
            </a:r>
          </a:p>
          <a:p>
            <a:r>
              <a:rPr lang="en-US" dirty="0">
                <a:ea typeface="+mn-lt"/>
                <a:cs typeface="+mn-lt"/>
              </a:rPr>
              <a:t> </a:t>
            </a:r>
            <a:r>
              <a:rPr lang="en-US" dirty="0">
                <a:ea typeface="+mn-lt"/>
                <a:cs typeface="+mn-lt"/>
                <a:hlinkClick r:id="rId4"/>
              </a:rPr>
              <a:t>BBC Two - Horizon, 2020, Coronavirus Special - Part 1, How Do Vaccines Protect the Population?</a:t>
            </a:r>
            <a:endParaRPr lang="en-US"/>
          </a:p>
        </p:txBody>
      </p:sp>
      <p:pic>
        <p:nvPicPr>
          <p:cNvPr id="4" name="IMG_4191">
            <a:hlinkClick r:id="" action="ppaction://media"/>
            <a:extLst>
              <a:ext uri="{FF2B5EF4-FFF2-40B4-BE49-F238E27FC236}">
                <a16:creationId xmlns:a16="http://schemas.microsoft.com/office/drawing/2014/main" id="{E0DBAE08-28ED-407A-94F9-A55F8FEB647B}"/>
              </a:ext>
            </a:extLst>
          </p:cNvPr>
          <p:cNvPicPr>
            <a:picLocks noChangeAspect="1"/>
          </p:cNvPicPr>
          <p:nvPr/>
        </p:nvPicPr>
        <p:blipFill rotWithShape="1">
          <a:blip r:embed="rId5"/>
          <a:srcRect l="24154" t="21174" r="21474" b="11530"/>
          <a:stretch/>
        </p:blipFill>
        <p:spPr>
          <a:xfrm>
            <a:off x="1858485" y="2130455"/>
            <a:ext cx="5449819" cy="3794149"/>
          </a:xfrm>
          <a:prstGeom prst="rect">
            <a:avLst/>
          </a:prstGeom>
        </p:spPr>
      </p:pic>
      <p:pic>
        <p:nvPicPr>
          <p:cNvPr id="5" name="Recorded Sound">
            <a:hlinkClick r:id="" action="ppaction://media"/>
            <a:extLst>
              <a:ext uri="{FF2B5EF4-FFF2-40B4-BE49-F238E27FC236}">
                <a16:creationId xmlns:a16="http://schemas.microsoft.com/office/drawing/2014/main" id="{CE84ED90-7FCF-4F6C-AB6B-779A6F6DA8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3036" y="5400229"/>
            <a:ext cx="406400" cy="406400"/>
          </a:xfrm>
          <a:prstGeom prst="rect">
            <a:avLst/>
          </a:prstGeom>
        </p:spPr>
      </p:pic>
    </p:spTree>
    <p:extLst>
      <p:ext uri="{BB962C8B-B14F-4D97-AF65-F5344CB8AC3E}">
        <p14:creationId xmlns:p14="http://schemas.microsoft.com/office/powerpoint/2010/main" val="27702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table, sitting, holding&#10;&#10;Description automatically generated">
            <a:extLst>
              <a:ext uri="{FF2B5EF4-FFF2-40B4-BE49-F238E27FC236}">
                <a16:creationId xmlns:a16="http://schemas.microsoft.com/office/drawing/2014/main" id="{13161C39-191B-461E-B9AA-01BB74D26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091" y="293095"/>
            <a:ext cx="2162909" cy="2595492"/>
          </a:xfrm>
          <a:prstGeom prst="rect">
            <a:avLst/>
          </a:prstGeom>
        </p:spPr>
      </p:pic>
      <p:sp>
        <p:nvSpPr>
          <p:cNvPr id="2" name="Title 1">
            <a:extLst>
              <a:ext uri="{FF2B5EF4-FFF2-40B4-BE49-F238E27FC236}">
                <a16:creationId xmlns:a16="http://schemas.microsoft.com/office/drawing/2014/main" id="{0F71E7FC-F41E-495B-8DCF-747FC649BB98}"/>
              </a:ext>
            </a:extLst>
          </p:cNvPr>
          <p:cNvSpPr txBox="1">
            <a:spLocks/>
          </p:cNvSpPr>
          <p:nvPr/>
        </p:nvSpPr>
        <p:spPr>
          <a:xfrm>
            <a:off x="675477" y="165306"/>
            <a:ext cx="5740751"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F243E"/>
                </a:solidFill>
                <a:latin typeface="Gill Sans MT" panose="020B0502020104020203" pitchFamily="34" charset="0"/>
              </a:rPr>
              <a:t>Vaccination key facts</a:t>
            </a:r>
          </a:p>
        </p:txBody>
      </p:sp>
      <p:sp>
        <p:nvSpPr>
          <p:cNvPr id="5" name="Text Placeholder 2">
            <a:extLst>
              <a:ext uri="{FF2B5EF4-FFF2-40B4-BE49-F238E27FC236}">
                <a16:creationId xmlns:a16="http://schemas.microsoft.com/office/drawing/2014/main" id="{85C89100-F988-4E7C-B73F-BDE21A5807CE}"/>
              </a:ext>
            </a:extLst>
          </p:cNvPr>
          <p:cNvSpPr txBox="1">
            <a:spLocks/>
          </p:cNvSpPr>
          <p:nvPr/>
        </p:nvSpPr>
        <p:spPr>
          <a:xfrm>
            <a:off x="1043309" y="1008692"/>
            <a:ext cx="6703406" cy="480126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defRPr/>
            </a:pPr>
            <a:r>
              <a:rPr lang="en-GB" sz="2400">
                <a:solidFill>
                  <a:schemeClr val="accent1">
                    <a:lumMod val="75000"/>
                  </a:schemeClr>
                </a:solidFill>
                <a:latin typeface="Gill Sans MT"/>
              </a:rPr>
              <a:t>The Coronavirus COVID-19 vaccine gives you the best protection against getting ill from the virus </a:t>
            </a:r>
          </a:p>
          <a:p>
            <a:pPr marL="342900" indent="-342900">
              <a:spcAft>
                <a:spcPts val="1200"/>
              </a:spcAft>
              <a:buFont typeface="Arial" panose="020B0604020202020204" pitchFamily="34" charset="0"/>
              <a:buChar char="•"/>
              <a:defRPr/>
            </a:pPr>
            <a:r>
              <a:rPr lang="en-GB" sz="2400">
                <a:solidFill>
                  <a:schemeClr val="accent1">
                    <a:lumMod val="75000"/>
                  </a:schemeClr>
                </a:solidFill>
                <a:latin typeface="Gill Sans MT"/>
              </a:rPr>
              <a:t>Vaccinations give more protection to a population when a higher percentage of the population has been vaccinated.  The more people who</a:t>
            </a:r>
            <a:r>
              <a:rPr kumimoji="0" lang="en-GB" sz="2400" b="0" i="0" u="none" strike="noStrike" kern="1200" cap="none" spc="0" normalizeH="0" baseline="0" noProof="0">
                <a:ln>
                  <a:noFill/>
                </a:ln>
                <a:solidFill>
                  <a:schemeClr val="accent1">
                    <a:lumMod val="75000"/>
                  </a:schemeClr>
                </a:solidFill>
                <a:effectLst/>
                <a:uLnTx/>
                <a:uFillTx/>
                <a:latin typeface="Gill Sans MT"/>
              </a:rPr>
              <a:t> </a:t>
            </a:r>
            <a:r>
              <a:rPr lang="en-GB" sz="2400">
                <a:solidFill>
                  <a:schemeClr val="accent1">
                    <a:lumMod val="75000"/>
                  </a:schemeClr>
                </a:solidFill>
                <a:latin typeface="Gill Sans MT"/>
              </a:rPr>
              <a:t>have been vaccinated, the less flare-ups of the disease. </a:t>
            </a:r>
            <a:r>
              <a:rPr kumimoji="0" lang="en-GB" sz="2400" b="0" i="0" u="none" strike="noStrike" kern="1200" cap="none" spc="0" normalizeH="0" baseline="0" noProof="0">
                <a:ln>
                  <a:noFill/>
                </a:ln>
                <a:solidFill>
                  <a:schemeClr val="accent1">
                    <a:lumMod val="75000"/>
                  </a:schemeClr>
                </a:solidFill>
                <a:effectLst/>
                <a:uLnTx/>
                <a:uFillTx/>
                <a:latin typeface="Gill Sans MT"/>
              </a:rPr>
              <a:t>This is called ‘herd immunity</a:t>
            </a:r>
            <a:r>
              <a:rPr lang="en-GB" sz="2400">
                <a:solidFill>
                  <a:schemeClr val="accent1">
                    <a:lumMod val="75000"/>
                  </a:schemeClr>
                </a:solidFill>
                <a:latin typeface="Gill Sans MT"/>
              </a:rPr>
              <a:t>’.</a:t>
            </a:r>
          </a:p>
          <a:p>
            <a:pPr marL="342900" indent="-342900">
              <a:spcAft>
                <a:spcPts val="1200"/>
              </a:spcAft>
              <a:buFont typeface="Arial" panose="020B0604020202020204" pitchFamily="34" charset="0"/>
              <a:buChar char="•"/>
              <a:defRPr/>
            </a:pPr>
            <a:r>
              <a:rPr lang="en-GB" sz="2400">
                <a:solidFill>
                  <a:schemeClr val="accent1">
                    <a:lumMod val="75000"/>
                  </a:schemeClr>
                </a:solidFill>
                <a:latin typeface="Gill Sans MT"/>
              </a:rPr>
              <a:t>Until scientists know if the vaccine prevents transmission of the different variants we should still be cautions and try to limit the spread as much as possible. </a:t>
            </a:r>
          </a:p>
        </p:txBody>
      </p:sp>
      <p:pic>
        <p:nvPicPr>
          <p:cNvPr id="3" name="Recorded Sound">
            <a:hlinkClick r:id="" action="ppaction://media"/>
            <a:extLst>
              <a:ext uri="{FF2B5EF4-FFF2-40B4-BE49-F238E27FC236}">
                <a16:creationId xmlns:a16="http://schemas.microsoft.com/office/drawing/2014/main" id="{1BEB6AFE-7D4E-44B2-A9BC-F7A89AC362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6683" y="5442908"/>
            <a:ext cx="406400" cy="406400"/>
          </a:xfrm>
          <a:prstGeom prst="rect">
            <a:avLst/>
          </a:prstGeom>
        </p:spPr>
      </p:pic>
    </p:spTree>
    <p:extLst>
      <p:ext uri="{BB962C8B-B14F-4D97-AF65-F5344CB8AC3E}">
        <p14:creationId xmlns:p14="http://schemas.microsoft.com/office/powerpoint/2010/main" val="123287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52AF-BF92-4985-A299-20F02EA3FD16}"/>
              </a:ext>
            </a:extLst>
          </p:cNvPr>
          <p:cNvSpPr txBox="1">
            <a:spLocks/>
          </p:cNvSpPr>
          <p:nvPr/>
        </p:nvSpPr>
        <p:spPr>
          <a:xfrm>
            <a:off x="506383" y="292905"/>
            <a:ext cx="7283830" cy="93610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a:solidFill>
                  <a:srgbClr val="0F243E"/>
                </a:solidFill>
                <a:latin typeface="Gill Sans MT" panose="020B0502020104020203" pitchFamily="34" charset="0"/>
              </a:rPr>
              <a:t>Why are vaccines important?</a:t>
            </a:r>
          </a:p>
        </p:txBody>
      </p:sp>
      <p:pic>
        <p:nvPicPr>
          <p:cNvPr id="3" name="Kate KS$ short">
            <a:hlinkClick r:id="" action="ppaction://media"/>
            <a:extLst>
              <a:ext uri="{FF2B5EF4-FFF2-40B4-BE49-F238E27FC236}">
                <a16:creationId xmlns:a16="http://schemas.microsoft.com/office/drawing/2014/main" id="{08147FF3-FEAE-4925-AAEB-A7FDF3F098DD}"/>
              </a:ext>
            </a:extLst>
          </p:cNvPr>
          <p:cNvPicPr>
            <a:picLocks noChangeAspect="1"/>
          </p:cNvPicPr>
          <p:nvPr/>
        </p:nvPicPr>
        <p:blipFill>
          <a:blip r:embed="rId4"/>
          <a:stretch>
            <a:fillRect/>
          </a:stretch>
        </p:blipFill>
        <p:spPr>
          <a:xfrm>
            <a:off x="1437526" y="1529096"/>
            <a:ext cx="5565718" cy="3130716"/>
          </a:xfrm>
          <a:prstGeom prst="rect">
            <a:avLst/>
          </a:prstGeom>
        </p:spPr>
      </p:pic>
      <p:sp>
        <p:nvSpPr>
          <p:cNvPr id="4" name="TextBox 3">
            <a:extLst>
              <a:ext uri="{FF2B5EF4-FFF2-40B4-BE49-F238E27FC236}">
                <a16:creationId xmlns:a16="http://schemas.microsoft.com/office/drawing/2014/main" id="{9FF65868-0B78-43C6-9A44-D5A97E42D5D2}"/>
              </a:ext>
            </a:extLst>
          </p:cNvPr>
          <p:cNvSpPr txBox="1"/>
          <p:nvPr/>
        </p:nvSpPr>
        <p:spPr>
          <a:xfrm>
            <a:off x="1425039" y="4868883"/>
            <a:ext cx="6365174" cy="923330"/>
          </a:xfrm>
          <a:prstGeom prst="rect">
            <a:avLst/>
          </a:prstGeom>
          <a:noFill/>
        </p:spPr>
        <p:txBody>
          <a:bodyPr wrap="square" lIns="91440" tIns="45720" rIns="91440" bIns="45720" rtlCol="0" anchor="t">
            <a:spAutoFit/>
          </a:bodyPr>
          <a:lstStyle/>
          <a:p>
            <a:r>
              <a:rPr lang="en-GB" dirty="0">
                <a:solidFill>
                  <a:srgbClr val="0F243E"/>
                </a:solidFill>
                <a:latin typeface="Gill Sans MT"/>
              </a:rPr>
              <a:t>Kate Glyn-Owen is a Public Health Doctor and explains why a vaccine is important to stop the spread of coronavirus</a:t>
            </a:r>
          </a:p>
          <a:p>
            <a:r>
              <a:rPr lang="en-US" dirty="0">
                <a:ea typeface="+mn-lt"/>
                <a:cs typeface="+mn-lt"/>
                <a:hlinkClick r:id="rId5"/>
              </a:rPr>
              <a:t>https://youtu.be/J6DVaN38brs</a:t>
            </a:r>
            <a:r>
              <a:rPr lang="en-US" dirty="0">
                <a:ea typeface="+mn-lt"/>
                <a:cs typeface="+mn-lt"/>
              </a:rPr>
              <a:t> (2mins 41secs)</a:t>
            </a:r>
            <a:endParaRPr lang="en-US" dirty="0">
              <a:cs typeface="Calibri"/>
            </a:endParaRPr>
          </a:p>
        </p:txBody>
      </p:sp>
      <p:pic>
        <p:nvPicPr>
          <p:cNvPr id="5" name="Recorded Sound">
            <a:hlinkClick r:id="" action="ppaction://media"/>
            <a:extLst>
              <a:ext uri="{FF2B5EF4-FFF2-40B4-BE49-F238E27FC236}">
                <a16:creationId xmlns:a16="http://schemas.microsoft.com/office/drawing/2014/main" id="{A1EB8999-AA68-4FF4-B1CD-1D13FD0332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6565" y="5496389"/>
            <a:ext cx="406400" cy="406400"/>
          </a:xfrm>
          <a:prstGeom prst="rect">
            <a:avLst/>
          </a:prstGeom>
        </p:spPr>
      </p:pic>
    </p:spTree>
    <p:extLst>
      <p:ext uri="{BB962C8B-B14F-4D97-AF65-F5344CB8AC3E}">
        <p14:creationId xmlns:p14="http://schemas.microsoft.com/office/powerpoint/2010/main" val="642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FED1F26-0E62-43A8-8BF3-D62B80CDFD1F}"/>
              </a:ext>
            </a:extLst>
          </p:cNvPr>
          <p:cNvSpPr txBox="1">
            <a:spLocks/>
          </p:cNvSpPr>
          <p:nvPr/>
        </p:nvSpPr>
        <p:spPr>
          <a:xfrm>
            <a:off x="612065" y="188640"/>
            <a:ext cx="7956376" cy="49685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GB" b="1">
                <a:solidFill>
                  <a:srgbClr val="0F243E"/>
                </a:solidFill>
                <a:latin typeface="Gill Sans MT"/>
              </a:rPr>
              <a:t>#BePartOfTheSolution</a:t>
            </a:r>
          </a:p>
          <a:p>
            <a:pPr marL="0" indent="0" algn="ctr">
              <a:spcBef>
                <a:spcPts val="0"/>
              </a:spcBef>
              <a:buNone/>
            </a:pPr>
            <a:r>
              <a:rPr lang="en-GB" b="1">
                <a:solidFill>
                  <a:srgbClr val="0F243E"/>
                </a:solidFill>
                <a:latin typeface="Gill Sans MT"/>
              </a:rPr>
              <a:t>Please remember to do a test! </a:t>
            </a:r>
            <a:endParaRPr lang="en-GB">
              <a:cs typeface="Calibri"/>
            </a:endParaRPr>
          </a:p>
          <a:p>
            <a:pPr marL="0" indent="0" algn="ctr">
              <a:spcBef>
                <a:spcPts val="0"/>
              </a:spcBef>
              <a:buNone/>
            </a:pPr>
            <a:r>
              <a:rPr lang="en-GB" b="1">
                <a:solidFill>
                  <a:srgbClr val="0F243E"/>
                </a:solidFill>
                <a:latin typeface="Gill Sans MT"/>
              </a:rPr>
              <a:t>You are helping to stop the spread.  </a:t>
            </a:r>
            <a:endParaRPr lang="en-GB" b="1">
              <a:solidFill>
                <a:srgbClr val="0F243E"/>
              </a:solidFill>
              <a:latin typeface="Gill Sans MT" panose="020B0502020104020203" pitchFamily="34" charset="0"/>
            </a:endParaRPr>
          </a:p>
          <a:p>
            <a:pPr>
              <a:spcBef>
                <a:spcPts val="0"/>
              </a:spcBef>
            </a:pPr>
            <a:endParaRPr lang="en-GB" sz="3600" b="1">
              <a:solidFill>
                <a:srgbClr val="0F243E"/>
              </a:solidFill>
              <a:latin typeface="Gill Sans MT" panose="020B0502020104020203" pitchFamily="34" charset="0"/>
            </a:endParaRPr>
          </a:p>
          <a:p>
            <a:endParaRPr lang="en-GB"/>
          </a:p>
        </p:txBody>
      </p:sp>
      <p:sp>
        <p:nvSpPr>
          <p:cNvPr id="4" name="TextBox 1">
            <a:extLst>
              <a:ext uri="{FF2B5EF4-FFF2-40B4-BE49-F238E27FC236}">
                <a16:creationId xmlns:a16="http://schemas.microsoft.com/office/drawing/2014/main" id="{3E1FA831-CFEB-471C-BEAD-C39DBBE3448E}"/>
              </a:ext>
            </a:extLst>
          </p:cNvPr>
          <p:cNvSpPr txBox="1"/>
          <p:nvPr/>
        </p:nvSpPr>
        <p:spPr>
          <a:xfrm>
            <a:off x="1043608" y="5445224"/>
            <a:ext cx="75248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solidFill>
                  <a:srgbClr val="1F497D"/>
                </a:solidFill>
                <a:latin typeface="Gill Sans MT"/>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5" name="Picture 4" descr="A picture containing text, indoor&#10;&#10;Description automatically generated">
            <a:extLst>
              <a:ext uri="{FF2B5EF4-FFF2-40B4-BE49-F238E27FC236}">
                <a16:creationId xmlns:a16="http://schemas.microsoft.com/office/drawing/2014/main" id="{564FB8E9-FB05-4423-AE6C-7495245866D5}"/>
              </a:ext>
            </a:extLst>
          </p:cNvPr>
          <p:cNvPicPr>
            <a:picLocks noChangeAspect="1"/>
          </p:cNvPicPr>
          <p:nvPr/>
        </p:nvPicPr>
        <p:blipFill rotWithShape="1">
          <a:blip r:embed="rId4">
            <a:extLst>
              <a:ext uri="{28A0092B-C50C-407E-A947-70E740481C1C}">
                <a14:useLocalDpi xmlns:a14="http://schemas.microsoft.com/office/drawing/2010/main" val="0"/>
              </a:ext>
            </a:extLst>
          </a:blip>
          <a:srcRect b="11907"/>
          <a:stretch/>
        </p:blipFill>
        <p:spPr>
          <a:xfrm>
            <a:off x="2946471" y="1967033"/>
            <a:ext cx="3251058" cy="3362950"/>
          </a:xfrm>
          <a:prstGeom prst="rect">
            <a:avLst/>
          </a:prstGeom>
        </p:spPr>
      </p:pic>
      <p:pic>
        <p:nvPicPr>
          <p:cNvPr id="3" name="Recorded Sound">
            <a:hlinkClick r:id="" action="ppaction://media"/>
            <a:extLst>
              <a:ext uri="{FF2B5EF4-FFF2-40B4-BE49-F238E27FC236}">
                <a16:creationId xmlns:a16="http://schemas.microsoft.com/office/drawing/2014/main" id="{D0AB91DB-5624-4281-B050-E6BFADA9EC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668" y="5040388"/>
            <a:ext cx="406400" cy="406400"/>
          </a:xfrm>
          <a:prstGeom prst="rect">
            <a:avLst/>
          </a:prstGeom>
        </p:spPr>
      </p:pic>
    </p:spTree>
    <p:extLst>
      <p:ext uri="{BB962C8B-B14F-4D97-AF65-F5344CB8AC3E}">
        <p14:creationId xmlns:p14="http://schemas.microsoft.com/office/powerpoint/2010/main" val="25504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r>
              <a:rPr lang="en-GB"/>
              <a:t>Master slide: 1 custom design </a:t>
            </a:r>
            <a:br>
              <a:rPr lang="en-GB"/>
            </a:br>
            <a:r>
              <a:rPr lang="en-GB"/>
              <a:t>= with footer</a:t>
            </a:r>
          </a:p>
        </p:txBody>
      </p:sp>
    </p:spTree>
    <p:extLst>
      <p:ext uri="{BB962C8B-B14F-4D97-AF65-F5344CB8AC3E}">
        <p14:creationId xmlns:p14="http://schemas.microsoft.com/office/powerpoint/2010/main" val="21412277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953B9-9FEF-4F3D-A547-097FB7E0B1E8}">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30B304-E480-4D92-B502-5C9CE859888F}">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 ds:uri="b93c365d-0385-4382-9509-99218ab90b25"/>
    <ds:schemaRef ds:uri="218bb72c-f808-4789-b960-2e9e3d60d59d"/>
    <ds:schemaRef ds:uri="http://purl.org/dc/terms/"/>
  </ds:schemaRefs>
</ds:datastoreItem>
</file>

<file path=customXml/itemProps3.xml><?xml version="1.0" encoding="utf-8"?>
<ds:datastoreItem xmlns:ds="http://schemas.openxmlformats.org/officeDocument/2006/customXml" ds:itemID="{7842B4E0-3ADC-42D9-9B3D-AA48A4CCD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246</Words>
  <Application>Microsoft Office PowerPoint</Application>
  <PresentationFormat>On-screen Show (4:3)</PresentationFormat>
  <Paragraphs>20</Paragraphs>
  <Slides>6</Slides>
  <Notes>1</Notes>
  <HiddenSlides>0</HiddenSlides>
  <MMClips>5</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Custom Design</vt:lpstr>
      <vt:lpstr>1_Custom Design</vt:lpstr>
      <vt:lpstr>PowerPoint Presentation</vt:lpstr>
      <vt:lpstr>PowerPoint Presentation</vt:lpstr>
      <vt:lpstr>PowerPoint Presentation</vt:lpstr>
      <vt:lpstr>PowerPoint Presentation</vt:lpstr>
      <vt:lpstr>PowerPoint Presentation</vt:lpstr>
      <vt:lpstr>Master slide: 1 custom design  = with footer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lastModifiedBy>Lisa Bagust</cp:lastModifiedBy>
  <cp:revision>11</cp:revision>
  <dcterms:created xsi:type="dcterms:W3CDTF">2020-11-30T23:16:46Z</dcterms:created>
  <dcterms:modified xsi:type="dcterms:W3CDTF">2021-09-23T11:23:35Z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