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7.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8.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5" r:id="rId4"/>
    <p:sldMasterId id="2147483857" r:id="rId5"/>
    <p:sldMasterId id="2147483833" r:id="rId6"/>
    <p:sldMasterId id="2147483869" r:id="rId7"/>
    <p:sldMasterId id="2147483773" r:id="rId8"/>
    <p:sldMasterId id="2147483797" r:id="rId9"/>
    <p:sldMasterId id="2147483737" r:id="rId10"/>
    <p:sldMasterId id="2147483749" r:id="rId11"/>
    <p:sldMasterId id="2147483845" r:id="rId12"/>
  </p:sldMasterIdLst>
  <p:notesMasterIdLst>
    <p:notesMasterId r:id="rId23"/>
  </p:notesMasterIdLst>
  <p:sldIdLst>
    <p:sldId id="256" r:id="rId13"/>
    <p:sldId id="257" r:id="rId14"/>
    <p:sldId id="258" r:id="rId15"/>
    <p:sldId id="264" r:id="rId16"/>
    <p:sldId id="315" r:id="rId17"/>
    <p:sldId id="297" r:id="rId18"/>
    <p:sldId id="262" r:id="rId19"/>
    <p:sldId id="307" r:id="rId20"/>
    <p:sldId id="267" r:id="rId21"/>
    <p:sldId id="293"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B834"/>
    <a:srgbClr val="EC632B"/>
    <a:srgbClr val="712E88"/>
    <a:srgbClr val="E26FA9"/>
    <a:srgbClr val="D30D4F"/>
    <a:srgbClr val="E26EA8"/>
    <a:srgbClr val="D2639A"/>
    <a:srgbClr val="3699E0"/>
    <a:srgbClr val="4FA535"/>
    <a:srgbClr val="FFA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4CB2BE0-584C-43F0-BDBC-3F59CCB4EC49}" v="2" dt="2021-03-23T11:14:07.900"/>
    <p1510:client id="{76CFE40B-0F9D-D9F3-6329-389E4D3D00C8}" v="10" dt="2021-12-09T11:38:39.245"/>
    <p1510:client id="{87D2BB40-BE1B-3653-0D40-ADF7B2E0B36F}" v="31" dt="2021-03-25T21:28:53.069"/>
    <p1510:client id="{B1AA871B-A184-FEE7-E095-A9A4C3017EB6}" v="29" dt="2021-12-29T10:47:17.76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127" d="100"/>
          <a:sy n="127" d="100"/>
        </p:scale>
        <p:origin x="1086"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9.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5.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4.xml"/><Relationship Id="rId20" Type="http://schemas.openxmlformats.org/officeDocument/2006/relationships/slide" Target="slides/slide8.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3.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Master" Target="slideMasters/slideMaster7.xml"/><Relationship Id="rId19" Type="http://schemas.openxmlformats.org/officeDocument/2006/relationships/slide" Target="slides/slide7.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chel Gagen" userId="S::rsg1v20@soton.ac.uk::e2d4e6cd-5d89-46d8-93dc-e64a27afb7be" providerId="AD" clId="Web-{76CFE40B-0F9D-D9F3-6329-389E4D3D00C8}"/>
    <pc:docChg chg="modSld">
      <pc:chgData name="Rachel Gagen" userId="S::rsg1v20@soton.ac.uk::e2d4e6cd-5d89-46d8-93dc-e64a27afb7be" providerId="AD" clId="Web-{76CFE40B-0F9D-D9F3-6329-389E4D3D00C8}" dt="2021-12-09T11:38:35.510" v="8" actId="20577"/>
      <pc:docMkLst>
        <pc:docMk/>
      </pc:docMkLst>
      <pc:sldChg chg="modSp">
        <pc:chgData name="Rachel Gagen" userId="S::rsg1v20@soton.ac.uk::e2d4e6cd-5d89-46d8-93dc-e64a27afb7be" providerId="AD" clId="Web-{76CFE40B-0F9D-D9F3-6329-389E4D3D00C8}" dt="2021-12-09T11:38:35.510" v="8" actId="20577"/>
        <pc:sldMkLst>
          <pc:docMk/>
          <pc:sldMk cId="0" sldId="256"/>
        </pc:sldMkLst>
        <pc:spChg chg="mod">
          <ac:chgData name="Rachel Gagen" userId="S::rsg1v20@soton.ac.uk::e2d4e6cd-5d89-46d8-93dc-e64a27afb7be" providerId="AD" clId="Web-{76CFE40B-0F9D-D9F3-6329-389E4D3D00C8}" dt="2021-12-09T11:38:35.510" v="8" actId="20577"/>
          <ac:spMkLst>
            <pc:docMk/>
            <pc:sldMk cId="0" sldId="256"/>
            <ac:spMk id="457" creationId="{00000000-0000-0000-0000-000000000000}"/>
          </ac:spMkLst>
        </pc:spChg>
      </pc:sldChg>
    </pc:docChg>
  </pc:docChgLst>
  <pc:docChgLst>
    <pc:chgData name="Rachel Gagen" userId="S::rsg1v20@soton.ac.uk::e2d4e6cd-5d89-46d8-93dc-e64a27afb7be" providerId="AD" clId="Web-{B1AA871B-A184-FEE7-E095-A9A4C3017EB6}"/>
    <pc:docChg chg="modSld">
      <pc:chgData name="Rachel Gagen" userId="S::rsg1v20@soton.ac.uk::e2d4e6cd-5d89-46d8-93dc-e64a27afb7be" providerId="AD" clId="Web-{B1AA871B-A184-FEE7-E095-A9A4C3017EB6}" dt="2021-12-29T10:47:13.004" v="14" actId="20577"/>
      <pc:docMkLst>
        <pc:docMk/>
      </pc:docMkLst>
      <pc:sldChg chg="delSp modSp">
        <pc:chgData name="Rachel Gagen" userId="S::rsg1v20@soton.ac.uk::e2d4e6cd-5d89-46d8-93dc-e64a27afb7be" providerId="AD" clId="Web-{B1AA871B-A184-FEE7-E095-A9A4C3017EB6}" dt="2021-12-29T10:47:13.004" v="14" actId="20577"/>
        <pc:sldMkLst>
          <pc:docMk/>
          <pc:sldMk cId="0" sldId="257"/>
        </pc:sldMkLst>
        <pc:spChg chg="mod">
          <ac:chgData name="Rachel Gagen" userId="S::rsg1v20@soton.ac.uk::e2d4e6cd-5d89-46d8-93dc-e64a27afb7be" providerId="AD" clId="Web-{B1AA871B-A184-FEE7-E095-A9A4C3017EB6}" dt="2021-12-29T10:47:13.004" v="14" actId="20577"/>
          <ac:spMkLst>
            <pc:docMk/>
            <pc:sldMk cId="0" sldId="257"/>
            <ac:spMk id="467" creationId="{00000000-0000-0000-0000-000000000000}"/>
          </ac:spMkLst>
        </pc:spChg>
        <pc:spChg chg="del">
          <ac:chgData name="Rachel Gagen" userId="S::rsg1v20@soton.ac.uk::e2d4e6cd-5d89-46d8-93dc-e64a27afb7be" providerId="AD" clId="Web-{B1AA871B-A184-FEE7-E095-A9A4C3017EB6}" dt="2021-12-29T10:47:00.300" v="0"/>
          <ac:spMkLst>
            <pc:docMk/>
            <pc:sldMk cId="0" sldId="257"/>
            <ac:spMk id="468" creationId="{00000000-0000-0000-0000-000000000000}"/>
          </ac:spMkLst>
        </pc:spChg>
      </pc:sldChg>
    </pc:docChg>
  </pc:docChgLst>
  <pc:docChgLst>
    <pc:chgData name="Rachel Gagen" userId="b8147b453b790b83" providerId="LiveId" clId="{44CB2BE0-584C-43F0-BDBC-3F59CCB4EC49}"/>
    <pc:docChg chg="custSel addSld delSld modSld sldOrd">
      <pc:chgData name="Rachel Gagen" userId="b8147b453b790b83" providerId="LiveId" clId="{44CB2BE0-584C-43F0-BDBC-3F59CCB4EC49}" dt="2021-03-23T11:14:13.786" v="20" actId="47"/>
      <pc:docMkLst>
        <pc:docMk/>
      </pc:docMkLst>
      <pc:sldChg chg="add">
        <pc:chgData name="Rachel Gagen" userId="b8147b453b790b83" providerId="LiveId" clId="{44CB2BE0-584C-43F0-BDBC-3F59CCB4EC49}" dt="2021-03-23T10:54:28.116" v="0"/>
        <pc:sldMkLst>
          <pc:docMk/>
          <pc:sldMk cId="0" sldId="256"/>
        </pc:sldMkLst>
      </pc:sldChg>
      <pc:sldChg chg="add">
        <pc:chgData name="Rachel Gagen" userId="b8147b453b790b83" providerId="LiveId" clId="{44CB2BE0-584C-43F0-BDBC-3F59CCB4EC49}" dt="2021-03-23T10:54:28.116" v="0"/>
        <pc:sldMkLst>
          <pc:docMk/>
          <pc:sldMk cId="0" sldId="257"/>
        </pc:sldMkLst>
      </pc:sldChg>
      <pc:sldChg chg="add">
        <pc:chgData name="Rachel Gagen" userId="b8147b453b790b83" providerId="LiveId" clId="{44CB2BE0-584C-43F0-BDBC-3F59CCB4EC49}" dt="2021-03-23T10:54:28.116" v="0"/>
        <pc:sldMkLst>
          <pc:docMk/>
          <pc:sldMk cId="0" sldId="258"/>
        </pc:sldMkLst>
      </pc:sldChg>
      <pc:sldChg chg="add">
        <pc:chgData name="Rachel Gagen" userId="b8147b453b790b83" providerId="LiveId" clId="{44CB2BE0-584C-43F0-BDBC-3F59CCB4EC49}" dt="2021-03-23T10:54:28.116" v="0"/>
        <pc:sldMkLst>
          <pc:docMk/>
          <pc:sldMk cId="0" sldId="262"/>
        </pc:sldMkLst>
      </pc:sldChg>
      <pc:sldChg chg="add">
        <pc:chgData name="Rachel Gagen" userId="b8147b453b790b83" providerId="LiveId" clId="{44CB2BE0-584C-43F0-BDBC-3F59CCB4EC49}" dt="2021-03-23T10:54:28.116" v="0"/>
        <pc:sldMkLst>
          <pc:docMk/>
          <pc:sldMk cId="503231250" sldId="264"/>
        </pc:sldMkLst>
      </pc:sldChg>
      <pc:sldChg chg="add">
        <pc:chgData name="Rachel Gagen" userId="b8147b453b790b83" providerId="LiveId" clId="{44CB2BE0-584C-43F0-BDBC-3F59CCB4EC49}" dt="2021-03-23T10:54:28.116" v="0"/>
        <pc:sldMkLst>
          <pc:docMk/>
          <pc:sldMk cId="3101110697" sldId="267"/>
        </pc:sldMkLst>
      </pc:sldChg>
      <pc:sldChg chg="del">
        <pc:chgData name="Rachel Gagen" userId="b8147b453b790b83" providerId="LiveId" clId="{44CB2BE0-584C-43F0-BDBC-3F59CCB4EC49}" dt="2021-03-23T10:54:32.171" v="1" actId="47"/>
        <pc:sldMkLst>
          <pc:docMk/>
          <pc:sldMk cId="2141227752" sldId="286"/>
        </pc:sldMkLst>
      </pc:sldChg>
      <pc:sldChg chg="del">
        <pc:chgData name="Rachel Gagen" userId="b8147b453b790b83" providerId="LiveId" clId="{44CB2BE0-584C-43F0-BDBC-3F59CCB4EC49}" dt="2021-03-23T10:56:36.881" v="7" actId="47"/>
        <pc:sldMkLst>
          <pc:docMk/>
          <pc:sldMk cId="4201883447" sldId="287"/>
        </pc:sldMkLst>
      </pc:sldChg>
      <pc:sldChg chg="del">
        <pc:chgData name="Rachel Gagen" userId="b8147b453b790b83" providerId="LiveId" clId="{44CB2BE0-584C-43F0-BDBC-3F59CCB4EC49}" dt="2021-03-23T10:56:40.274" v="12" actId="47"/>
        <pc:sldMkLst>
          <pc:docMk/>
          <pc:sldMk cId="1651227424" sldId="288"/>
        </pc:sldMkLst>
      </pc:sldChg>
      <pc:sldChg chg="del">
        <pc:chgData name="Rachel Gagen" userId="b8147b453b790b83" providerId="LiveId" clId="{44CB2BE0-584C-43F0-BDBC-3F59CCB4EC49}" dt="2021-03-23T10:56:38.275" v="9" actId="47"/>
        <pc:sldMkLst>
          <pc:docMk/>
          <pc:sldMk cId="3506126365" sldId="290"/>
        </pc:sldMkLst>
      </pc:sldChg>
      <pc:sldChg chg="del">
        <pc:chgData name="Rachel Gagen" userId="b8147b453b790b83" providerId="LiveId" clId="{44CB2BE0-584C-43F0-BDBC-3F59CCB4EC49}" dt="2021-03-23T10:56:39.430" v="11" actId="47"/>
        <pc:sldMkLst>
          <pc:docMk/>
          <pc:sldMk cId="1152563904" sldId="292"/>
        </pc:sldMkLst>
      </pc:sldChg>
      <pc:sldChg chg="delSp mod">
        <pc:chgData name="Rachel Gagen" userId="b8147b453b790b83" providerId="LiveId" clId="{44CB2BE0-584C-43F0-BDBC-3F59CCB4EC49}" dt="2021-03-23T10:56:52.422" v="15" actId="478"/>
        <pc:sldMkLst>
          <pc:docMk/>
          <pc:sldMk cId="1974776008" sldId="293"/>
        </pc:sldMkLst>
        <pc:spChg chg="del">
          <ac:chgData name="Rachel Gagen" userId="b8147b453b790b83" providerId="LiveId" clId="{44CB2BE0-584C-43F0-BDBC-3F59CCB4EC49}" dt="2021-03-23T10:56:46.872" v="14" actId="478"/>
          <ac:spMkLst>
            <pc:docMk/>
            <pc:sldMk cId="1974776008" sldId="293"/>
            <ac:spMk id="2" creationId="{0B95BAB1-CB1B-4122-BEDE-092EACC2C66E}"/>
          </ac:spMkLst>
        </pc:spChg>
        <pc:spChg chg="del">
          <ac:chgData name="Rachel Gagen" userId="b8147b453b790b83" providerId="LiveId" clId="{44CB2BE0-584C-43F0-BDBC-3F59CCB4EC49}" dt="2021-03-23T10:56:52.422" v="15" actId="478"/>
          <ac:spMkLst>
            <pc:docMk/>
            <pc:sldMk cId="1974776008" sldId="293"/>
            <ac:spMk id="3" creationId="{F40B4FC7-E86E-47E7-BF52-DB2858D5689D}"/>
          </ac:spMkLst>
        </pc:spChg>
      </pc:sldChg>
      <pc:sldChg chg="del">
        <pc:chgData name="Rachel Gagen" userId="b8147b453b790b83" providerId="LiveId" clId="{44CB2BE0-584C-43F0-BDBC-3F59CCB4EC49}" dt="2021-03-23T10:56:42.849" v="13" actId="47"/>
        <pc:sldMkLst>
          <pc:docMk/>
          <pc:sldMk cId="480856902" sldId="294"/>
        </pc:sldMkLst>
      </pc:sldChg>
      <pc:sldChg chg="del">
        <pc:chgData name="Rachel Gagen" userId="b8147b453b790b83" providerId="LiveId" clId="{44CB2BE0-584C-43F0-BDBC-3F59CCB4EC49}" dt="2021-03-23T10:56:37.507" v="8" actId="47"/>
        <pc:sldMkLst>
          <pc:docMk/>
          <pc:sldMk cId="2269068817" sldId="295"/>
        </pc:sldMkLst>
      </pc:sldChg>
      <pc:sldChg chg="del">
        <pc:chgData name="Rachel Gagen" userId="b8147b453b790b83" providerId="LiveId" clId="{44CB2BE0-584C-43F0-BDBC-3F59CCB4EC49}" dt="2021-03-23T10:56:38.836" v="10" actId="47"/>
        <pc:sldMkLst>
          <pc:docMk/>
          <pc:sldMk cId="3774715035" sldId="296"/>
        </pc:sldMkLst>
      </pc:sldChg>
      <pc:sldChg chg="add">
        <pc:chgData name="Rachel Gagen" userId="b8147b453b790b83" providerId="LiveId" clId="{44CB2BE0-584C-43F0-BDBC-3F59CCB4EC49}" dt="2021-03-23T10:54:28.116" v="0"/>
        <pc:sldMkLst>
          <pc:docMk/>
          <pc:sldMk cId="842454608" sldId="297"/>
        </pc:sldMkLst>
      </pc:sldChg>
      <pc:sldChg chg="add">
        <pc:chgData name="Rachel Gagen" userId="b8147b453b790b83" providerId="LiveId" clId="{44CB2BE0-584C-43F0-BDBC-3F59CCB4EC49}" dt="2021-03-23T10:54:28.116" v="0"/>
        <pc:sldMkLst>
          <pc:docMk/>
          <pc:sldMk cId="1787877234" sldId="307"/>
        </pc:sldMkLst>
      </pc:sldChg>
      <pc:sldChg chg="add del">
        <pc:chgData name="Rachel Gagen" userId="b8147b453b790b83" providerId="LiveId" clId="{44CB2BE0-584C-43F0-BDBC-3F59CCB4EC49}" dt="2021-03-23T10:56:13.743" v="5" actId="47"/>
        <pc:sldMkLst>
          <pc:docMk/>
          <pc:sldMk cId="3243456831" sldId="311"/>
        </pc:sldMkLst>
      </pc:sldChg>
      <pc:sldChg chg="add del">
        <pc:chgData name="Rachel Gagen" userId="b8147b453b790b83" providerId="LiveId" clId="{44CB2BE0-584C-43F0-BDBC-3F59CCB4EC49}" dt="2021-03-23T10:56:36.220" v="6" actId="47"/>
        <pc:sldMkLst>
          <pc:docMk/>
          <pc:sldMk cId="1140766881" sldId="312"/>
        </pc:sldMkLst>
      </pc:sldChg>
      <pc:sldChg chg="delSp add del mod ord">
        <pc:chgData name="Rachel Gagen" userId="b8147b453b790b83" providerId="LiveId" clId="{44CB2BE0-584C-43F0-BDBC-3F59CCB4EC49}" dt="2021-03-23T11:14:13.786" v="20" actId="47"/>
        <pc:sldMkLst>
          <pc:docMk/>
          <pc:sldMk cId="3354490431" sldId="313"/>
        </pc:sldMkLst>
        <pc:spChg chg="del">
          <ac:chgData name="Rachel Gagen" userId="b8147b453b790b83" providerId="LiveId" clId="{44CB2BE0-584C-43F0-BDBC-3F59CCB4EC49}" dt="2021-03-23T11:12:50.554" v="16" actId="478"/>
          <ac:spMkLst>
            <pc:docMk/>
            <pc:sldMk cId="3354490431" sldId="313"/>
            <ac:spMk id="499" creationId="{00000000-0000-0000-0000-000000000000}"/>
          </ac:spMkLst>
        </pc:spChg>
      </pc:sldChg>
      <pc:sldChg chg="new del">
        <pc:chgData name="Rachel Gagen" userId="b8147b453b790b83" providerId="LiveId" clId="{44CB2BE0-584C-43F0-BDBC-3F59CCB4EC49}" dt="2021-03-23T11:14:12.314" v="19" actId="47"/>
        <pc:sldMkLst>
          <pc:docMk/>
          <pc:sldMk cId="2690860634" sldId="314"/>
        </pc:sldMkLst>
      </pc:sldChg>
      <pc:sldChg chg="add">
        <pc:chgData name="Rachel Gagen" userId="b8147b453b790b83" providerId="LiveId" clId="{44CB2BE0-584C-43F0-BDBC-3F59CCB4EC49}" dt="2021-03-23T11:14:07.899" v="18"/>
        <pc:sldMkLst>
          <pc:docMk/>
          <pc:sldMk cId="2365084036" sldId="315"/>
        </pc:sldMkLst>
      </pc:sldChg>
    </pc:docChg>
  </pc:docChgLst>
  <pc:docChgLst>
    <pc:chgData name="Green, Natalia" userId="S::natalia.green_uhs.nhs.uk#ext#@sotonac.onmicrosoft.com::bf324bb5-e447-45be-938c-312f37635ca6" providerId="AD" clId="Web-{87D2BB40-BE1B-3653-0D40-ADF7B2E0B36F}"/>
    <pc:docChg chg="modSld">
      <pc:chgData name="Green, Natalia" userId="S::natalia.green_uhs.nhs.uk#ext#@sotonac.onmicrosoft.com::bf324bb5-e447-45be-938c-312f37635ca6" providerId="AD" clId="Web-{87D2BB40-BE1B-3653-0D40-ADF7B2E0B36F}" dt="2021-03-25T21:28:52.975" v="22" actId="14100"/>
      <pc:docMkLst>
        <pc:docMk/>
      </pc:docMkLst>
      <pc:sldChg chg="modSp">
        <pc:chgData name="Green, Natalia" userId="S::natalia.green_uhs.nhs.uk#ext#@sotonac.onmicrosoft.com::bf324bb5-e447-45be-938c-312f37635ca6" providerId="AD" clId="Web-{87D2BB40-BE1B-3653-0D40-ADF7B2E0B36F}" dt="2021-03-25T21:27:42.161" v="4" actId="14100"/>
        <pc:sldMkLst>
          <pc:docMk/>
          <pc:sldMk cId="0" sldId="256"/>
        </pc:sldMkLst>
        <pc:spChg chg="mod">
          <ac:chgData name="Green, Natalia" userId="S::natalia.green_uhs.nhs.uk#ext#@sotonac.onmicrosoft.com::bf324bb5-e447-45be-938c-312f37635ca6" providerId="AD" clId="Web-{87D2BB40-BE1B-3653-0D40-ADF7B2E0B36F}" dt="2021-03-25T21:27:31.707" v="2" actId="20577"/>
          <ac:spMkLst>
            <pc:docMk/>
            <pc:sldMk cId="0" sldId="256"/>
            <ac:spMk id="457" creationId="{00000000-0000-0000-0000-000000000000}"/>
          </ac:spMkLst>
        </pc:spChg>
        <pc:spChg chg="mod">
          <ac:chgData name="Green, Natalia" userId="S::natalia.green_uhs.nhs.uk#ext#@sotonac.onmicrosoft.com::bf324bb5-e447-45be-938c-312f37635ca6" providerId="AD" clId="Web-{87D2BB40-BE1B-3653-0D40-ADF7B2E0B36F}" dt="2021-03-25T21:27:42.161" v="4" actId="14100"/>
          <ac:spMkLst>
            <pc:docMk/>
            <pc:sldMk cId="0" sldId="256"/>
            <ac:spMk id="458" creationId="{00000000-0000-0000-0000-000000000000}"/>
          </ac:spMkLst>
        </pc:spChg>
      </pc:sldChg>
      <pc:sldChg chg="delSp modSp">
        <pc:chgData name="Green, Natalia" userId="S::natalia.green_uhs.nhs.uk#ext#@sotonac.onmicrosoft.com::bf324bb5-e447-45be-938c-312f37635ca6" providerId="AD" clId="Web-{87D2BB40-BE1B-3653-0D40-ADF7B2E0B36F}" dt="2021-03-25T21:28:18.927" v="12" actId="20577"/>
        <pc:sldMkLst>
          <pc:docMk/>
          <pc:sldMk cId="0" sldId="262"/>
        </pc:sldMkLst>
        <pc:spChg chg="mod">
          <ac:chgData name="Green, Natalia" userId="S::natalia.green_uhs.nhs.uk#ext#@sotonac.onmicrosoft.com::bf324bb5-e447-45be-938c-312f37635ca6" providerId="AD" clId="Web-{87D2BB40-BE1B-3653-0D40-ADF7B2E0B36F}" dt="2021-03-25T21:28:18.927" v="12" actId="20577"/>
          <ac:spMkLst>
            <pc:docMk/>
            <pc:sldMk cId="0" sldId="262"/>
            <ac:spMk id="526" creationId="{00000000-0000-0000-0000-000000000000}"/>
          </ac:spMkLst>
        </pc:spChg>
        <pc:spChg chg="del">
          <ac:chgData name="Green, Natalia" userId="S::natalia.green_uhs.nhs.uk#ext#@sotonac.onmicrosoft.com::bf324bb5-e447-45be-938c-312f37635ca6" providerId="AD" clId="Web-{87D2BB40-BE1B-3653-0D40-ADF7B2E0B36F}" dt="2021-03-25T21:28:04.458" v="8"/>
          <ac:spMkLst>
            <pc:docMk/>
            <pc:sldMk cId="0" sldId="262"/>
            <ac:spMk id="529" creationId="{00000000-0000-0000-0000-000000000000}"/>
          </ac:spMkLst>
        </pc:spChg>
        <pc:picChg chg="mod">
          <ac:chgData name="Green, Natalia" userId="S::natalia.green_uhs.nhs.uk#ext#@sotonac.onmicrosoft.com::bf324bb5-e447-45be-938c-312f37635ca6" providerId="AD" clId="Web-{87D2BB40-BE1B-3653-0D40-ADF7B2E0B36F}" dt="2021-03-25T21:28:09.396" v="11" actId="1076"/>
          <ac:picMkLst>
            <pc:docMk/>
            <pc:sldMk cId="0" sldId="262"/>
            <ac:picMk id="528" creationId="{00000000-0000-0000-0000-000000000000}"/>
          </ac:picMkLst>
        </pc:picChg>
      </pc:sldChg>
      <pc:sldChg chg="modSp">
        <pc:chgData name="Green, Natalia" userId="S::natalia.green_uhs.nhs.uk#ext#@sotonac.onmicrosoft.com::bf324bb5-e447-45be-938c-312f37635ca6" providerId="AD" clId="Web-{87D2BB40-BE1B-3653-0D40-ADF7B2E0B36F}" dt="2021-03-25T21:27:59.880" v="7" actId="1076"/>
        <pc:sldMkLst>
          <pc:docMk/>
          <pc:sldMk cId="842454608" sldId="297"/>
        </pc:sldMkLst>
        <pc:spChg chg="mod">
          <ac:chgData name="Green, Natalia" userId="S::natalia.green_uhs.nhs.uk#ext#@sotonac.onmicrosoft.com::bf324bb5-e447-45be-938c-312f37635ca6" providerId="AD" clId="Web-{87D2BB40-BE1B-3653-0D40-ADF7B2E0B36F}" dt="2021-03-25T21:27:59.880" v="7" actId="1076"/>
          <ac:spMkLst>
            <pc:docMk/>
            <pc:sldMk cId="842454608" sldId="297"/>
            <ac:spMk id="3" creationId="{4E4989AF-D58B-4ACE-9850-CF17AA837020}"/>
          </ac:spMkLst>
        </pc:spChg>
      </pc:sldChg>
      <pc:sldChg chg="modSp">
        <pc:chgData name="Green, Natalia" userId="S::natalia.green_uhs.nhs.uk#ext#@sotonac.onmicrosoft.com::bf324bb5-e447-45be-938c-312f37635ca6" providerId="AD" clId="Web-{87D2BB40-BE1B-3653-0D40-ADF7B2E0B36F}" dt="2021-03-25T21:28:52.975" v="22" actId="14100"/>
        <pc:sldMkLst>
          <pc:docMk/>
          <pc:sldMk cId="1787877234" sldId="307"/>
        </pc:sldMkLst>
        <pc:spChg chg="mod">
          <ac:chgData name="Green, Natalia" userId="S::natalia.green_uhs.nhs.uk#ext#@sotonac.onmicrosoft.com::bf324bb5-e447-45be-938c-312f37635ca6" providerId="AD" clId="Web-{87D2BB40-BE1B-3653-0D40-ADF7B2E0B36F}" dt="2021-03-25T21:28:52.975" v="22" actId="14100"/>
          <ac:spMkLst>
            <pc:docMk/>
            <pc:sldMk cId="1787877234" sldId="307"/>
            <ac:spMk id="535"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E4C4B9-11B3-45CD-BD68-079D98A9CD42}" type="datetimeFigureOut">
              <a:rPr lang="en-GB" smtClean="0"/>
              <a:t>29/12/2021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313AB8-FCBE-4308-82FA-E77DFF4EFD0C}" type="slidenum">
              <a:rPr lang="en-GB" smtClean="0"/>
              <a:t>‹#›</a:t>
            </a:fld>
            <a:endParaRPr lang="en-GB"/>
          </a:p>
        </p:txBody>
      </p:sp>
    </p:spTree>
    <p:extLst>
      <p:ext uri="{BB962C8B-B14F-4D97-AF65-F5344CB8AC3E}">
        <p14:creationId xmlns:p14="http://schemas.microsoft.com/office/powerpoint/2010/main" val="9850106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55" name="Google Shape;455;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g798e678a3a_0_2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62" name="Google Shape;462;g798e678a3a_0_2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gb525822f29_0_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72" name="Google Shape;472;gb525822f29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Google Shape;496;gb7d3647846_0_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7" name="Google Shape;497;gb7d3647846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885074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gabefc0c955_0_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3" name="Google Shape;523;gabefc0c955_0_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Google Shape;531;gae4ebaf7e0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32" name="Google Shape;532;gae4ebaf7e0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1125394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5EEC4-E13D-446D-AE50-94972F3438DB}"/>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52E98FB-4D85-416E-99BB-F75FCA9A5B5D}"/>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8977D21-C698-4D5F-BBB5-56BB96EACBC5}"/>
              </a:ext>
            </a:extLst>
          </p:cNvPr>
          <p:cNvSpPr>
            <a:spLocks noGrp="1"/>
          </p:cNvSpPr>
          <p:nvPr>
            <p:ph type="dt" sz="half" idx="10"/>
          </p:nvPr>
        </p:nvSpPr>
        <p:spPr/>
        <p:txBody>
          <a:bodyPr/>
          <a:lstStyle/>
          <a:p>
            <a:fld id="{05874639-9AA8-41A8-BF0F-7D6D1CF89907}" type="datetimeFigureOut">
              <a:rPr lang="en-GB" smtClean="0"/>
              <a:t>29/12/2021</a:t>
            </a:fld>
            <a:endParaRPr lang="en-GB"/>
          </a:p>
        </p:txBody>
      </p:sp>
      <p:sp>
        <p:nvSpPr>
          <p:cNvPr id="5" name="Footer Placeholder 4">
            <a:extLst>
              <a:ext uri="{FF2B5EF4-FFF2-40B4-BE49-F238E27FC236}">
                <a16:creationId xmlns:a16="http://schemas.microsoft.com/office/drawing/2014/main" id="{11BA44F5-1AE5-492C-862D-294A50D8384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8AD3E04-CEB9-45E0-8711-77EB808A222E}"/>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20707843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DC644-B13B-4DFC-B209-088AB1637A9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FC02C53-0DA5-4C21-A5D7-2B5BD666CDA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B0D9246-EDE1-4320-BB7B-40AC83A53A4C}"/>
              </a:ext>
            </a:extLst>
          </p:cNvPr>
          <p:cNvSpPr>
            <a:spLocks noGrp="1"/>
          </p:cNvSpPr>
          <p:nvPr>
            <p:ph type="dt" sz="half" idx="10"/>
          </p:nvPr>
        </p:nvSpPr>
        <p:spPr/>
        <p:txBody>
          <a:bodyPr/>
          <a:lstStyle/>
          <a:p>
            <a:fld id="{05874639-9AA8-41A8-BF0F-7D6D1CF89907}" type="datetimeFigureOut">
              <a:rPr lang="en-GB" smtClean="0"/>
              <a:t>29/12/2021</a:t>
            </a:fld>
            <a:endParaRPr lang="en-GB"/>
          </a:p>
        </p:txBody>
      </p:sp>
      <p:sp>
        <p:nvSpPr>
          <p:cNvPr id="5" name="Footer Placeholder 4">
            <a:extLst>
              <a:ext uri="{FF2B5EF4-FFF2-40B4-BE49-F238E27FC236}">
                <a16:creationId xmlns:a16="http://schemas.microsoft.com/office/drawing/2014/main" id="{84E258A4-31A5-4E66-BE8D-D97D066DE01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7C0208A-A068-452C-B24A-9EC854CDE1B1}"/>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122840388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866EE-8A2E-43F5-A10A-8AD3771F52D5}"/>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01D9492-EFA1-4F26-A38A-EB502411E5C0}"/>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7D75259-64BA-4B6F-9BC7-C9E2B937EED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F7D9D68-FABE-413C-90DD-081A6F36F760}"/>
              </a:ext>
            </a:extLst>
          </p:cNvPr>
          <p:cNvSpPr>
            <a:spLocks noGrp="1"/>
          </p:cNvSpPr>
          <p:nvPr>
            <p:ph type="dt" sz="half" idx="10"/>
          </p:nvPr>
        </p:nvSpPr>
        <p:spPr/>
        <p:txBody>
          <a:bodyPr/>
          <a:lstStyle/>
          <a:p>
            <a:fld id="{48BBE26B-49CC-49B4-AB02-D13493F3E413}" type="datetimeFigureOut">
              <a:rPr lang="en-GB" smtClean="0"/>
              <a:t>29/12/2021</a:t>
            </a:fld>
            <a:endParaRPr lang="en-GB"/>
          </a:p>
        </p:txBody>
      </p:sp>
      <p:sp>
        <p:nvSpPr>
          <p:cNvPr id="6" name="Footer Placeholder 5">
            <a:extLst>
              <a:ext uri="{FF2B5EF4-FFF2-40B4-BE49-F238E27FC236}">
                <a16:creationId xmlns:a16="http://schemas.microsoft.com/office/drawing/2014/main" id="{78B11AB3-0A52-4F27-A14C-F0F19348C8D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73CF00F-D1A7-4B37-B64E-B7A14642C506}"/>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188509379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2006C-B5FE-4902-873D-81A409A38F7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6E9776F-B526-4585-84F0-5FD115442ED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61D6328-B4C4-4CC0-A921-BEE944AD29E5}"/>
              </a:ext>
            </a:extLst>
          </p:cNvPr>
          <p:cNvSpPr>
            <a:spLocks noGrp="1"/>
          </p:cNvSpPr>
          <p:nvPr>
            <p:ph type="dt" sz="half" idx="10"/>
          </p:nvPr>
        </p:nvSpPr>
        <p:spPr/>
        <p:txBody>
          <a:bodyPr/>
          <a:lstStyle/>
          <a:p>
            <a:fld id="{48BBE26B-49CC-49B4-AB02-D13493F3E413}" type="datetimeFigureOut">
              <a:rPr lang="en-GB" smtClean="0"/>
              <a:t>29/12/2021</a:t>
            </a:fld>
            <a:endParaRPr lang="en-GB"/>
          </a:p>
        </p:txBody>
      </p:sp>
      <p:sp>
        <p:nvSpPr>
          <p:cNvPr id="5" name="Footer Placeholder 4">
            <a:extLst>
              <a:ext uri="{FF2B5EF4-FFF2-40B4-BE49-F238E27FC236}">
                <a16:creationId xmlns:a16="http://schemas.microsoft.com/office/drawing/2014/main" id="{3B7567EF-D34D-46D2-A680-40AE4C459DE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BACB713-B1A9-44EC-8E05-BFA39148765C}"/>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39565153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1AF87B2-E667-476B-B3F3-3E9EC27EC142}"/>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4C788EA-B06E-438C-ABF5-8A1AA15C3CC8}"/>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9503BBF-27FB-409B-A4D7-D6A21F6AFF0C}"/>
              </a:ext>
            </a:extLst>
          </p:cNvPr>
          <p:cNvSpPr>
            <a:spLocks noGrp="1"/>
          </p:cNvSpPr>
          <p:nvPr>
            <p:ph type="dt" sz="half" idx="10"/>
          </p:nvPr>
        </p:nvSpPr>
        <p:spPr/>
        <p:txBody>
          <a:bodyPr/>
          <a:lstStyle/>
          <a:p>
            <a:fld id="{48BBE26B-49CC-49B4-AB02-D13493F3E413}" type="datetimeFigureOut">
              <a:rPr lang="en-GB" smtClean="0"/>
              <a:t>29/12/2021</a:t>
            </a:fld>
            <a:endParaRPr lang="en-GB"/>
          </a:p>
        </p:txBody>
      </p:sp>
      <p:sp>
        <p:nvSpPr>
          <p:cNvPr id="5" name="Footer Placeholder 4">
            <a:extLst>
              <a:ext uri="{FF2B5EF4-FFF2-40B4-BE49-F238E27FC236}">
                <a16:creationId xmlns:a16="http://schemas.microsoft.com/office/drawing/2014/main" id="{D6AF5D03-2092-417B-A041-F3911EDDAB4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58C9E13-1FC7-4E17-95EE-15657E511CAA}"/>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13673112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D26FF1C-FB95-4036-8C98-7D6067906828}"/>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896DE3D-40E4-4238-BD76-A16F4CB17000}"/>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80D8EB5-9207-44C7-AD72-E73460CC9EB4}"/>
              </a:ext>
            </a:extLst>
          </p:cNvPr>
          <p:cNvSpPr>
            <a:spLocks noGrp="1"/>
          </p:cNvSpPr>
          <p:nvPr>
            <p:ph type="dt" sz="half" idx="10"/>
          </p:nvPr>
        </p:nvSpPr>
        <p:spPr/>
        <p:txBody>
          <a:bodyPr/>
          <a:lstStyle/>
          <a:p>
            <a:fld id="{05874639-9AA8-41A8-BF0F-7D6D1CF89907}" type="datetimeFigureOut">
              <a:rPr lang="en-GB" smtClean="0"/>
              <a:t>29/12/2021</a:t>
            </a:fld>
            <a:endParaRPr lang="en-GB"/>
          </a:p>
        </p:txBody>
      </p:sp>
      <p:sp>
        <p:nvSpPr>
          <p:cNvPr id="5" name="Footer Placeholder 4">
            <a:extLst>
              <a:ext uri="{FF2B5EF4-FFF2-40B4-BE49-F238E27FC236}">
                <a16:creationId xmlns:a16="http://schemas.microsoft.com/office/drawing/2014/main" id="{14FB650C-C0E3-4516-9E5C-B48D7FF84D8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4D3717D-3671-4929-A4FC-B317D278CFDC}"/>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2129419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16" name="Subtitle 2">
            <a:extLst>
              <a:ext uri="{FF2B5EF4-FFF2-40B4-BE49-F238E27FC236}">
                <a16:creationId xmlns:a16="http://schemas.microsoft.com/office/drawing/2014/main" id="{F2966C72-6CF5-4BF6-B2C6-F600513B0182}"/>
              </a:ext>
            </a:extLst>
          </p:cNvPr>
          <p:cNvSpPr>
            <a:spLocks noGrp="1"/>
          </p:cNvSpPr>
          <p:nvPr>
            <p:ph type="subTitle" idx="1"/>
          </p:nvPr>
        </p:nvSpPr>
        <p:spPr>
          <a:xfrm>
            <a:off x="1371600" y="3886200"/>
            <a:ext cx="6400800" cy="1752600"/>
          </a:xfrm>
        </p:spPr>
        <p:txBody>
          <a:bodyPr/>
          <a:lstStyle>
            <a:lvl1pPr>
              <a:defRPr/>
            </a:lvl1pPr>
          </a:lstStyle>
          <a:p>
            <a:r>
              <a:rPr lang="en-US"/>
              <a:t>Click to edit Master subtitle style</a:t>
            </a:r>
            <a:endParaRPr lang="en-GB" dirty="0"/>
          </a:p>
        </p:txBody>
      </p:sp>
    </p:spTree>
    <p:extLst>
      <p:ext uri="{BB962C8B-B14F-4D97-AF65-F5344CB8AC3E}">
        <p14:creationId xmlns:p14="http://schemas.microsoft.com/office/powerpoint/2010/main" val="2641401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11"/>
        <p:cNvGrpSpPr/>
        <p:nvPr/>
      </p:nvGrpSpPr>
      <p:grpSpPr>
        <a:xfrm>
          <a:off x="0" y="0"/>
          <a:ext cx="0" cy="0"/>
          <a:chOff x="0" y="0"/>
          <a:chExt cx="0" cy="0"/>
        </a:xfrm>
      </p:grpSpPr>
      <p:sp>
        <p:nvSpPr>
          <p:cNvPr id="12" name="Google Shape;12;p5"/>
          <p:cNvSpPr txBox="1">
            <a:spLocks noGrp="1"/>
          </p:cNvSpPr>
          <p:nvPr>
            <p:ph type="title"/>
          </p:nvPr>
        </p:nvSpPr>
        <p:spPr>
          <a:xfrm>
            <a:off x="492919" y="499533"/>
            <a:ext cx="8079600" cy="16581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l">
              <a:lnSpc>
                <a:spcPct val="85000"/>
              </a:lnSpc>
              <a:spcBef>
                <a:spcPts val="1300"/>
              </a:spcBef>
              <a:spcAft>
                <a:spcPts val="0"/>
              </a:spcAft>
              <a:buClr>
                <a:srgbClr val="262626"/>
              </a:buClr>
              <a:buSzPts val="2400"/>
              <a:buChar char=" "/>
              <a:defRPr/>
            </a:lvl1pPr>
            <a:lvl2pPr lvl="1" algn="l">
              <a:lnSpc>
                <a:spcPct val="85000"/>
              </a:lnSpc>
              <a:spcBef>
                <a:spcPts val="600"/>
              </a:spcBef>
              <a:spcAft>
                <a:spcPts val="0"/>
              </a:spcAft>
              <a:buClr>
                <a:srgbClr val="262626"/>
              </a:buClr>
              <a:buSzPts val="1800"/>
              <a:buChar char=" "/>
              <a:defRPr/>
            </a:lvl2pPr>
            <a:lvl3pPr lvl="2" algn="l">
              <a:lnSpc>
                <a:spcPct val="85000"/>
              </a:lnSpc>
              <a:spcBef>
                <a:spcPts val="600"/>
              </a:spcBef>
              <a:spcAft>
                <a:spcPts val="0"/>
              </a:spcAft>
              <a:buClr>
                <a:srgbClr val="262626"/>
              </a:buClr>
              <a:buSzPts val="1800"/>
              <a:buChar char=" "/>
              <a:defRPr/>
            </a:lvl3pPr>
            <a:lvl4pPr lvl="3" algn="l">
              <a:lnSpc>
                <a:spcPct val="85000"/>
              </a:lnSpc>
              <a:spcBef>
                <a:spcPts val="600"/>
              </a:spcBef>
              <a:spcAft>
                <a:spcPts val="0"/>
              </a:spcAft>
              <a:buClr>
                <a:srgbClr val="262626"/>
              </a:buClr>
              <a:buSzPts val="1800"/>
              <a:buChar char=" "/>
              <a:defRPr/>
            </a:lvl4pPr>
            <a:lvl5pPr lvl="4" algn="l">
              <a:lnSpc>
                <a:spcPct val="85000"/>
              </a:lnSpc>
              <a:spcBef>
                <a:spcPts val="600"/>
              </a:spcBef>
              <a:spcAft>
                <a:spcPts val="0"/>
              </a:spcAft>
              <a:buClr>
                <a:srgbClr val="262626"/>
              </a:buClr>
              <a:buSzPts val="1800"/>
              <a:buChar char=" "/>
              <a:defRPr/>
            </a:lvl5pPr>
            <a:lvl6pPr lvl="5" algn="l">
              <a:lnSpc>
                <a:spcPct val="85000"/>
              </a:lnSpc>
              <a:spcBef>
                <a:spcPts val="600"/>
              </a:spcBef>
              <a:spcAft>
                <a:spcPts val="0"/>
              </a:spcAft>
              <a:buClr>
                <a:srgbClr val="262626"/>
              </a:buClr>
              <a:buSzPts val="1800"/>
              <a:buChar char=" "/>
              <a:defRPr/>
            </a:lvl6pPr>
            <a:lvl7pPr lvl="6" algn="l">
              <a:lnSpc>
                <a:spcPct val="85000"/>
              </a:lnSpc>
              <a:spcBef>
                <a:spcPts val="600"/>
              </a:spcBef>
              <a:spcAft>
                <a:spcPts val="0"/>
              </a:spcAft>
              <a:buClr>
                <a:srgbClr val="262626"/>
              </a:buClr>
              <a:buSzPts val="1800"/>
              <a:buChar char=" "/>
              <a:defRPr/>
            </a:lvl7pPr>
            <a:lvl8pPr lvl="7" algn="l">
              <a:lnSpc>
                <a:spcPct val="85000"/>
              </a:lnSpc>
              <a:spcBef>
                <a:spcPts val="600"/>
              </a:spcBef>
              <a:spcAft>
                <a:spcPts val="0"/>
              </a:spcAft>
              <a:buClr>
                <a:srgbClr val="262626"/>
              </a:buClr>
              <a:buSzPts val="1800"/>
              <a:buChar char=" "/>
              <a:defRPr/>
            </a:lvl8pPr>
            <a:lvl9pPr lvl="8" algn="l">
              <a:lnSpc>
                <a:spcPct val="85000"/>
              </a:lnSpc>
              <a:spcBef>
                <a:spcPts val="600"/>
              </a:spcBef>
              <a:spcAft>
                <a:spcPts val="0"/>
              </a:spcAft>
              <a:buClr>
                <a:srgbClr val="262626"/>
              </a:buClr>
              <a:buSzPts val="1800"/>
              <a:buChar char=" "/>
              <a:defRPr/>
            </a:lvl9pPr>
          </a:lstStyle>
          <a:p>
            <a:endParaRPr/>
          </a:p>
        </p:txBody>
      </p:sp>
    </p:spTree>
    <p:extLst>
      <p:ext uri="{BB962C8B-B14F-4D97-AF65-F5344CB8AC3E}">
        <p14:creationId xmlns:p14="http://schemas.microsoft.com/office/powerpoint/2010/main" val="22937932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423D5-9997-4D3E-AA1C-14E22CF11955}"/>
              </a:ext>
            </a:extLst>
          </p:cNvPr>
          <p:cNvSpPr>
            <a:spLocks noGrp="1"/>
          </p:cNvSpPr>
          <p:nvPr>
            <p:ph type="ctrTitle"/>
          </p:nvPr>
        </p:nvSpPr>
        <p:spPr>
          <a:xfrm>
            <a:off x="1143000" y="1122363"/>
            <a:ext cx="6858000" cy="2387600"/>
          </a:xfrm>
        </p:spPr>
        <p:txBody>
          <a:bodyPr anchor="b"/>
          <a:lstStyle>
            <a:lvl1pPr algn="ctr">
              <a:defRPr sz="6000">
                <a:latin typeface="Gill Sans MT" panose="020B0502020104020203" pitchFamily="34" charset="0"/>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657822B6-3FD3-489D-AA69-467F518EB4A3}"/>
              </a:ext>
            </a:extLst>
          </p:cNvPr>
          <p:cNvSpPr>
            <a:spLocks noGrp="1"/>
          </p:cNvSpPr>
          <p:nvPr>
            <p:ph type="subTitle" idx="1"/>
          </p:nvPr>
        </p:nvSpPr>
        <p:spPr>
          <a:xfrm>
            <a:off x="1143000" y="3602038"/>
            <a:ext cx="6858000" cy="1655762"/>
          </a:xfrm>
        </p:spPr>
        <p:txBody>
          <a:bodyPr/>
          <a:lstStyle>
            <a:lvl1pPr marL="0" indent="0" algn="ctr">
              <a:buNone/>
              <a:defRPr sz="2400">
                <a:latin typeface="Gill Sans MT" panose="020B05020201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785E285-94C8-4A8E-9532-8777495785FA}"/>
              </a:ext>
            </a:extLst>
          </p:cNvPr>
          <p:cNvSpPr>
            <a:spLocks noGrp="1"/>
          </p:cNvSpPr>
          <p:nvPr>
            <p:ph type="dt" sz="half" idx="10"/>
          </p:nvPr>
        </p:nvSpPr>
        <p:spPr/>
        <p:txBody>
          <a:bodyPr/>
          <a:lstStyle>
            <a:lvl1pPr>
              <a:defRPr>
                <a:latin typeface="Gill Sans MT" panose="020B0502020104020203" pitchFamily="34" charset="0"/>
              </a:defRPr>
            </a:lvl1pPr>
          </a:lstStyle>
          <a:p>
            <a:fld id="{C6E768C0-30A1-4AC6-9DEC-7D24D7F560BF}" type="datetimeFigureOut">
              <a:rPr lang="en-GB" smtClean="0"/>
              <a:pPr/>
              <a:t>29/12/2021</a:t>
            </a:fld>
            <a:endParaRPr lang="en-GB"/>
          </a:p>
        </p:txBody>
      </p:sp>
      <p:sp>
        <p:nvSpPr>
          <p:cNvPr id="5" name="Footer Placeholder 4">
            <a:extLst>
              <a:ext uri="{FF2B5EF4-FFF2-40B4-BE49-F238E27FC236}">
                <a16:creationId xmlns:a16="http://schemas.microsoft.com/office/drawing/2014/main" id="{C212D3BE-79B6-4B4C-B306-1D6C3D92AA5D}"/>
              </a:ext>
            </a:extLst>
          </p:cNvPr>
          <p:cNvSpPr>
            <a:spLocks noGrp="1"/>
          </p:cNvSpPr>
          <p:nvPr>
            <p:ph type="ftr" sz="quarter" idx="11"/>
          </p:nvPr>
        </p:nvSpPr>
        <p:spPr/>
        <p:txBody>
          <a:bodyPr/>
          <a:lstStyle>
            <a:lvl1pPr>
              <a:defRPr>
                <a:latin typeface="Gill Sans MT" panose="020B0502020104020203" pitchFamily="34" charset="0"/>
              </a:defRPr>
            </a:lvl1pPr>
          </a:lstStyle>
          <a:p>
            <a:endParaRPr lang="en-GB"/>
          </a:p>
        </p:txBody>
      </p:sp>
      <p:sp>
        <p:nvSpPr>
          <p:cNvPr id="6" name="Slide Number Placeholder 5">
            <a:extLst>
              <a:ext uri="{FF2B5EF4-FFF2-40B4-BE49-F238E27FC236}">
                <a16:creationId xmlns:a16="http://schemas.microsoft.com/office/drawing/2014/main" id="{D575A493-3B30-4F38-B7D2-519C70ED8ACC}"/>
              </a:ext>
            </a:extLst>
          </p:cNvPr>
          <p:cNvSpPr>
            <a:spLocks noGrp="1"/>
          </p:cNvSpPr>
          <p:nvPr>
            <p:ph type="sldNum" sz="quarter" idx="12"/>
          </p:nvPr>
        </p:nvSpPr>
        <p:spPr/>
        <p:txBody>
          <a:bodyPr/>
          <a:lstStyle>
            <a:lvl1pPr>
              <a:defRPr>
                <a:latin typeface="Gill Sans MT" panose="020B0502020104020203" pitchFamily="34" charset="0"/>
              </a:defRPr>
            </a:lvl1pPr>
          </a:lstStyle>
          <a:p>
            <a:fld id="{7B13764B-372E-49F7-9A0D-35AC17700F93}" type="slidenum">
              <a:rPr lang="en-GB" smtClean="0"/>
              <a:pPr/>
              <a:t>‹#›</a:t>
            </a:fld>
            <a:endParaRPr lang="en-GB"/>
          </a:p>
        </p:txBody>
      </p:sp>
    </p:spTree>
    <p:extLst>
      <p:ext uri="{BB962C8B-B14F-4D97-AF65-F5344CB8AC3E}">
        <p14:creationId xmlns:p14="http://schemas.microsoft.com/office/powerpoint/2010/main" val="16820929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65A22-4F5B-4AFC-9E46-9DAFB6C297C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F98F2C8-9ADA-464C-8B53-36F20901A90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1D06C7D-0FF8-4EAD-99A9-E8BCCB0E3CCD}"/>
              </a:ext>
            </a:extLst>
          </p:cNvPr>
          <p:cNvSpPr>
            <a:spLocks noGrp="1"/>
          </p:cNvSpPr>
          <p:nvPr>
            <p:ph type="dt" sz="half" idx="10"/>
          </p:nvPr>
        </p:nvSpPr>
        <p:spPr/>
        <p:txBody>
          <a:bodyPr/>
          <a:lstStyle/>
          <a:p>
            <a:fld id="{C6E768C0-30A1-4AC6-9DEC-7D24D7F560BF}" type="datetimeFigureOut">
              <a:rPr lang="en-GB" smtClean="0"/>
              <a:t>29/12/2021</a:t>
            </a:fld>
            <a:endParaRPr lang="en-GB"/>
          </a:p>
        </p:txBody>
      </p:sp>
      <p:sp>
        <p:nvSpPr>
          <p:cNvPr id="5" name="Footer Placeholder 4">
            <a:extLst>
              <a:ext uri="{FF2B5EF4-FFF2-40B4-BE49-F238E27FC236}">
                <a16:creationId xmlns:a16="http://schemas.microsoft.com/office/drawing/2014/main" id="{E968DF6E-B841-4C1C-A430-6E469175757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CE46D17-0E43-4CF3-9FDD-D40920EDA282}"/>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41160145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DB67F-6A12-417C-863D-983749753AB9}"/>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79CCECF-EF8E-4AA7-AF1D-ADC8108C0DDC}"/>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258404E-2417-4C4F-9737-C0BE2E276D7A}"/>
              </a:ext>
            </a:extLst>
          </p:cNvPr>
          <p:cNvSpPr>
            <a:spLocks noGrp="1"/>
          </p:cNvSpPr>
          <p:nvPr>
            <p:ph type="dt" sz="half" idx="10"/>
          </p:nvPr>
        </p:nvSpPr>
        <p:spPr/>
        <p:txBody>
          <a:bodyPr/>
          <a:lstStyle/>
          <a:p>
            <a:fld id="{C6E768C0-30A1-4AC6-9DEC-7D24D7F560BF}" type="datetimeFigureOut">
              <a:rPr lang="en-GB" smtClean="0"/>
              <a:t>29/12/2021</a:t>
            </a:fld>
            <a:endParaRPr lang="en-GB"/>
          </a:p>
        </p:txBody>
      </p:sp>
      <p:sp>
        <p:nvSpPr>
          <p:cNvPr id="5" name="Footer Placeholder 4">
            <a:extLst>
              <a:ext uri="{FF2B5EF4-FFF2-40B4-BE49-F238E27FC236}">
                <a16:creationId xmlns:a16="http://schemas.microsoft.com/office/drawing/2014/main" id="{18717E94-BFC8-4957-AAB1-263A9F0CE2B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BB1FFD0-BB42-4117-835D-33E3A9A4A185}"/>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5830594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EA269-D7D2-4D9D-B9F0-C2AB29F86DB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A1DE30A-9A6B-455F-8E3B-4E7601ACF797}"/>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1CC3439-2A8E-458D-AEF0-3C685A381B5B}"/>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FFBD800-84EF-4030-A8FB-E4F434CC8631}"/>
              </a:ext>
            </a:extLst>
          </p:cNvPr>
          <p:cNvSpPr>
            <a:spLocks noGrp="1"/>
          </p:cNvSpPr>
          <p:nvPr>
            <p:ph type="dt" sz="half" idx="10"/>
          </p:nvPr>
        </p:nvSpPr>
        <p:spPr/>
        <p:txBody>
          <a:bodyPr/>
          <a:lstStyle/>
          <a:p>
            <a:fld id="{C6E768C0-30A1-4AC6-9DEC-7D24D7F560BF}" type="datetimeFigureOut">
              <a:rPr lang="en-GB" smtClean="0"/>
              <a:t>29/12/2021</a:t>
            </a:fld>
            <a:endParaRPr lang="en-GB"/>
          </a:p>
        </p:txBody>
      </p:sp>
      <p:sp>
        <p:nvSpPr>
          <p:cNvPr id="6" name="Footer Placeholder 5">
            <a:extLst>
              <a:ext uri="{FF2B5EF4-FFF2-40B4-BE49-F238E27FC236}">
                <a16:creationId xmlns:a16="http://schemas.microsoft.com/office/drawing/2014/main" id="{EFF4C471-1291-4681-A3B6-757EEFF6ABC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2933233-47C9-4036-AC85-498598719722}"/>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7214284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6D503-C2CD-451F-9BC8-BEC2A9C62A7E}"/>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4C63800-A7AC-4C71-BD9F-242238C7E748}"/>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87AC122-8995-4803-96ED-305BDDD46E6B}"/>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479B810-9F78-4CB9-BFBB-79D6AB9D54A1}"/>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BC145E8-C99B-4F36-9B16-5A5F4485BACF}"/>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08C0B50-0EFD-4182-9BA3-062653C166B9}"/>
              </a:ext>
            </a:extLst>
          </p:cNvPr>
          <p:cNvSpPr>
            <a:spLocks noGrp="1"/>
          </p:cNvSpPr>
          <p:nvPr>
            <p:ph type="dt" sz="half" idx="10"/>
          </p:nvPr>
        </p:nvSpPr>
        <p:spPr/>
        <p:txBody>
          <a:bodyPr/>
          <a:lstStyle/>
          <a:p>
            <a:fld id="{C6E768C0-30A1-4AC6-9DEC-7D24D7F560BF}" type="datetimeFigureOut">
              <a:rPr lang="en-GB" smtClean="0"/>
              <a:t>29/12/2021</a:t>
            </a:fld>
            <a:endParaRPr lang="en-GB"/>
          </a:p>
        </p:txBody>
      </p:sp>
      <p:sp>
        <p:nvSpPr>
          <p:cNvPr id="8" name="Footer Placeholder 7">
            <a:extLst>
              <a:ext uri="{FF2B5EF4-FFF2-40B4-BE49-F238E27FC236}">
                <a16:creationId xmlns:a16="http://schemas.microsoft.com/office/drawing/2014/main" id="{8FE4819A-C2D8-4379-B01E-2CBBCFCA32D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725A39E-5806-40F2-8267-D73E8123249E}"/>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40099430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642D6-FF05-4A46-A682-5F85BBBF054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DDDE749-E906-4BCC-92F8-6395F837A7B2}"/>
              </a:ext>
            </a:extLst>
          </p:cNvPr>
          <p:cNvSpPr>
            <a:spLocks noGrp="1"/>
          </p:cNvSpPr>
          <p:nvPr>
            <p:ph type="dt" sz="half" idx="10"/>
          </p:nvPr>
        </p:nvSpPr>
        <p:spPr/>
        <p:txBody>
          <a:bodyPr/>
          <a:lstStyle/>
          <a:p>
            <a:fld id="{C6E768C0-30A1-4AC6-9DEC-7D24D7F560BF}" type="datetimeFigureOut">
              <a:rPr lang="en-GB" smtClean="0"/>
              <a:t>29/12/2021</a:t>
            </a:fld>
            <a:endParaRPr lang="en-GB"/>
          </a:p>
        </p:txBody>
      </p:sp>
      <p:sp>
        <p:nvSpPr>
          <p:cNvPr id="4" name="Footer Placeholder 3">
            <a:extLst>
              <a:ext uri="{FF2B5EF4-FFF2-40B4-BE49-F238E27FC236}">
                <a16:creationId xmlns:a16="http://schemas.microsoft.com/office/drawing/2014/main" id="{BFB01E3C-70D0-4642-9FBE-C51BA4BFFF5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5B1F58E-F7E7-44E7-89E8-D71F4888376E}"/>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37065548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B1C05-5369-41D4-B6B3-00BA6A3E6A9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CEBACAE-4E21-4B48-8754-531B7521A6A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20CF9C8-69C7-4A2F-9525-734BB906EBB4}"/>
              </a:ext>
            </a:extLst>
          </p:cNvPr>
          <p:cNvSpPr>
            <a:spLocks noGrp="1"/>
          </p:cNvSpPr>
          <p:nvPr>
            <p:ph type="dt" sz="half" idx="10"/>
          </p:nvPr>
        </p:nvSpPr>
        <p:spPr/>
        <p:txBody>
          <a:bodyPr/>
          <a:lstStyle/>
          <a:p>
            <a:fld id="{05874639-9AA8-41A8-BF0F-7D6D1CF89907}" type="datetimeFigureOut">
              <a:rPr lang="en-GB" smtClean="0"/>
              <a:t>29/12/2021</a:t>
            </a:fld>
            <a:endParaRPr lang="en-GB" dirty="0"/>
          </a:p>
        </p:txBody>
      </p:sp>
      <p:sp>
        <p:nvSpPr>
          <p:cNvPr id="5" name="Footer Placeholder 4">
            <a:extLst>
              <a:ext uri="{FF2B5EF4-FFF2-40B4-BE49-F238E27FC236}">
                <a16:creationId xmlns:a16="http://schemas.microsoft.com/office/drawing/2014/main" id="{3C2C222F-F86A-4CEB-8D5C-413CAEB000A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F4C8541-F7CF-406E-8E8A-5283DF2A34C2}"/>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13384975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4A80FD3-4179-4224-9C51-761E6F542889}"/>
              </a:ext>
            </a:extLst>
          </p:cNvPr>
          <p:cNvSpPr>
            <a:spLocks noGrp="1"/>
          </p:cNvSpPr>
          <p:nvPr>
            <p:ph type="dt" sz="half" idx="10"/>
          </p:nvPr>
        </p:nvSpPr>
        <p:spPr/>
        <p:txBody>
          <a:bodyPr/>
          <a:lstStyle/>
          <a:p>
            <a:fld id="{C6E768C0-30A1-4AC6-9DEC-7D24D7F560BF}" type="datetimeFigureOut">
              <a:rPr lang="en-GB" smtClean="0"/>
              <a:t>29/12/2021</a:t>
            </a:fld>
            <a:endParaRPr lang="en-GB"/>
          </a:p>
        </p:txBody>
      </p:sp>
      <p:sp>
        <p:nvSpPr>
          <p:cNvPr id="3" name="Footer Placeholder 2">
            <a:extLst>
              <a:ext uri="{FF2B5EF4-FFF2-40B4-BE49-F238E27FC236}">
                <a16:creationId xmlns:a16="http://schemas.microsoft.com/office/drawing/2014/main" id="{0E612D33-ACEF-4F7C-9851-4C8EE7C2352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0F155EE-D2DA-4BD0-B65F-E4724043C8A4}"/>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30674501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63681-8CED-4459-A054-F2B0AA857ED6}"/>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292C7CB-1FA9-42FC-B5A6-1B20BE91ED8E}"/>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E51E1D0-074C-42C2-A7B5-D4A1DA8BB8F0}"/>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ABBA853-7CBE-4874-87AC-80AC2026353A}"/>
              </a:ext>
            </a:extLst>
          </p:cNvPr>
          <p:cNvSpPr>
            <a:spLocks noGrp="1"/>
          </p:cNvSpPr>
          <p:nvPr>
            <p:ph type="dt" sz="half" idx="10"/>
          </p:nvPr>
        </p:nvSpPr>
        <p:spPr/>
        <p:txBody>
          <a:bodyPr/>
          <a:lstStyle/>
          <a:p>
            <a:fld id="{C6E768C0-30A1-4AC6-9DEC-7D24D7F560BF}" type="datetimeFigureOut">
              <a:rPr lang="en-GB" smtClean="0"/>
              <a:t>29/12/2021</a:t>
            </a:fld>
            <a:endParaRPr lang="en-GB"/>
          </a:p>
        </p:txBody>
      </p:sp>
      <p:sp>
        <p:nvSpPr>
          <p:cNvPr id="6" name="Footer Placeholder 5">
            <a:extLst>
              <a:ext uri="{FF2B5EF4-FFF2-40B4-BE49-F238E27FC236}">
                <a16:creationId xmlns:a16="http://schemas.microsoft.com/office/drawing/2014/main" id="{B79DB187-E075-4BCF-8E86-3A88692C76E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7385011-67F1-46F4-8DB4-B28CAA38E460}"/>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7173103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4A13F-E332-4FDB-B81E-3BF63E2A893A}"/>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2D53CAA-B4A6-400A-AE06-AA65FF0AC7E5}"/>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3F1C8F3-7CD9-4ED4-B811-4CCBE9780BFE}"/>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284ABC4-10AD-4E52-8F51-583E434FFF1C}"/>
              </a:ext>
            </a:extLst>
          </p:cNvPr>
          <p:cNvSpPr>
            <a:spLocks noGrp="1"/>
          </p:cNvSpPr>
          <p:nvPr>
            <p:ph type="dt" sz="half" idx="10"/>
          </p:nvPr>
        </p:nvSpPr>
        <p:spPr/>
        <p:txBody>
          <a:bodyPr/>
          <a:lstStyle/>
          <a:p>
            <a:fld id="{C6E768C0-30A1-4AC6-9DEC-7D24D7F560BF}" type="datetimeFigureOut">
              <a:rPr lang="en-GB" smtClean="0"/>
              <a:t>29/12/2021</a:t>
            </a:fld>
            <a:endParaRPr lang="en-GB"/>
          </a:p>
        </p:txBody>
      </p:sp>
      <p:sp>
        <p:nvSpPr>
          <p:cNvPr id="6" name="Footer Placeholder 5">
            <a:extLst>
              <a:ext uri="{FF2B5EF4-FFF2-40B4-BE49-F238E27FC236}">
                <a16:creationId xmlns:a16="http://schemas.microsoft.com/office/drawing/2014/main" id="{061E479E-172A-47CC-847D-F1208E72A9D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E048EF8-F1D9-4940-81F5-BEC1A2C29AA2}"/>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19554344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A8EAE9-B026-43CA-9F83-9AE33E685F7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71983E5-6621-4F0F-A20E-1288082408C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6DEC05B-49D8-4702-909C-09097651BB38}"/>
              </a:ext>
            </a:extLst>
          </p:cNvPr>
          <p:cNvSpPr>
            <a:spLocks noGrp="1"/>
          </p:cNvSpPr>
          <p:nvPr>
            <p:ph type="dt" sz="half" idx="10"/>
          </p:nvPr>
        </p:nvSpPr>
        <p:spPr/>
        <p:txBody>
          <a:bodyPr/>
          <a:lstStyle/>
          <a:p>
            <a:fld id="{C6E768C0-30A1-4AC6-9DEC-7D24D7F560BF}" type="datetimeFigureOut">
              <a:rPr lang="en-GB" smtClean="0"/>
              <a:t>29/12/2021</a:t>
            </a:fld>
            <a:endParaRPr lang="en-GB"/>
          </a:p>
        </p:txBody>
      </p:sp>
      <p:sp>
        <p:nvSpPr>
          <p:cNvPr id="5" name="Footer Placeholder 4">
            <a:extLst>
              <a:ext uri="{FF2B5EF4-FFF2-40B4-BE49-F238E27FC236}">
                <a16:creationId xmlns:a16="http://schemas.microsoft.com/office/drawing/2014/main" id="{DE1D548C-15EF-4409-A721-869FB2C6332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5C8D323-1146-4DB6-A25F-702A83822D30}"/>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20740506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7DCF795-2039-4498-A32F-975C8B90CDF7}"/>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060F09D-750F-412B-B9D8-3FBB333784E7}"/>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CA1AB76-38D2-4F8B-AB48-8279E580761C}"/>
              </a:ext>
            </a:extLst>
          </p:cNvPr>
          <p:cNvSpPr>
            <a:spLocks noGrp="1"/>
          </p:cNvSpPr>
          <p:nvPr>
            <p:ph type="dt" sz="half" idx="10"/>
          </p:nvPr>
        </p:nvSpPr>
        <p:spPr/>
        <p:txBody>
          <a:bodyPr/>
          <a:lstStyle/>
          <a:p>
            <a:fld id="{C6E768C0-30A1-4AC6-9DEC-7D24D7F560BF}" type="datetimeFigureOut">
              <a:rPr lang="en-GB" smtClean="0"/>
              <a:t>29/12/2021</a:t>
            </a:fld>
            <a:endParaRPr lang="en-GB"/>
          </a:p>
        </p:txBody>
      </p:sp>
      <p:sp>
        <p:nvSpPr>
          <p:cNvPr id="5" name="Footer Placeholder 4">
            <a:extLst>
              <a:ext uri="{FF2B5EF4-FFF2-40B4-BE49-F238E27FC236}">
                <a16:creationId xmlns:a16="http://schemas.microsoft.com/office/drawing/2014/main" id="{F611421A-91E5-423D-9462-7380966CA1C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FF24702-C4D5-47E4-97AE-3603BB1F7DE7}"/>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691064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336DE-0913-4BD9-85E4-27A17744916C}"/>
              </a:ext>
            </a:extLst>
          </p:cNvPr>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558F5FF-6704-477B-A85F-C954E1A6D183}"/>
              </a:ext>
            </a:extLst>
          </p:cNvPr>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EB5E8EC-580B-47CF-868C-F5714E5692DA}"/>
              </a:ext>
            </a:extLst>
          </p:cNvPr>
          <p:cNvSpPr>
            <a:spLocks noGrp="1"/>
          </p:cNvSpPr>
          <p:nvPr>
            <p:ph type="dt" sz="half" idx="10"/>
          </p:nvPr>
        </p:nvSpPr>
        <p:spPr/>
        <p:txBody>
          <a:bodyPr/>
          <a:lstStyle/>
          <a:p>
            <a:fld id="{311EFBFD-9C2D-479A-88C9-90FE6730ED25}" type="datetimeFigureOut">
              <a:rPr lang="en-GB" smtClean="0"/>
              <a:t>29/12/2021</a:t>
            </a:fld>
            <a:endParaRPr lang="en-GB"/>
          </a:p>
        </p:txBody>
      </p:sp>
      <p:sp>
        <p:nvSpPr>
          <p:cNvPr id="5" name="Footer Placeholder 4">
            <a:extLst>
              <a:ext uri="{FF2B5EF4-FFF2-40B4-BE49-F238E27FC236}">
                <a16:creationId xmlns:a16="http://schemas.microsoft.com/office/drawing/2014/main" id="{3871AF47-C2E1-4318-B999-34B69DE9DAD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2D9D36E-FD8B-4297-8D0E-59497660E99D}"/>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11077741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29B0C-9973-4C1E-A133-9511597FA317}"/>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54A4CFA-1663-47FD-886D-FD45547A9A16}"/>
              </a:ext>
            </a:extLst>
          </p:cNvPr>
          <p:cNvSpPr>
            <a:spLocks noGrp="1"/>
          </p:cNvSpPr>
          <p:nvPr>
            <p:ph idx="1"/>
          </p:nvPr>
        </p:nvSpPr>
        <p:spPr>
          <a:xfrm>
            <a:off x="628650" y="1825625"/>
            <a:ext cx="78867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929F225-89CB-4B43-90FE-78261832C42E}"/>
              </a:ext>
            </a:extLst>
          </p:cNvPr>
          <p:cNvSpPr>
            <a:spLocks noGrp="1"/>
          </p:cNvSpPr>
          <p:nvPr>
            <p:ph type="dt" sz="half" idx="10"/>
          </p:nvPr>
        </p:nvSpPr>
        <p:spPr/>
        <p:txBody>
          <a:bodyPr/>
          <a:lstStyle/>
          <a:p>
            <a:fld id="{311EFBFD-9C2D-479A-88C9-90FE6730ED25}" type="datetimeFigureOut">
              <a:rPr lang="en-GB" smtClean="0"/>
              <a:t>29/12/2021</a:t>
            </a:fld>
            <a:endParaRPr lang="en-GB"/>
          </a:p>
        </p:txBody>
      </p:sp>
      <p:sp>
        <p:nvSpPr>
          <p:cNvPr id="5" name="Footer Placeholder 4">
            <a:extLst>
              <a:ext uri="{FF2B5EF4-FFF2-40B4-BE49-F238E27FC236}">
                <a16:creationId xmlns:a16="http://schemas.microsoft.com/office/drawing/2014/main" id="{2F084B2D-595F-4717-9EA3-B1674C67153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D6B0F41-A268-46E7-9EE8-0CDF3B7339F5}"/>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10565488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882F6-E786-4DB8-9B30-75ED98DF6A59}"/>
              </a:ext>
            </a:extLst>
          </p:cNvPr>
          <p:cNvSpPr>
            <a:spLocks noGrp="1"/>
          </p:cNvSpPr>
          <p:nvPr>
            <p:ph type="title"/>
          </p:nvPr>
        </p:nvSpPr>
        <p:spPr>
          <a:xfrm>
            <a:off x="623888" y="1709738"/>
            <a:ext cx="7886700" cy="2852737"/>
          </a:xfrm>
          <a:prstGeom prst="rect">
            <a:avLst/>
          </a:prstGeo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CE49FA9-C039-4564-B80B-E4E26191F90A}"/>
              </a:ext>
            </a:extLst>
          </p:cNvPr>
          <p:cNvSpPr>
            <a:spLocks noGrp="1"/>
          </p:cNvSpPr>
          <p:nvPr>
            <p:ph type="body" idx="1"/>
          </p:nvPr>
        </p:nvSpPr>
        <p:spPr>
          <a:xfrm>
            <a:off x="623888" y="4589463"/>
            <a:ext cx="78867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C602935-76A2-485B-9282-1E7875152629}"/>
              </a:ext>
            </a:extLst>
          </p:cNvPr>
          <p:cNvSpPr>
            <a:spLocks noGrp="1"/>
          </p:cNvSpPr>
          <p:nvPr>
            <p:ph type="dt" sz="half" idx="10"/>
          </p:nvPr>
        </p:nvSpPr>
        <p:spPr/>
        <p:txBody>
          <a:bodyPr/>
          <a:lstStyle/>
          <a:p>
            <a:fld id="{311EFBFD-9C2D-479A-88C9-90FE6730ED25}" type="datetimeFigureOut">
              <a:rPr lang="en-GB" smtClean="0"/>
              <a:t>29/12/2021</a:t>
            </a:fld>
            <a:endParaRPr lang="en-GB"/>
          </a:p>
        </p:txBody>
      </p:sp>
      <p:sp>
        <p:nvSpPr>
          <p:cNvPr id="5" name="Footer Placeholder 4">
            <a:extLst>
              <a:ext uri="{FF2B5EF4-FFF2-40B4-BE49-F238E27FC236}">
                <a16:creationId xmlns:a16="http://schemas.microsoft.com/office/drawing/2014/main" id="{9AAD4D8C-F51D-4B35-9400-046307B06ED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A9B23A6-60D4-40A0-8665-9A116803AFB4}"/>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28064410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1EBF3-4880-4BFA-95C4-751771005558}"/>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5E47D58-1B81-4C7F-89FA-5C72AE993AED}"/>
              </a:ext>
            </a:extLst>
          </p:cNvPr>
          <p:cNvSpPr>
            <a:spLocks noGrp="1"/>
          </p:cNvSpPr>
          <p:nvPr>
            <p:ph sz="half" idx="1"/>
          </p:nvPr>
        </p:nvSpPr>
        <p:spPr>
          <a:xfrm>
            <a:off x="628650" y="1825625"/>
            <a:ext cx="386715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F962BEE-B97B-4330-AC2B-0B9999AF5988}"/>
              </a:ext>
            </a:extLst>
          </p:cNvPr>
          <p:cNvSpPr>
            <a:spLocks noGrp="1"/>
          </p:cNvSpPr>
          <p:nvPr>
            <p:ph sz="half" idx="2"/>
          </p:nvPr>
        </p:nvSpPr>
        <p:spPr>
          <a:xfrm>
            <a:off x="4648200" y="1825625"/>
            <a:ext cx="386715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3D31566-F18B-4BE2-8FD0-BB500F87659C}"/>
              </a:ext>
            </a:extLst>
          </p:cNvPr>
          <p:cNvSpPr>
            <a:spLocks noGrp="1"/>
          </p:cNvSpPr>
          <p:nvPr>
            <p:ph type="dt" sz="half" idx="10"/>
          </p:nvPr>
        </p:nvSpPr>
        <p:spPr/>
        <p:txBody>
          <a:bodyPr/>
          <a:lstStyle/>
          <a:p>
            <a:fld id="{311EFBFD-9C2D-479A-88C9-90FE6730ED25}" type="datetimeFigureOut">
              <a:rPr lang="en-GB" smtClean="0"/>
              <a:t>29/12/2021</a:t>
            </a:fld>
            <a:endParaRPr lang="en-GB"/>
          </a:p>
        </p:txBody>
      </p:sp>
      <p:sp>
        <p:nvSpPr>
          <p:cNvPr id="6" name="Footer Placeholder 5">
            <a:extLst>
              <a:ext uri="{FF2B5EF4-FFF2-40B4-BE49-F238E27FC236}">
                <a16:creationId xmlns:a16="http://schemas.microsoft.com/office/drawing/2014/main" id="{981EF009-3402-4C73-B016-1EF99F33ACD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FDB5A0B-57BA-4B22-8DAA-B55A1031C9E3}"/>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360763783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F5E0B8-0EEF-4C75-8096-1FC9AB0D6489}"/>
              </a:ext>
            </a:extLst>
          </p:cNvPr>
          <p:cNvSpPr>
            <a:spLocks noGrp="1"/>
          </p:cNvSpPr>
          <p:nvPr>
            <p:ph type="title"/>
          </p:nvPr>
        </p:nvSpPr>
        <p:spPr>
          <a:xfrm>
            <a:off x="630238" y="365125"/>
            <a:ext cx="7886700" cy="1325563"/>
          </a:xfrm>
          <a:prstGeom prst="rect">
            <a:avLst/>
          </a:prstGeo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479B164-7A5C-4155-BFBE-AD1851F370E9}"/>
              </a:ext>
            </a:extLst>
          </p:cNvPr>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F7812E9-FADB-4070-BFC9-335091814009}"/>
              </a:ext>
            </a:extLst>
          </p:cNvPr>
          <p:cNvSpPr>
            <a:spLocks noGrp="1"/>
          </p:cNvSpPr>
          <p:nvPr>
            <p:ph sz="half" idx="2"/>
          </p:nvPr>
        </p:nvSpPr>
        <p:spPr>
          <a:xfrm>
            <a:off x="630238" y="2505075"/>
            <a:ext cx="386873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78807E7-ED33-434F-959E-1EFDBF267B6A}"/>
              </a:ext>
            </a:extLst>
          </p:cNvPr>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E8FF620-18B5-44A9-A938-74D23A654FAC}"/>
              </a:ext>
            </a:extLst>
          </p:cNvPr>
          <p:cNvSpPr>
            <a:spLocks noGrp="1"/>
          </p:cNvSpPr>
          <p:nvPr>
            <p:ph sz="quarter" idx="4"/>
          </p:nvPr>
        </p:nvSpPr>
        <p:spPr>
          <a:xfrm>
            <a:off x="4629150" y="2505075"/>
            <a:ext cx="38877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3CECFCB-D04F-4310-A1A5-9D5B67DEDC06}"/>
              </a:ext>
            </a:extLst>
          </p:cNvPr>
          <p:cNvSpPr>
            <a:spLocks noGrp="1"/>
          </p:cNvSpPr>
          <p:nvPr>
            <p:ph type="dt" sz="half" idx="10"/>
          </p:nvPr>
        </p:nvSpPr>
        <p:spPr/>
        <p:txBody>
          <a:bodyPr/>
          <a:lstStyle/>
          <a:p>
            <a:fld id="{311EFBFD-9C2D-479A-88C9-90FE6730ED25}" type="datetimeFigureOut">
              <a:rPr lang="en-GB" smtClean="0"/>
              <a:t>29/12/2021</a:t>
            </a:fld>
            <a:endParaRPr lang="en-GB"/>
          </a:p>
        </p:txBody>
      </p:sp>
      <p:sp>
        <p:nvSpPr>
          <p:cNvPr id="8" name="Footer Placeholder 7">
            <a:extLst>
              <a:ext uri="{FF2B5EF4-FFF2-40B4-BE49-F238E27FC236}">
                <a16:creationId xmlns:a16="http://schemas.microsoft.com/office/drawing/2014/main" id="{07B80B7A-BEFE-417E-8127-14A7F274216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3093DF8-59DA-4FFF-8806-3A76A8E5108C}"/>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21400998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14D70-F54A-4B52-BD2C-C39388EFE2C5}"/>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86FD8B7-14E5-42E3-8CAF-001127833CE5}"/>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A9E70DB-039C-4696-B690-DF92160198AD}"/>
              </a:ext>
            </a:extLst>
          </p:cNvPr>
          <p:cNvSpPr>
            <a:spLocks noGrp="1"/>
          </p:cNvSpPr>
          <p:nvPr>
            <p:ph type="dt" sz="half" idx="10"/>
          </p:nvPr>
        </p:nvSpPr>
        <p:spPr/>
        <p:txBody>
          <a:bodyPr/>
          <a:lstStyle/>
          <a:p>
            <a:fld id="{05874639-9AA8-41A8-BF0F-7D6D1CF89907}" type="datetimeFigureOut">
              <a:rPr lang="en-GB" smtClean="0"/>
              <a:t>29/12/2021</a:t>
            </a:fld>
            <a:endParaRPr lang="en-GB"/>
          </a:p>
        </p:txBody>
      </p:sp>
      <p:sp>
        <p:nvSpPr>
          <p:cNvPr id="5" name="Footer Placeholder 4">
            <a:extLst>
              <a:ext uri="{FF2B5EF4-FFF2-40B4-BE49-F238E27FC236}">
                <a16:creationId xmlns:a16="http://schemas.microsoft.com/office/drawing/2014/main" id="{7C158E2B-E8A3-4DA8-A77A-8A50DECEE2E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553BD7A-6AF7-4419-8EC0-7C44A64C47CD}"/>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17313185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0C3F6-8F58-4D9F-A721-17986C91626C}"/>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EF11E66-92AF-4349-AFE8-C63566C104A8}"/>
              </a:ext>
            </a:extLst>
          </p:cNvPr>
          <p:cNvSpPr>
            <a:spLocks noGrp="1"/>
          </p:cNvSpPr>
          <p:nvPr>
            <p:ph type="dt" sz="half" idx="10"/>
          </p:nvPr>
        </p:nvSpPr>
        <p:spPr/>
        <p:txBody>
          <a:bodyPr/>
          <a:lstStyle/>
          <a:p>
            <a:fld id="{311EFBFD-9C2D-479A-88C9-90FE6730ED25}" type="datetimeFigureOut">
              <a:rPr lang="en-GB" smtClean="0"/>
              <a:t>29/12/2021</a:t>
            </a:fld>
            <a:endParaRPr lang="en-GB"/>
          </a:p>
        </p:txBody>
      </p:sp>
      <p:sp>
        <p:nvSpPr>
          <p:cNvPr id="4" name="Footer Placeholder 3">
            <a:extLst>
              <a:ext uri="{FF2B5EF4-FFF2-40B4-BE49-F238E27FC236}">
                <a16:creationId xmlns:a16="http://schemas.microsoft.com/office/drawing/2014/main" id="{D18DCC9D-7832-4C71-82BC-EC076018022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0CD9218-BF93-42A9-B00C-A547AC066E97}"/>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15665313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A3B825-0442-45E6-9E86-89337A4AF61D}"/>
              </a:ext>
            </a:extLst>
          </p:cNvPr>
          <p:cNvSpPr>
            <a:spLocks noGrp="1"/>
          </p:cNvSpPr>
          <p:nvPr>
            <p:ph type="dt" sz="half" idx="10"/>
          </p:nvPr>
        </p:nvSpPr>
        <p:spPr/>
        <p:txBody>
          <a:bodyPr/>
          <a:lstStyle/>
          <a:p>
            <a:fld id="{311EFBFD-9C2D-479A-88C9-90FE6730ED25}" type="datetimeFigureOut">
              <a:rPr lang="en-GB" smtClean="0"/>
              <a:t>29/12/2021</a:t>
            </a:fld>
            <a:endParaRPr lang="en-GB"/>
          </a:p>
        </p:txBody>
      </p:sp>
      <p:sp>
        <p:nvSpPr>
          <p:cNvPr id="3" name="Footer Placeholder 2">
            <a:extLst>
              <a:ext uri="{FF2B5EF4-FFF2-40B4-BE49-F238E27FC236}">
                <a16:creationId xmlns:a16="http://schemas.microsoft.com/office/drawing/2014/main" id="{E416FEEF-59D5-4011-86AD-40589DC042C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AFB6610-4591-4032-9649-3323EF5A71B3}"/>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9886747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2B55A-8663-4205-AE5A-1CC007C8F200}"/>
              </a:ext>
            </a:extLst>
          </p:cNvPr>
          <p:cNvSpPr>
            <a:spLocks noGrp="1"/>
          </p:cNvSpPr>
          <p:nvPr>
            <p:ph type="title"/>
          </p:nvPr>
        </p:nvSpPr>
        <p:spPr>
          <a:xfrm>
            <a:off x="630238" y="457200"/>
            <a:ext cx="2949575" cy="1600200"/>
          </a:xfrm>
          <a:prstGeom prst="rect">
            <a:avLst/>
          </a:prstGeo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E358568-49E2-434C-A82B-3C3D02C57E9C}"/>
              </a:ext>
            </a:extLst>
          </p:cNvPr>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2E2630A-AD69-4300-A7F4-4B5479C6E78A}"/>
              </a:ext>
            </a:extLst>
          </p:cNvPr>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E9F73CA-4893-49A6-9323-7C2DB5C9019E}"/>
              </a:ext>
            </a:extLst>
          </p:cNvPr>
          <p:cNvSpPr>
            <a:spLocks noGrp="1"/>
          </p:cNvSpPr>
          <p:nvPr>
            <p:ph type="dt" sz="half" idx="10"/>
          </p:nvPr>
        </p:nvSpPr>
        <p:spPr/>
        <p:txBody>
          <a:bodyPr/>
          <a:lstStyle/>
          <a:p>
            <a:fld id="{311EFBFD-9C2D-479A-88C9-90FE6730ED25}" type="datetimeFigureOut">
              <a:rPr lang="en-GB" smtClean="0"/>
              <a:t>29/12/2021</a:t>
            </a:fld>
            <a:endParaRPr lang="en-GB"/>
          </a:p>
        </p:txBody>
      </p:sp>
      <p:sp>
        <p:nvSpPr>
          <p:cNvPr id="6" name="Footer Placeholder 5">
            <a:extLst>
              <a:ext uri="{FF2B5EF4-FFF2-40B4-BE49-F238E27FC236}">
                <a16:creationId xmlns:a16="http://schemas.microsoft.com/office/drawing/2014/main" id="{F0E2CFBD-7BCE-4CE3-9A1A-DFC6EA978B7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1016CD7-5801-4494-ABE9-A4E9A75F4099}"/>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15522695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16782-177A-4E0F-8F62-83997159A4C2}"/>
              </a:ext>
            </a:extLst>
          </p:cNvPr>
          <p:cNvSpPr>
            <a:spLocks noGrp="1"/>
          </p:cNvSpPr>
          <p:nvPr>
            <p:ph type="title"/>
          </p:nvPr>
        </p:nvSpPr>
        <p:spPr>
          <a:xfrm>
            <a:off x="630238" y="457200"/>
            <a:ext cx="2949575" cy="1600200"/>
          </a:xfrm>
          <a:prstGeom prst="rect">
            <a:avLst/>
          </a:prstGeo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C8F3361-3B67-4753-8471-3F0CE3161C18}"/>
              </a:ext>
            </a:extLst>
          </p:cNvPr>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407C06B-FF17-46B3-9967-7079DA64107C}"/>
              </a:ext>
            </a:extLst>
          </p:cNvPr>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45E1448-F4DC-4600-B9E9-396F8E5E9120}"/>
              </a:ext>
            </a:extLst>
          </p:cNvPr>
          <p:cNvSpPr>
            <a:spLocks noGrp="1"/>
          </p:cNvSpPr>
          <p:nvPr>
            <p:ph type="dt" sz="half" idx="10"/>
          </p:nvPr>
        </p:nvSpPr>
        <p:spPr/>
        <p:txBody>
          <a:bodyPr/>
          <a:lstStyle/>
          <a:p>
            <a:fld id="{311EFBFD-9C2D-479A-88C9-90FE6730ED25}" type="datetimeFigureOut">
              <a:rPr lang="en-GB" smtClean="0"/>
              <a:t>29/12/2021</a:t>
            </a:fld>
            <a:endParaRPr lang="en-GB"/>
          </a:p>
        </p:txBody>
      </p:sp>
      <p:sp>
        <p:nvSpPr>
          <p:cNvPr id="6" name="Footer Placeholder 5">
            <a:extLst>
              <a:ext uri="{FF2B5EF4-FFF2-40B4-BE49-F238E27FC236}">
                <a16:creationId xmlns:a16="http://schemas.microsoft.com/office/drawing/2014/main" id="{04E6EDB2-FAA9-407C-8665-B86C6B38772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52D9F49-4234-417B-AA4F-4671BA5D418C}"/>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132399145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7788A-917A-4CF1-BC1F-04D57713860D}"/>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38DD2C7-53DC-454D-A6F6-0278E6F9FE08}"/>
              </a:ext>
            </a:extLst>
          </p:cNvPr>
          <p:cNvSpPr>
            <a:spLocks noGrp="1"/>
          </p:cNvSpPr>
          <p:nvPr>
            <p:ph type="body" orient="vert" idx="1"/>
          </p:nvPr>
        </p:nvSpPr>
        <p:spPr>
          <a:xfrm>
            <a:off x="628650" y="1825625"/>
            <a:ext cx="78867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32FD431-C10D-4319-8703-AE5AC5FDB220}"/>
              </a:ext>
            </a:extLst>
          </p:cNvPr>
          <p:cNvSpPr>
            <a:spLocks noGrp="1"/>
          </p:cNvSpPr>
          <p:nvPr>
            <p:ph type="dt" sz="half" idx="10"/>
          </p:nvPr>
        </p:nvSpPr>
        <p:spPr/>
        <p:txBody>
          <a:bodyPr/>
          <a:lstStyle/>
          <a:p>
            <a:fld id="{311EFBFD-9C2D-479A-88C9-90FE6730ED25}" type="datetimeFigureOut">
              <a:rPr lang="en-GB" smtClean="0"/>
              <a:t>29/12/2021</a:t>
            </a:fld>
            <a:endParaRPr lang="en-GB"/>
          </a:p>
        </p:txBody>
      </p:sp>
      <p:sp>
        <p:nvSpPr>
          <p:cNvPr id="5" name="Footer Placeholder 4">
            <a:extLst>
              <a:ext uri="{FF2B5EF4-FFF2-40B4-BE49-F238E27FC236}">
                <a16:creationId xmlns:a16="http://schemas.microsoft.com/office/drawing/2014/main" id="{A28B19F8-CC67-4C65-9D2D-8F4907C1D91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439A625-B36C-4B66-98B5-96889DE18B6C}"/>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214777321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076A1B6-D9E8-44C6-A9DE-CFEE3B3AE57D}"/>
              </a:ext>
            </a:extLst>
          </p:cNvPr>
          <p:cNvSpPr>
            <a:spLocks noGrp="1"/>
          </p:cNvSpPr>
          <p:nvPr>
            <p:ph type="title" orient="vert"/>
          </p:nvPr>
        </p:nvSpPr>
        <p:spPr>
          <a:xfrm>
            <a:off x="6543675" y="365125"/>
            <a:ext cx="1971675" cy="5811838"/>
          </a:xfrm>
          <a:prstGeom prst="rect">
            <a:avLst/>
          </a:prstGeo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0A4B8B3-88D1-4EFB-9590-754B0A03B971}"/>
              </a:ext>
            </a:extLst>
          </p:cNvPr>
          <p:cNvSpPr>
            <a:spLocks noGrp="1"/>
          </p:cNvSpPr>
          <p:nvPr>
            <p:ph type="body" orient="vert" idx="1"/>
          </p:nvPr>
        </p:nvSpPr>
        <p:spPr>
          <a:xfrm>
            <a:off x="628650" y="365125"/>
            <a:ext cx="5762625"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C0DC52C-B107-4234-BB74-6F9C826124C3}"/>
              </a:ext>
            </a:extLst>
          </p:cNvPr>
          <p:cNvSpPr>
            <a:spLocks noGrp="1"/>
          </p:cNvSpPr>
          <p:nvPr>
            <p:ph type="dt" sz="half" idx="10"/>
          </p:nvPr>
        </p:nvSpPr>
        <p:spPr/>
        <p:txBody>
          <a:bodyPr/>
          <a:lstStyle/>
          <a:p>
            <a:fld id="{311EFBFD-9C2D-479A-88C9-90FE6730ED25}" type="datetimeFigureOut">
              <a:rPr lang="en-GB" smtClean="0"/>
              <a:t>29/12/2021</a:t>
            </a:fld>
            <a:endParaRPr lang="en-GB"/>
          </a:p>
        </p:txBody>
      </p:sp>
      <p:sp>
        <p:nvSpPr>
          <p:cNvPr id="5" name="Footer Placeholder 4">
            <a:extLst>
              <a:ext uri="{FF2B5EF4-FFF2-40B4-BE49-F238E27FC236}">
                <a16:creationId xmlns:a16="http://schemas.microsoft.com/office/drawing/2014/main" id="{E36BCF6B-87B1-4065-AD4C-7F79812C1A0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4D3AE22-8E71-415A-8F81-5AF2F3927C98}"/>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110712597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019E7-D0D7-4CBB-AACE-C5FC307A3752}"/>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CCDEEBC-5A7B-4B35-9581-31198D2D4043}"/>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E091FA4-2370-481A-8BCB-608C1684F485}"/>
              </a:ext>
            </a:extLst>
          </p:cNvPr>
          <p:cNvSpPr>
            <a:spLocks noGrp="1"/>
          </p:cNvSpPr>
          <p:nvPr>
            <p:ph type="dt" sz="half" idx="10"/>
          </p:nvPr>
        </p:nvSpPr>
        <p:spPr/>
        <p:txBody>
          <a:bodyPr/>
          <a:lstStyle/>
          <a:p>
            <a:fld id="{789177D8-F209-473E-97B6-F7A1A7814214}" type="datetimeFigureOut">
              <a:rPr lang="en-GB" smtClean="0"/>
              <a:t>29/12/2021</a:t>
            </a:fld>
            <a:endParaRPr lang="en-GB"/>
          </a:p>
        </p:txBody>
      </p:sp>
      <p:sp>
        <p:nvSpPr>
          <p:cNvPr id="5" name="Footer Placeholder 4">
            <a:extLst>
              <a:ext uri="{FF2B5EF4-FFF2-40B4-BE49-F238E27FC236}">
                <a16:creationId xmlns:a16="http://schemas.microsoft.com/office/drawing/2014/main" id="{A4425FB8-6EEC-46AE-92A5-749F1DA7587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DBF0804-0C4A-4C27-878C-88FEA8833F3D}"/>
              </a:ext>
            </a:extLst>
          </p:cNvPr>
          <p:cNvSpPr>
            <a:spLocks noGrp="1"/>
          </p:cNvSpPr>
          <p:nvPr>
            <p:ph type="sldNum" sz="quarter" idx="12"/>
          </p:nvPr>
        </p:nvSpPr>
        <p:spPr/>
        <p:txBody>
          <a:bodyPr/>
          <a:lstStyle/>
          <a:p>
            <a:fld id="{F8D38C90-1CA1-444B-9124-281EBDC23D87}" type="slidenum">
              <a:rPr lang="en-GB" smtClean="0"/>
              <a:t>‹#›</a:t>
            </a:fld>
            <a:endParaRPr lang="en-GB"/>
          </a:p>
        </p:txBody>
      </p:sp>
    </p:spTree>
    <p:extLst>
      <p:ext uri="{BB962C8B-B14F-4D97-AF65-F5344CB8AC3E}">
        <p14:creationId xmlns:p14="http://schemas.microsoft.com/office/powerpoint/2010/main" val="156237173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4EC0DE-12CB-4348-A897-E126D605C24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73B85F3-1B32-49BD-9337-D7DA385CD1B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2AE112C-3889-446B-B008-0B5DA57EF340}"/>
              </a:ext>
            </a:extLst>
          </p:cNvPr>
          <p:cNvSpPr>
            <a:spLocks noGrp="1"/>
          </p:cNvSpPr>
          <p:nvPr>
            <p:ph type="dt" sz="half" idx="10"/>
          </p:nvPr>
        </p:nvSpPr>
        <p:spPr/>
        <p:txBody>
          <a:bodyPr/>
          <a:lstStyle/>
          <a:p>
            <a:fld id="{789177D8-F209-473E-97B6-F7A1A7814214}" type="datetimeFigureOut">
              <a:rPr lang="en-GB" smtClean="0"/>
              <a:t>29/12/2021</a:t>
            </a:fld>
            <a:endParaRPr lang="en-GB"/>
          </a:p>
        </p:txBody>
      </p:sp>
      <p:sp>
        <p:nvSpPr>
          <p:cNvPr id="5" name="Footer Placeholder 4">
            <a:extLst>
              <a:ext uri="{FF2B5EF4-FFF2-40B4-BE49-F238E27FC236}">
                <a16:creationId xmlns:a16="http://schemas.microsoft.com/office/drawing/2014/main" id="{0A649288-9B2F-4E76-AB20-3092640D395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8BDBA22-A989-41AE-878C-0EB24F205CCA}"/>
              </a:ext>
            </a:extLst>
          </p:cNvPr>
          <p:cNvSpPr>
            <a:spLocks noGrp="1"/>
          </p:cNvSpPr>
          <p:nvPr>
            <p:ph type="sldNum" sz="quarter" idx="12"/>
          </p:nvPr>
        </p:nvSpPr>
        <p:spPr/>
        <p:txBody>
          <a:bodyPr/>
          <a:lstStyle/>
          <a:p>
            <a:fld id="{F8D38C90-1CA1-444B-9124-281EBDC23D87}" type="slidenum">
              <a:rPr lang="en-GB" smtClean="0"/>
              <a:t>‹#›</a:t>
            </a:fld>
            <a:endParaRPr lang="en-GB"/>
          </a:p>
        </p:txBody>
      </p:sp>
    </p:spTree>
    <p:extLst>
      <p:ext uri="{BB962C8B-B14F-4D97-AF65-F5344CB8AC3E}">
        <p14:creationId xmlns:p14="http://schemas.microsoft.com/office/powerpoint/2010/main" val="206789842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4FB90-E603-40DB-88A5-97CD14E743BE}"/>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1EC246B-8A90-4C61-A591-3DE2BC409F28}"/>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1E0A0DB-28F8-43B1-B5A3-41E8E23CFE13}"/>
              </a:ext>
            </a:extLst>
          </p:cNvPr>
          <p:cNvSpPr>
            <a:spLocks noGrp="1"/>
          </p:cNvSpPr>
          <p:nvPr>
            <p:ph type="dt" sz="half" idx="10"/>
          </p:nvPr>
        </p:nvSpPr>
        <p:spPr/>
        <p:txBody>
          <a:bodyPr/>
          <a:lstStyle/>
          <a:p>
            <a:fld id="{789177D8-F209-473E-97B6-F7A1A7814214}" type="datetimeFigureOut">
              <a:rPr lang="en-GB" smtClean="0"/>
              <a:t>29/12/2021</a:t>
            </a:fld>
            <a:endParaRPr lang="en-GB"/>
          </a:p>
        </p:txBody>
      </p:sp>
      <p:sp>
        <p:nvSpPr>
          <p:cNvPr id="5" name="Footer Placeholder 4">
            <a:extLst>
              <a:ext uri="{FF2B5EF4-FFF2-40B4-BE49-F238E27FC236}">
                <a16:creationId xmlns:a16="http://schemas.microsoft.com/office/drawing/2014/main" id="{F2C513A3-FA12-4A5F-9046-58865A757E6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11AFAD9-1413-4118-B481-D42EA7E9BF42}"/>
              </a:ext>
            </a:extLst>
          </p:cNvPr>
          <p:cNvSpPr>
            <a:spLocks noGrp="1"/>
          </p:cNvSpPr>
          <p:nvPr>
            <p:ph type="sldNum" sz="quarter" idx="12"/>
          </p:nvPr>
        </p:nvSpPr>
        <p:spPr/>
        <p:txBody>
          <a:bodyPr/>
          <a:lstStyle/>
          <a:p>
            <a:fld id="{F8D38C90-1CA1-444B-9124-281EBDC23D87}" type="slidenum">
              <a:rPr lang="en-GB" smtClean="0"/>
              <a:t>‹#›</a:t>
            </a:fld>
            <a:endParaRPr lang="en-GB"/>
          </a:p>
        </p:txBody>
      </p:sp>
    </p:spTree>
    <p:extLst>
      <p:ext uri="{BB962C8B-B14F-4D97-AF65-F5344CB8AC3E}">
        <p14:creationId xmlns:p14="http://schemas.microsoft.com/office/powerpoint/2010/main" val="17334898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716215-2B5E-4BC7-83E8-5367F47BE93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710B254-83D0-4325-B971-1480F220956B}"/>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EAB6158-C422-4DB8-9FA6-C53E5CC6E7CA}"/>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33C50B2-0336-4DEF-95FF-9DF00867758A}"/>
              </a:ext>
            </a:extLst>
          </p:cNvPr>
          <p:cNvSpPr>
            <a:spLocks noGrp="1"/>
          </p:cNvSpPr>
          <p:nvPr>
            <p:ph type="dt" sz="half" idx="10"/>
          </p:nvPr>
        </p:nvSpPr>
        <p:spPr/>
        <p:txBody>
          <a:bodyPr/>
          <a:lstStyle/>
          <a:p>
            <a:fld id="{789177D8-F209-473E-97B6-F7A1A7814214}" type="datetimeFigureOut">
              <a:rPr lang="en-GB" smtClean="0"/>
              <a:t>29/12/2021</a:t>
            </a:fld>
            <a:endParaRPr lang="en-GB"/>
          </a:p>
        </p:txBody>
      </p:sp>
      <p:sp>
        <p:nvSpPr>
          <p:cNvPr id="6" name="Footer Placeholder 5">
            <a:extLst>
              <a:ext uri="{FF2B5EF4-FFF2-40B4-BE49-F238E27FC236}">
                <a16:creationId xmlns:a16="http://schemas.microsoft.com/office/drawing/2014/main" id="{0997D576-C992-49AA-99D3-86A35011148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D3FB918-A4DE-4366-B986-46E7501C8BA7}"/>
              </a:ext>
            </a:extLst>
          </p:cNvPr>
          <p:cNvSpPr>
            <a:spLocks noGrp="1"/>
          </p:cNvSpPr>
          <p:nvPr>
            <p:ph type="sldNum" sz="quarter" idx="12"/>
          </p:nvPr>
        </p:nvSpPr>
        <p:spPr/>
        <p:txBody>
          <a:bodyPr/>
          <a:lstStyle/>
          <a:p>
            <a:fld id="{F8D38C90-1CA1-444B-9124-281EBDC23D87}" type="slidenum">
              <a:rPr lang="en-GB" smtClean="0"/>
              <a:t>‹#›</a:t>
            </a:fld>
            <a:endParaRPr lang="en-GB"/>
          </a:p>
        </p:txBody>
      </p:sp>
    </p:spTree>
    <p:extLst>
      <p:ext uri="{BB962C8B-B14F-4D97-AF65-F5344CB8AC3E}">
        <p14:creationId xmlns:p14="http://schemas.microsoft.com/office/powerpoint/2010/main" val="2283905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6B7CC-6BB9-4CD1-A05E-B94EF1D90CA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8936057-49D1-42BB-BA1A-D772A7BF1B8C}"/>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7B80786-8CDB-43B8-8C7C-B4359C932213}"/>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C699A23-0F27-42BC-8595-ABBE53D185D0}"/>
              </a:ext>
            </a:extLst>
          </p:cNvPr>
          <p:cNvSpPr>
            <a:spLocks noGrp="1"/>
          </p:cNvSpPr>
          <p:nvPr>
            <p:ph type="dt" sz="half" idx="10"/>
          </p:nvPr>
        </p:nvSpPr>
        <p:spPr/>
        <p:txBody>
          <a:bodyPr/>
          <a:lstStyle/>
          <a:p>
            <a:fld id="{05874639-9AA8-41A8-BF0F-7D6D1CF89907}" type="datetimeFigureOut">
              <a:rPr lang="en-GB" smtClean="0"/>
              <a:t>29/12/2021</a:t>
            </a:fld>
            <a:endParaRPr lang="en-GB"/>
          </a:p>
        </p:txBody>
      </p:sp>
      <p:sp>
        <p:nvSpPr>
          <p:cNvPr id="6" name="Footer Placeholder 5">
            <a:extLst>
              <a:ext uri="{FF2B5EF4-FFF2-40B4-BE49-F238E27FC236}">
                <a16:creationId xmlns:a16="http://schemas.microsoft.com/office/drawing/2014/main" id="{7B5D9A62-5839-4814-94D8-11A278D714A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D67799A-2B4C-46F3-AA7F-CD28B582680F}"/>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236900253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3BA92-F8A7-4476-979B-8CA2C57134AE}"/>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B493AA4-D7F2-49B2-9DB1-D7FFA19FA4FD}"/>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B0D446-5381-4677-BE80-1DED58F3BCE1}"/>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3A056B4-9DBF-4F64-BD3F-8D75235DF841}"/>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E7E8D03-8637-473C-A216-7FF1A8D4EF38}"/>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390BF38-7764-4358-A8F9-78B80A6B0B3A}"/>
              </a:ext>
            </a:extLst>
          </p:cNvPr>
          <p:cNvSpPr>
            <a:spLocks noGrp="1"/>
          </p:cNvSpPr>
          <p:nvPr>
            <p:ph type="dt" sz="half" idx="10"/>
          </p:nvPr>
        </p:nvSpPr>
        <p:spPr/>
        <p:txBody>
          <a:bodyPr/>
          <a:lstStyle/>
          <a:p>
            <a:fld id="{789177D8-F209-473E-97B6-F7A1A7814214}" type="datetimeFigureOut">
              <a:rPr lang="en-GB" smtClean="0"/>
              <a:t>29/12/2021</a:t>
            </a:fld>
            <a:endParaRPr lang="en-GB"/>
          </a:p>
        </p:txBody>
      </p:sp>
      <p:sp>
        <p:nvSpPr>
          <p:cNvPr id="8" name="Footer Placeholder 7">
            <a:extLst>
              <a:ext uri="{FF2B5EF4-FFF2-40B4-BE49-F238E27FC236}">
                <a16:creationId xmlns:a16="http://schemas.microsoft.com/office/drawing/2014/main" id="{65F8C702-C7F7-4395-98E9-207E6E9F5F9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86E2425-7F51-4BF4-ADE2-CA7CDFD38445}"/>
              </a:ext>
            </a:extLst>
          </p:cNvPr>
          <p:cNvSpPr>
            <a:spLocks noGrp="1"/>
          </p:cNvSpPr>
          <p:nvPr>
            <p:ph type="sldNum" sz="quarter" idx="12"/>
          </p:nvPr>
        </p:nvSpPr>
        <p:spPr/>
        <p:txBody>
          <a:bodyPr/>
          <a:lstStyle/>
          <a:p>
            <a:fld id="{F8D38C90-1CA1-444B-9124-281EBDC23D87}" type="slidenum">
              <a:rPr lang="en-GB" smtClean="0"/>
              <a:t>‹#›</a:t>
            </a:fld>
            <a:endParaRPr lang="en-GB"/>
          </a:p>
        </p:txBody>
      </p:sp>
    </p:spTree>
    <p:extLst>
      <p:ext uri="{BB962C8B-B14F-4D97-AF65-F5344CB8AC3E}">
        <p14:creationId xmlns:p14="http://schemas.microsoft.com/office/powerpoint/2010/main" val="335557849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66128-DFA8-4FEC-A126-B7901BFB71A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C335252-81F2-474B-89DD-98985E54B898}"/>
              </a:ext>
            </a:extLst>
          </p:cNvPr>
          <p:cNvSpPr>
            <a:spLocks noGrp="1"/>
          </p:cNvSpPr>
          <p:nvPr>
            <p:ph type="dt" sz="half" idx="10"/>
          </p:nvPr>
        </p:nvSpPr>
        <p:spPr/>
        <p:txBody>
          <a:bodyPr/>
          <a:lstStyle/>
          <a:p>
            <a:fld id="{789177D8-F209-473E-97B6-F7A1A7814214}" type="datetimeFigureOut">
              <a:rPr lang="en-GB" smtClean="0"/>
              <a:t>29/12/2021</a:t>
            </a:fld>
            <a:endParaRPr lang="en-GB"/>
          </a:p>
        </p:txBody>
      </p:sp>
      <p:sp>
        <p:nvSpPr>
          <p:cNvPr id="4" name="Footer Placeholder 3">
            <a:extLst>
              <a:ext uri="{FF2B5EF4-FFF2-40B4-BE49-F238E27FC236}">
                <a16:creationId xmlns:a16="http://schemas.microsoft.com/office/drawing/2014/main" id="{3A266CCD-5DE9-4300-BCB7-C4A5F4D5377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6394510-2520-4A43-966A-31410FCFE577}"/>
              </a:ext>
            </a:extLst>
          </p:cNvPr>
          <p:cNvSpPr>
            <a:spLocks noGrp="1"/>
          </p:cNvSpPr>
          <p:nvPr>
            <p:ph type="sldNum" sz="quarter" idx="12"/>
          </p:nvPr>
        </p:nvSpPr>
        <p:spPr/>
        <p:txBody>
          <a:bodyPr/>
          <a:lstStyle/>
          <a:p>
            <a:fld id="{F8D38C90-1CA1-444B-9124-281EBDC23D87}" type="slidenum">
              <a:rPr lang="en-GB" smtClean="0"/>
              <a:t>‹#›</a:t>
            </a:fld>
            <a:endParaRPr lang="en-GB"/>
          </a:p>
        </p:txBody>
      </p:sp>
    </p:spTree>
    <p:extLst>
      <p:ext uri="{BB962C8B-B14F-4D97-AF65-F5344CB8AC3E}">
        <p14:creationId xmlns:p14="http://schemas.microsoft.com/office/powerpoint/2010/main" val="234671171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1E2A35E-24EF-4776-B81C-EEA809CD05A7}"/>
              </a:ext>
            </a:extLst>
          </p:cNvPr>
          <p:cNvSpPr>
            <a:spLocks noGrp="1"/>
          </p:cNvSpPr>
          <p:nvPr>
            <p:ph type="dt" sz="half" idx="10"/>
          </p:nvPr>
        </p:nvSpPr>
        <p:spPr/>
        <p:txBody>
          <a:bodyPr/>
          <a:lstStyle/>
          <a:p>
            <a:fld id="{789177D8-F209-473E-97B6-F7A1A7814214}" type="datetimeFigureOut">
              <a:rPr lang="en-GB" smtClean="0"/>
              <a:t>29/12/2021</a:t>
            </a:fld>
            <a:endParaRPr lang="en-GB"/>
          </a:p>
        </p:txBody>
      </p:sp>
      <p:sp>
        <p:nvSpPr>
          <p:cNvPr id="3" name="Footer Placeholder 2">
            <a:extLst>
              <a:ext uri="{FF2B5EF4-FFF2-40B4-BE49-F238E27FC236}">
                <a16:creationId xmlns:a16="http://schemas.microsoft.com/office/drawing/2014/main" id="{27285F7D-8391-415F-9960-3A9FE4029D1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44A943B-E868-4C10-AF10-CCDB593A031C}"/>
              </a:ext>
            </a:extLst>
          </p:cNvPr>
          <p:cNvSpPr>
            <a:spLocks noGrp="1"/>
          </p:cNvSpPr>
          <p:nvPr>
            <p:ph type="sldNum" sz="quarter" idx="12"/>
          </p:nvPr>
        </p:nvSpPr>
        <p:spPr/>
        <p:txBody>
          <a:bodyPr/>
          <a:lstStyle/>
          <a:p>
            <a:fld id="{F8D38C90-1CA1-444B-9124-281EBDC23D87}" type="slidenum">
              <a:rPr lang="en-GB" smtClean="0"/>
              <a:t>‹#›</a:t>
            </a:fld>
            <a:endParaRPr lang="en-GB"/>
          </a:p>
        </p:txBody>
      </p:sp>
    </p:spTree>
    <p:extLst>
      <p:ext uri="{BB962C8B-B14F-4D97-AF65-F5344CB8AC3E}">
        <p14:creationId xmlns:p14="http://schemas.microsoft.com/office/powerpoint/2010/main" val="231924158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36610-D411-47D4-82DC-D74788FC01E8}"/>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A2F3BAC-C5A1-47E3-8929-B20E0959281A}"/>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A49EA96-94FB-471C-A502-17F3F7164DE8}"/>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A70251B-8CF0-47A6-85B2-B43587443729}"/>
              </a:ext>
            </a:extLst>
          </p:cNvPr>
          <p:cNvSpPr>
            <a:spLocks noGrp="1"/>
          </p:cNvSpPr>
          <p:nvPr>
            <p:ph type="dt" sz="half" idx="10"/>
          </p:nvPr>
        </p:nvSpPr>
        <p:spPr/>
        <p:txBody>
          <a:bodyPr/>
          <a:lstStyle/>
          <a:p>
            <a:fld id="{789177D8-F209-473E-97B6-F7A1A7814214}" type="datetimeFigureOut">
              <a:rPr lang="en-GB" smtClean="0"/>
              <a:t>29/12/2021</a:t>
            </a:fld>
            <a:endParaRPr lang="en-GB"/>
          </a:p>
        </p:txBody>
      </p:sp>
      <p:sp>
        <p:nvSpPr>
          <p:cNvPr id="6" name="Footer Placeholder 5">
            <a:extLst>
              <a:ext uri="{FF2B5EF4-FFF2-40B4-BE49-F238E27FC236}">
                <a16:creationId xmlns:a16="http://schemas.microsoft.com/office/drawing/2014/main" id="{6F4C23D8-D692-4777-B53F-55D0947BD3B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59A5CD8-29B0-46BC-9EE2-5AF9CB38FA4F}"/>
              </a:ext>
            </a:extLst>
          </p:cNvPr>
          <p:cNvSpPr>
            <a:spLocks noGrp="1"/>
          </p:cNvSpPr>
          <p:nvPr>
            <p:ph type="sldNum" sz="quarter" idx="12"/>
          </p:nvPr>
        </p:nvSpPr>
        <p:spPr/>
        <p:txBody>
          <a:bodyPr/>
          <a:lstStyle/>
          <a:p>
            <a:fld id="{F8D38C90-1CA1-444B-9124-281EBDC23D87}" type="slidenum">
              <a:rPr lang="en-GB" smtClean="0"/>
              <a:t>‹#›</a:t>
            </a:fld>
            <a:endParaRPr lang="en-GB"/>
          </a:p>
        </p:txBody>
      </p:sp>
    </p:spTree>
    <p:extLst>
      <p:ext uri="{BB962C8B-B14F-4D97-AF65-F5344CB8AC3E}">
        <p14:creationId xmlns:p14="http://schemas.microsoft.com/office/powerpoint/2010/main" val="9464342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08DE6-AFFC-47B8-86D6-CE363C194F83}"/>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BF0186B-F228-4FD7-AEBF-2FFCED5F8CAA}"/>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6C9126D-B307-44CB-9E20-FBB204E8FD8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EF2C032-A238-4AB8-8263-4A1961E1E346}"/>
              </a:ext>
            </a:extLst>
          </p:cNvPr>
          <p:cNvSpPr>
            <a:spLocks noGrp="1"/>
          </p:cNvSpPr>
          <p:nvPr>
            <p:ph type="dt" sz="half" idx="10"/>
          </p:nvPr>
        </p:nvSpPr>
        <p:spPr/>
        <p:txBody>
          <a:bodyPr/>
          <a:lstStyle/>
          <a:p>
            <a:fld id="{789177D8-F209-473E-97B6-F7A1A7814214}" type="datetimeFigureOut">
              <a:rPr lang="en-GB" smtClean="0"/>
              <a:t>29/12/2021</a:t>
            </a:fld>
            <a:endParaRPr lang="en-GB"/>
          </a:p>
        </p:txBody>
      </p:sp>
      <p:sp>
        <p:nvSpPr>
          <p:cNvPr id="6" name="Footer Placeholder 5">
            <a:extLst>
              <a:ext uri="{FF2B5EF4-FFF2-40B4-BE49-F238E27FC236}">
                <a16:creationId xmlns:a16="http://schemas.microsoft.com/office/drawing/2014/main" id="{49677205-ED85-41BA-BC8D-0198D4EAD19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1771F2D-7809-43AB-B377-E4AAF07B8DAA}"/>
              </a:ext>
            </a:extLst>
          </p:cNvPr>
          <p:cNvSpPr>
            <a:spLocks noGrp="1"/>
          </p:cNvSpPr>
          <p:nvPr>
            <p:ph type="sldNum" sz="quarter" idx="12"/>
          </p:nvPr>
        </p:nvSpPr>
        <p:spPr/>
        <p:txBody>
          <a:bodyPr/>
          <a:lstStyle/>
          <a:p>
            <a:fld id="{F8D38C90-1CA1-444B-9124-281EBDC23D87}" type="slidenum">
              <a:rPr lang="en-GB" smtClean="0"/>
              <a:t>‹#›</a:t>
            </a:fld>
            <a:endParaRPr lang="en-GB"/>
          </a:p>
        </p:txBody>
      </p:sp>
    </p:spTree>
    <p:extLst>
      <p:ext uri="{BB962C8B-B14F-4D97-AF65-F5344CB8AC3E}">
        <p14:creationId xmlns:p14="http://schemas.microsoft.com/office/powerpoint/2010/main" val="380582325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4BB02-2241-4849-BB2F-95BD76EB1EC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1399EF7-7ADC-458B-9DE3-71F6C4F7891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86632E8-5999-4754-89B8-B20CB4FD686A}"/>
              </a:ext>
            </a:extLst>
          </p:cNvPr>
          <p:cNvSpPr>
            <a:spLocks noGrp="1"/>
          </p:cNvSpPr>
          <p:nvPr>
            <p:ph type="dt" sz="half" idx="10"/>
          </p:nvPr>
        </p:nvSpPr>
        <p:spPr/>
        <p:txBody>
          <a:bodyPr/>
          <a:lstStyle/>
          <a:p>
            <a:fld id="{789177D8-F209-473E-97B6-F7A1A7814214}" type="datetimeFigureOut">
              <a:rPr lang="en-GB" smtClean="0"/>
              <a:t>29/12/2021</a:t>
            </a:fld>
            <a:endParaRPr lang="en-GB"/>
          </a:p>
        </p:txBody>
      </p:sp>
      <p:sp>
        <p:nvSpPr>
          <p:cNvPr id="5" name="Footer Placeholder 4">
            <a:extLst>
              <a:ext uri="{FF2B5EF4-FFF2-40B4-BE49-F238E27FC236}">
                <a16:creationId xmlns:a16="http://schemas.microsoft.com/office/drawing/2014/main" id="{0052882A-9F7B-4758-A2F4-B898FEA15A7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C1D3125-50A4-4FA6-8777-1AAB533D11F2}"/>
              </a:ext>
            </a:extLst>
          </p:cNvPr>
          <p:cNvSpPr>
            <a:spLocks noGrp="1"/>
          </p:cNvSpPr>
          <p:nvPr>
            <p:ph type="sldNum" sz="quarter" idx="12"/>
          </p:nvPr>
        </p:nvSpPr>
        <p:spPr/>
        <p:txBody>
          <a:bodyPr/>
          <a:lstStyle/>
          <a:p>
            <a:fld id="{F8D38C90-1CA1-444B-9124-281EBDC23D87}" type="slidenum">
              <a:rPr lang="en-GB" smtClean="0"/>
              <a:t>‹#›</a:t>
            </a:fld>
            <a:endParaRPr lang="en-GB"/>
          </a:p>
        </p:txBody>
      </p:sp>
    </p:spTree>
    <p:extLst>
      <p:ext uri="{BB962C8B-B14F-4D97-AF65-F5344CB8AC3E}">
        <p14:creationId xmlns:p14="http://schemas.microsoft.com/office/powerpoint/2010/main" val="320588331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B3829FD-76E6-4248-9031-AF20DEC9B0B0}"/>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A3DFE86-BA64-4CBB-8A7A-0981D0D1D873}"/>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F298042-2878-42B0-9EA9-B6F4F7D6C355}"/>
              </a:ext>
            </a:extLst>
          </p:cNvPr>
          <p:cNvSpPr>
            <a:spLocks noGrp="1"/>
          </p:cNvSpPr>
          <p:nvPr>
            <p:ph type="dt" sz="half" idx="10"/>
          </p:nvPr>
        </p:nvSpPr>
        <p:spPr/>
        <p:txBody>
          <a:bodyPr/>
          <a:lstStyle/>
          <a:p>
            <a:fld id="{789177D8-F209-473E-97B6-F7A1A7814214}" type="datetimeFigureOut">
              <a:rPr lang="en-GB" smtClean="0"/>
              <a:t>29/12/2021</a:t>
            </a:fld>
            <a:endParaRPr lang="en-GB"/>
          </a:p>
        </p:txBody>
      </p:sp>
      <p:sp>
        <p:nvSpPr>
          <p:cNvPr id="5" name="Footer Placeholder 4">
            <a:extLst>
              <a:ext uri="{FF2B5EF4-FFF2-40B4-BE49-F238E27FC236}">
                <a16:creationId xmlns:a16="http://schemas.microsoft.com/office/drawing/2014/main" id="{6AA583D6-562A-4568-BDCA-649E26E3871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6225213-EA3D-4495-B45F-C4C7E6C213EF}"/>
              </a:ext>
            </a:extLst>
          </p:cNvPr>
          <p:cNvSpPr>
            <a:spLocks noGrp="1"/>
          </p:cNvSpPr>
          <p:nvPr>
            <p:ph type="sldNum" sz="quarter" idx="12"/>
          </p:nvPr>
        </p:nvSpPr>
        <p:spPr/>
        <p:txBody>
          <a:bodyPr/>
          <a:lstStyle/>
          <a:p>
            <a:fld id="{F8D38C90-1CA1-444B-9124-281EBDC23D87}" type="slidenum">
              <a:rPr lang="en-GB" smtClean="0"/>
              <a:t>‹#›</a:t>
            </a:fld>
            <a:endParaRPr lang="en-GB"/>
          </a:p>
        </p:txBody>
      </p:sp>
    </p:spTree>
    <p:extLst>
      <p:ext uri="{BB962C8B-B14F-4D97-AF65-F5344CB8AC3E}">
        <p14:creationId xmlns:p14="http://schemas.microsoft.com/office/powerpoint/2010/main" val="258890094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41158-F6C1-47B1-A2D4-6C8C5A11E876}"/>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D72C4A4-26DB-4347-B592-A38C1F7419BA}"/>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3D10899-4762-4D1D-BC5A-B9EFDB48F0D4}"/>
              </a:ext>
            </a:extLst>
          </p:cNvPr>
          <p:cNvSpPr>
            <a:spLocks noGrp="1"/>
          </p:cNvSpPr>
          <p:nvPr>
            <p:ph type="dt" sz="half" idx="10"/>
          </p:nvPr>
        </p:nvSpPr>
        <p:spPr/>
        <p:txBody>
          <a:bodyPr/>
          <a:lstStyle/>
          <a:p>
            <a:fld id="{700EAB7A-5B31-4A00-9AFA-6AF9D1985513}" type="datetimeFigureOut">
              <a:rPr lang="en-GB" smtClean="0"/>
              <a:t>29/12/2021</a:t>
            </a:fld>
            <a:endParaRPr lang="en-GB"/>
          </a:p>
        </p:txBody>
      </p:sp>
      <p:sp>
        <p:nvSpPr>
          <p:cNvPr id="5" name="Footer Placeholder 4">
            <a:extLst>
              <a:ext uri="{FF2B5EF4-FFF2-40B4-BE49-F238E27FC236}">
                <a16:creationId xmlns:a16="http://schemas.microsoft.com/office/drawing/2014/main" id="{92682135-B8D8-48D7-9E72-351E6C3AC04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9EBABDE-AC8F-4B85-925B-99EF202C5210}"/>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411004387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585535-B55D-4BD2-8111-4EFEABADE0F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50CAB92-8FCA-43DC-AB51-78A455B3BD3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4603836-3CF5-4545-B34C-64757BD4AADE}"/>
              </a:ext>
            </a:extLst>
          </p:cNvPr>
          <p:cNvSpPr>
            <a:spLocks noGrp="1"/>
          </p:cNvSpPr>
          <p:nvPr>
            <p:ph type="dt" sz="half" idx="10"/>
          </p:nvPr>
        </p:nvSpPr>
        <p:spPr/>
        <p:txBody>
          <a:bodyPr/>
          <a:lstStyle/>
          <a:p>
            <a:fld id="{700EAB7A-5B31-4A00-9AFA-6AF9D1985513}" type="datetimeFigureOut">
              <a:rPr lang="en-GB" smtClean="0"/>
              <a:t>29/12/2021</a:t>
            </a:fld>
            <a:endParaRPr lang="en-GB"/>
          </a:p>
        </p:txBody>
      </p:sp>
      <p:sp>
        <p:nvSpPr>
          <p:cNvPr id="5" name="Footer Placeholder 4">
            <a:extLst>
              <a:ext uri="{FF2B5EF4-FFF2-40B4-BE49-F238E27FC236}">
                <a16:creationId xmlns:a16="http://schemas.microsoft.com/office/drawing/2014/main" id="{980D1895-1E51-40EF-A7E9-9C88C8CCA12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27866A2-EBDA-4F2A-8072-527E91A5CE53}"/>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175849122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3B6A8-D236-49DB-9E78-1AF585909805}"/>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7AAC29C-8949-4481-99AC-74E549AA72D4}"/>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1FCD467-1F2D-474D-ACFD-CCC94A7B80FC}"/>
              </a:ext>
            </a:extLst>
          </p:cNvPr>
          <p:cNvSpPr>
            <a:spLocks noGrp="1"/>
          </p:cNvSpPr>
          <p:nvPr>
            <p:ph type="dt" sz="half" idx="10"/>
          </p:nvPr>
        </p:nvSpPr>
        <p:spPr/>
        <p:txBody>
          <a:bodyPr/>
          <a:lstStyle/>
          <a:p>
            <a:fld id="{700EAB7A-5B31-4A00-9AFA-6AF9D1985513}" type="datetimeFigureOut">
              <a:rPr lang="en-GB" smtClean="0"/>
              <a:t>29/12/2021</a:t>
            </a:fld>
            <a:endParaRPr lang="en-GB"/>
          </a:p>
        </p:txBody>
      </p:sp>
      <p:sp>
        <p:nvSpPr>
          <p:cNvPr id="5" name="Footer Placeholder 4">
            <a:extLst>
              <a:ext uri="{FF2B5EF4-FFF2-40B4-BE49-F238E27FC236}">
                <a16:creationId xmlns:a16="http://schemas.microsoft.com/office/drawing/2014/main" id="{E1B01083-FD6E-4E53-95BA-8F908B689DE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B83B80A-CB6B-45C0-8F73-90583B42E6C4}"/>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37476762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5F4DF-8408-4BB4-863B-02E70DC69744}"/>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D62339D-0B1D-42DF-B934-966A18DAD3C2}"/>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0ECC0A1-65AC-47B1-9A86-E9AAC845C6E4}"/>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73457A7-C10F-4478-A111-F49F691DC5D6}"/>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A706381-909D-409D-80E1-0A0825EC0A53}"/>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F59CE91-3493-4FE7-896E-54BEDA619869}"/>
              </a:ext>
            </a:extLst>
          </p:cNvPr>
          <p:cNvSpPr>
            <a:spLocks noGrp="1"/>
          </p:cNvSpPr>
          <p:nvPr>
            <p:ph type="dt" sz="half" idx="10"/>
          </p:nvPr>
        </p:nvSpPr>
        <p:spPr/>
        <p:txBody>
          <a:bodyPr/>
          <a:lstStyle/>
          <a:p>
            <a:fld id="{05874639-9AA8-41A8-BF0F-7D6D1CF89907}" type="datetimeFigureOut">
              <a:rPr lang="en-GB" smtClean="0"/>
              <a:t>29/12/2021</a:t>
            </a:fld>
            <a:endParaRPr lang="en-GB"/>
          </a:p>
        </p:txBody>
      </p:sp>
      <p:sp>
        <p:nvSpPr>
          <p:cNvPr id="8" name="Footer Placeholder 7">
            <a:extLst>
              <a:ext uri="{FF2B5EF4-FFF2-40B4-BE49-F238E27FC236}">
                <a16:creationId xmlns:a16="http://schemas.microsoft.com/office/drawing/2014/main" id="{30D762B6-A30D-4BB6-BD9B-8D0177CC267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95F5779-F069-41C9-9DAC-F67EC80481E3}"/>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11226768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5583B-B1C6-4264-8D51-2134456B7FC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A274E1C-891D-4445-99A9-50ADCD1D2D86}"/>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6E4F8C7-2223-48AA-9338-2D4AF2E9EC34}"/>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4D6A3DE-B842-46C8-A326-7C0B343FFCD7}"/>
              </a:ext>
            </a:extLst>
          </p:cNvPr>
          <p:cNvSpPr>
            <a:spLocks noGrp="1"/>
          </p:cNvSpPr>
          <p:nvPr>
            <p:ph type="dt" sz="half" idx="10"/>
          </p:nvPr>
        </p:nvSpPr>
        <p:spPr/>
        <p:txBody>
          <a:bodyPr/>
          <a:lstStyle/>
          <a:p>
            <a:fld id="{700EAB7A-5B31-4A00-9AFA-6AF9D1985513}" type="datetimeFigureOut">
              <a:rPr lang="en-GB" smtClean="0"/>
              <a:t>29/12/2021</a:t>
            </a:fld>
            <a:endParaRPr lang="en-GB"/>
          </a:p>
        </p:txBody>
      </p:sp>
      <p:sp>
        <p:nvSpPr>
          <p:cNvPr id="6" name="Footer Placeholder 5">
            <a:extLst>
              <a:ext uri="{FF2B5EF4-FFF2-40B4-BE49-F238E27FC236}">
                <a16:creationId xmlns:a16="http://schemas.microsoft.com/office/drawing/2014/main" id="{B865D3A3-3DCD-40FC-BFBD-334E9812ACD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8BA6E37-8E56-4BBA-A336-9AA3BCF30849}"/>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192860483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E75548-9AD9-4101-807B-3DC76E32A5B1}"/>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18B6336-50FE-49A9-BFDF-FA7D1D569D22}"/>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FFFB3EB-8C97-4555-83E4-6C79EE9EAE07}"/>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94330A1-D3E2-4036-8E6B-A54848315C1B}"/>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77091B7-1815-46CC-A82E-BAEFB5A27A84}"/>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A0EB603-C4E2-4F23-8B83-595BE053E95B}"/>
              </a:ext>
            </a:extLst>
          </p:cNvPr>
          <p:cNvSpPr>
            <a:spLocks noGrp="1"/>
          </p:cNvSpPr>
          <p:nvPr>
            <p:ph type="dt" sz="half" idx="10"/>
          </p:nvPr>
        </p:nvSpPr>
        <p:spPr/>
        <p:txBody>
          <a:bodyPr/>
          <a:lstStyle/>
          <a:p>
            <a:fld id="{700EAB7A-5B31-4A00-9AFA-6AF9D1985513}" type="datetimeFigureOut">
              <a:rPr lang="en-GB" smtClean="0"/>
              <a:t>29/12/2021</a:t>
            </a:fld>
            <a:endParaRPr lang="en-GB"/>
          </a:p>
        </p:txBody>
      </p:sp>
      <p:sp>
        <p:nvSpPr>
          <p:cNvPr id="8" name="Footer Placeholder 7">
            <a:extLst>
              <a:ext uri="{FF2B5EF4-FFF2-40B4-BE49-F238E27FC236}">
                <a16:creationId xmlns:a16="http://schemas.microsoft.com/office/drawing/2014/main" id="{64137316-D802-43ED-8A25-B770224C673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712F12C-9E25-4145-841A-5FFCCA7C6B9D}"/>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2792458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91E64-C9F2-4E9B-AA79-73012B74189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5E4D9B6-7468-4465-A302-FA6732151F31}"/>
              </a:ext>
            </a:extLst>
          </p:cNvPr>
          <p:cNvSpPr>
            <a:spLocks noGrp="1"/>
          </p:cNvSpPr>
          <p:nvPr>
            <p:ph type="dt" sz="half" idx="10"/>
          </p:nvPr>
        </p:nvSpPr>
        <p:spPr/>
        <p:txBody>
          <a:bodyPr/>
          <a:lstStyle/>
          <a:p>
            <a:fld id="{700EAB7A-5B31-4A00-9AFA-6AF9D1985513}" type="datetimeFigureOut">
              <a:rPr lang="en-GB" smtClean="0"/>
              <a:t>29/12/2021</a:t>
            </a:fld>
            <a:endParaRPr lang="en-GB"/>
          </a:p>
        </p:txBody>
      </p:sp>
      <p:sp>
        <p:nvSpPr>
          <p:cNvPr id="4" name="Footer Placeholder 3">
            <a:extLst>
              <a:ext uri="{FF2B5EF4-FFF2-40B4-BE49-F238E27FC236}">
                <a16:creationId xmlns:a16="http://schemas.microsoft.com/office/drawing/2014/main" id="{07A60A60-75B2-44C2-91FB-E9D43BB8605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5A74F4D-7A09-48F2-9121-C7BF26EFAA3B}"/>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407556935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AC3F87-EBA0-45B7-845F-AEF9F7918B0C}"/>
              </a:ext>
            </a:extLst>
          </p:cNvPr>
          <p:cNvSpPr>
            <a:spLocks noGrp="1"/>
          </p:cNvSpPr>
          <p:nvPr>
            <p:ph type="dt" sz="half" idx="10"/>
          </p:nvPr>
        </p:nvSpPr>
        <p:spPr/>
        <p:txBody>
          <a:bodyPr/>
          <a:lstStyle/>
          <a:p>
            <a:fld id="{700EAB7A-5B31-4A00-9AFA-6AF9D1985513}" type="datetimeFigureOut">
              <a:rPr lang="en-GB" smtClean="0"/>
              <a:t>29/12/2021</a:t>
            </a:fld>
            <a:endParaRPr lang="en-GB"/>
          </a:p>
        </p:txBody>
      </p:sp>
      <p:sp>
        <p:nvSpPr>
          <p:cNvPr id="3" name="Footer Placeholder 2">
            <a:extLst>
              <a:ext uri="{FF2B5EF4-FFF2-40B4-BE49-F238E27FC236}">
                <a16:creationId xmlns:a16="http://schemas.microsoft.com/office/drawing/2014/main" id="{0DF37120-0FE8-44A6-BBAF-47C405862EF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774CFE9-31AB-4F62-8456-4592D196F625}"/>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232029121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362ED8-FBA8-4196-B209-71F28631B94B}"/>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27B5BB0-9718-48AB-A789-84051A15A37C}"/>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9D4B411-E521-42DC-A758-2965F3163A8A}"/>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A835C5C-2F6A-44CE-97AA-0E61D064B567}"/>
              </a:ext>
            </a:extLst>
          </p:cNvPr>
          <p:cNvSpPr>
            <a:spLocks noGrp="1"/>
          </p:cNvSpPr>
          <p:nvPr>
            <p:ph type="dt" sz="half" idx="10"/>
          </p:nvPr>
        </p:nvSpPr>
        <p:spPr/>
        <p:txBody>
          <a:bodyPr/>
          <a:lstStyle/>
          <a:p>
            <a:fld id="{700EAB7A-5B31-4A00-9AFA-6AF9D1985513}" type="datetimeFigureOut">
              <a:rPr lang="en-GB" smtClean="0"/>
              <a:t>29/12/2021</a:t>
            </a:fld>
            <a:endParaRPr lang="en-GB"/>
          </a:p>
        </p:txBody>
      </p:sp>
      <p:sp>
        <p:nvSpPr>
          <p:cNvPr id="6" name="Footer Placeholder 5">
            <a:extLst>
              <a:ext uri="{FF2B5EF4-FFF2-40B4-BE49-F238E27FC236}">
                <a16:creationId xmlns:a16="http://schemas.microsoft.com/office/drawing/2014/main" id="{A8E72AE1-F190-4FB0-9338-C35BA328320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F5B87B0-3E6E-443A-B3AB-3388DD95B5A2}"/>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311039639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88694E-3BB4-401A-8488-70FB3BF5A2FE}"/>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2B7001D-EC08-4DA5-8F1B-F5C77426F712}"/>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3151572-D9BB-4766-BA13-97593292AD5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EC01C8-1182-4944-8CF4-BABAA3400627}"/>
              </a:ext>
            </a:extLst>
          </p:cNvPr>
          <p:cNvSpPr>
            <a:spLocks noGrp="1"/>
          </p:cNvSpPr>
          <p:nvPr>
            <p:ph type="dt" sz="half" idx="10"/>
          </p:nvPr>
        </p:nvSpPr>
        <p:spPr/>
        <p:txBody>
          <a:bodyPr/>
          <a:lstStyle/>
          <a:p>
            <a:fld id="{700EAB7A-5B31-4A00-9AFA-6AF9D1985513}" type="datetimeFigureOut">
              <a:rPr lang="en-GB" smtClean="0"/>
              <a:t>29/12/2021</a:t>
            </a:fld>
            <a:endParaRPr lang="en-GB"/>
          </a:p>
        </p:txBody>
      </p:sp>
      <p:sp>
        <p:nvSpPr>
          <p:cNvPr id="6" name="Footer Placeholder 5">
            <a:extLst>
              <a:ext uri="{FF2B5EF4-FFF2-40B4-BE49-F238E27FC236}">
                <a16:creationId xmlns:a16="http://schemas.microsoft.com/office/drawing/2014/main" id="{A7BF394A-FA91-4D69-BAB9-CC4F0EA502E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E5C8747-A86B-4CAB-8167-E09FAB0473CE}"/>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265777781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DE6B8-5FFE-4600-8DFB-8DFDAABC919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F5F0E0B-2EF8-4ACB-83BC-17F11D66A1A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5B476C8-E5C2-4518-A35E-9D4CCBA8159B}"/>
              </a:ext>
            </a:extLst>
          </p:cNvPr>
          <p:cNvSpPr>
            <a:spLocks noGrp="1"/>
          </p:cNvSpPr>
          <p:nvPr>
            <p:ph type="dt" sz="half" idx="10"/>
          </p:nvPr>
        </p:nvSpPr>
        <p:spPr/>
        <p:txBody>
          <a:bodyPr/>
          <a:lstStyle/>
          <a:p>
            <a:fld id="{700EAB7A-5B31-4A00-9AFA-6AF9D1985513}" type="datetimeFigureOut">
              <a:rPr lang="en-GB" smtClean="0"/>
              <a:t>29/12/2021</a:t>
            </a:fld>
            <a:endParaRPr lang="en-GB"/>
          </a:p>
        </p:txBody>
      </p:sp>
      <p:sp>
        <p:nvSpPr>
          <p:cNvPr id="5" name="Footer Placeholder 4">
            <a:extLst>
              <a:ext uri="{FF2B5EF4-FFF2-40B4-BE49-F238E27FC236}">
                <a16:creationId xmlns:a16="http://schemas.microsoft.com/office/drawing/2014/main" id="{ED88A640-00B7-4F10-B28C-41E7163C186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6187A63-A646-4692-9D6A-8FBCE627BE82}"/>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119225754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81F2814-D6B4-4F02-9120-41AC13EB01ED}"/>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B4BEB31-D253-4DDF-9661-0D9ACC5621E4}"/>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A62F0E8-BAA9-4367-AA89-1704EBE9CB10}"/>
              </a:ext>
            </a:extLst>
          </p:cNvPr>
          <p:cNvSpPr>
            <a:spLocks noGrp="1"/>
          </p:cNvSpPr>
          <p:nvPr>
            <p:ph type="dt" sz="half" idx="10"/>
          </p:nvPr>
        </p:nvSpPr>
        <p:spPr/>
        <p:txBody>
          <a:bodyPr/>
          <a:lstStyle/>
          <a:p>
            <a:fld id="{700EAB7A-5B31-4A00-9AFA-6AF9D1985513}" type="datetimeFigureOut">
              <a:rPr lang="en-GB" smtClean="0"/>
              <a:t>29/12/2021</a:t>
            </a:fld>
            <a:endParaRPr lang="en-GB"/>
          </a:p>
        </p:txBody>
      </p:sp>
      <p:sp>
        <p:nvSpPr>
          <p:cNvPr id="5" name="Footer Placeholder 4">
            <a:extLst>
              <a:ext uri="{FF2B5EF4-FFF2-40B4-BE49-F238E27FC236}">
                <a16:creationId xmlns:a16="http://schemas.microsoft.com/office/drawing/2014/main" id="{12245086-6A04-4383-B589-76E5AD60B68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F4C1ECD-1D96-4BFC-B970-8580D530F3AA}"/>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83166566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581F7-B48D-482B-A3C7-19610A8C2284}"/>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2A3DDA7-96DD-4F77-A917-EFA129D61418}"/>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F98F4DF-2C51-4325-88FA-C8C6352992FB}"/>
              </a:ext>
            </a:extLst>
          </p:cNvPr>
          <p:cNvSpPr>
            <a:spLocks noGrp="1"/>
          </p:cNvSpPr>
          <p:nvPr>
            <p:ph type="dt" sz="half" idx="10"/>
          </p:nvPr>
        </p:nvSpPr>
        <p:spPr/>
        <p:txBody>
          <a:bodyPr/>
          <a:lstStyle/>
          <a:p>
            <a:fld id="{429EDBE1-C5E5-438B-8408-A2F0F37B4919}" type="datetimeFigureOut">
              <a:rPr lang="en-GB" smtClean="0"/>
              <a:t>29/12/2021</a:t>
            </a:fld>
            <a:endParaRPr lang="en-GB"/>
          </a:p>
        </p:txBody>
      </p:sp>
      <p:sp>
        <p:nvSpPr>
          <p:cNvPr id="5" name="Footer Placeholder 4">
            <a:extLst>
              <a:ext uri="{FF2B5EF4-FFF2-40B4-BE49-F238E27FC236}">
                <a16:creationId xmlns:a16="http://schemas.microsoft.com/office/drawing/2014/main" id="{D84A2530-B769-418C-88EF-94A6A0C5E73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70A2783-2314-4CEC-A114-656AB391BDD5}"/>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270154160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77857-9A1F-43B1-A45F-708ED0958FD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207F5F4-228E-422C-A9F6-93678C0B074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210978A-22AC-43CF-89E8-95ED32B90703}"/>
              </a:ext>
            </a:extLst>
          </p:cNvPr>
          <p:cNvSpPr>
            <a:spLocks noGrp="1"/>
          </p:cNvSpPr>
          <p:nvPr>
            <p:ph type="dt" sz="half" idx="10"/>
          </p:nvPr>
        </p:nvSpPr>
        <p:spPr/>
        <p:txBody>
          <a:bodyPr/>
          <a:lstStyle/>
          <a:p>
            <a:fld id="{429EDBE1-C5E5-438B-8408-A2F0F37B4919}" type="datetimeFigureOut">
              <a:rPr lang="en-GB" smtClean="0"/>
              <a:t>29/12/2021</a:t>
            </a:fld>
            <a:endParaRPr lang="en-GB"/>
          </a:p>
        </p:txBody>
      </p:sp>
      <p:sp>
        <p:nvSpPr>
          <p:cNvPr id="5" name="Footer Placeholder 4">
            <a:extLst>
              <a:ext uri="{FF2B5EF4-FFF2-40B4-BE49-F238E27FC236}">
                <a16:creationId xmlns:a16="http://schemas.microsoft.com/office/drawing/2014/main" id="{4E129A22-9EEF-4518-A262-064852F20B1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8ACAFA5-7FDC-4EBB-8CD8-263E766B7CFD}"/>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41450327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2E7FC-486D-4614-9EAB-239065FDA3F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F3DDAA7-69C5-47C0-B8B6-795B504ADAEB}"/>
              </a:ext>
            </a:extLst>
          </p:cNvPr>
          <p:cNvSpPr>
            <a:spLocks noGrp="1"/>
          </p:cNvSpPr>
          <p:nvPr>
            <p:ph type="dt" sz="half" idx="10"/>
          </p:nvPr>
        </p:nvSpPr>
        <p:spPr/>
        <p:txBody>
          <a:bodyPr/>
          <a:lstStyle/>
          <a:p>
            <a:fld id="{05874639-9AA8-41A8-BF0F-7D6D1CF89907}" type="datetimeFigureOut">
              <a:rPr lang="en-GB" smtClean="0"/>
              <a:t>29/12/2021</a:t>
            </a:fld>
            <a:endParaRPr lang="en-GB"/>
          </a:p>
        </p:txBody>
      </p:sp>
      <p:sp>
        <p:nvSpPr>
          <p:cNvPr id="4" name="Footer Placeholder 3">
            <a:extLst>
              <a:ext uri="{FF2B5EF4-FFF2-40B4-BE49-F238E27FC236}">
                <a16:creationId xmlns:a16="http://schemas.microsoft.com/office/drawing/2014/main" id="{BDA39A9E-FF0F-4063-A784-D89B4B9A0A2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432CD2D-CC56-4FBC-9136-D7A222A32A83}"/>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105476738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543C4-C290-42DE-AA32-50089BD038A8}"/>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3F9281B-EF6A-45D8-AE43-E0EB0AC2B8C5}"/>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353134C-B6D3-4701-ACAE-B1A74724FF31}"/>
              </a:ext>
            </a:extLst>
          </p:cNvPr>
          <p:cNvSpPr>
            <a:spLocks noGrp="1"/>
          </p:cNvSpPr>
          <p:nvPr>
            <p:ph type="dt" sz="half" idx="10"/>
          </p:nvPr>
        </p:nvSpPr>
        <p:spPr/>
        <p:txBody>
          <a:bodyPr/>
          <a:lstStyle/>
          <a:p>
            <a:fld id="{429EDBE1-C5E5-438B-8408-A2F0F37B4919}" type="datetimeFigureOut">
              <a:rPr lang="en-GB" smtClean="0"/>
              <a:t>29/12/2021</a:t>
            </a:fld>
            <a:endParaRPr lang="en-GB"/>
          </a:p>
        </p:txBody>
      </p:sp>
      <p:sp>
        <p:nvSpPr>
          <p:cNvPr id="5" name="Footer Placeholder 4">
            <a:extLst>
              <a:ext uri="{FF2B5EF4-FFF2-40B4-BE49-F238E27FC236}">
                <a16:creationId xmlns:a16="http://schemas.microsoft.com/office/drawing/2014/main" id="{C529B2D4-3CB0-429F-ACB2-443629AD654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E3EED48-85B4-4C07-AF70-10880B05F593}"/>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342644248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90677-0A9B-40FB-BA82-247901064D4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FA4FBFC-4F9C-48E0-9D87-AA4E1A963751}"/>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B7FE200-2C7F-4C03-ACA5-5FFB3DCDE50E}"/>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16DC1CD-1119-49FF-A571-F4535D0E7F36}"/>
              </a:ext>
            </a:extLst>
          </p:cNvPr>
          <p:cNvSpPr>
            <a:spLocks noGrp="1"/>
          </p:cNvSpPr>
          <p:nvPr>
            <p:ph type="dt" sz="half" idx="10"/>
          </p:nvPr>
        </p:nvSpPr>
        <p:spPr/>
        <p:txBody>
          <a:bodyPr/>
          <a:lstStyle/>
          <a:p>
            <a:fld id="{429EDBE1-C5E5-438B-8408-A2F0F37B4919}" type="datetimeFigureOut">
              <a:rPr lang="en-GB" smtClean="0"/>
              <a:t>29/12/2021</a:t>
            </a:fld>
            <a:endParaRPr lang="en-GB"/>
          </a:p>
        </p:txBody>
      </p:sp>
      <p:sp>
        <p:nvSpPr>
          <p:cNvPr id="6" name="Footer Placeholder 5">
            <a:extLst>
              <a:ext uri="{FF2B5EF4-FFF2-40B4-BE49-F238E27FC236}">
                <a16:creationId xmlns:a16="http://schemas.microsoft.com/office/drawing/2014/main" id="{EF6D931B-7F04-49F2-9B9A-4F5CEC1A415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1403C3C-EA2E-428D-8155-0DFA8E4977D7}"/>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98960211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E5059-1633-46FE-A2E8-2087219108CD}"/>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23B099E-1C4F-4D2D-B9C4-11FED52382D9}"/>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141D616-C27A-4138-8887-1C71579A8ADF}"/>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17EAC18-31AB-4CE4-A934-2BEEEF366998}"/>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EB9F355-80C6-471A-8023-7332D8F9D7D4}"/>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5CE4B40-8933-429D-8AD2-39F31E06ED4F}"/>
              </a:ext>
            </a:extLst>
          </p:cNvPr>
          <p:cNvSpPr>
            <a:spLocks noGrp="1"/>
          </p:cNvSpPr>
          <p:nvPr>
            <p:ph type="dt" sz="half" idx="10"/>
          </p:nvPr>
        </p:nvSpPr>
        <p:spPr/>
        <p:txBody>
          <a:bodyPr/>
          <a:lstStyle/>
          <a:p>
            <a:fld id="{429EDBE1-C5E5-438B-8408-A2F0F37B4919}" type="datetimeFigureOut">
              <a:rPr lang="en-GB" smtClean="0"/>
              <a:t>29/12/2021</a:t>
            </a:fld>
            <a:endParaRPr lang="en-GB"/>
          </a:p>
        </p:txBody>
      </p:sp>
      <p:sp>
        <p:nvSpPr>
          <p:cNvPr id="8" name="Footer Placeholder 7">
            <a:extLst>
              <a:ext uri="{FF2B5EF4-FFF2-40B4-BE49-F238E27FC236}">
                <a16:creationId xmlns:a16="http://schemas.microsoft.com/office/drawing/2014/main" id="{252F7879-CB64-4E7C-A035-85301EC83D6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85B3CDE-3491-4540-BAC9-3E57F88675E7}"/>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344140136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49C9D-C0A1-4340-99A3-2B7977358A0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3434BC0-127A-4432-B197-B05B6491D66C}"/>
              </a:ext>
            </a:extLst>
          </p:cNvPr>
          <p:cNvSpPr>
            <a:spLocks noGrp="1"/>
          </p:cNvSpPr>
          <p:nvPr>
            <p:ph type="dt" sz="half" idx="10"/>
          </p:nvPr>
        </p:nvSpPr>
        <p:spPr/>
        <p:txBody>
          <a:bodyPr/>
          <a:lstStyle/>
          <a:p>
            <a:fld id="{429EDBE1-C5E5-438B-8408-A2F0F37B4919}" type="datetimeFigureOut">
              <a:rPr lang="en-GB" smtClean="0"/>
              <a:t>29/12/2021</a:t>
            </a:fld>
            <a:endParaRPr lang="en-GB"/>
          </a:p>
        </p:txBody>
      </p:sp>
      <p:sp>
        <p:nvSpPr>
          <p:cNvPr id="4" name="Footer Placeholder 3">
            <a:extLst>
              <a:ext uri="{FF2B5EF4-FFF2-40B4-BE49-F238E27FC236}">
                <a16:creationId xmlns:a16="http://schemas.microsoft.com/office/drawing/2014/main" id="{BC640084-8F60-4F2D-81B8-2C061DE07B1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0FAFB8D-4BA0-4769-A7A8-531900106105}"/>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161444536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2DED6EA-2845-4397-A3A9-8AB1929C5856}"/>
              </a:ext>
            </a:extLst>
          </p:cNvPr>
          <p:cNvSpPr>
            <a:spLocks noGrp="1"/>
          </p:cNvSpPr>
          <p:nvPr>
            <p:ph type="dt" sz="half" idx="10"/>
          </p:nvPr>
        </p:nvSpPr>
        <p:spPr/>
        <p:txBody>
          <a:bodyPr/>
          <a:lstStyle/>
          <a:p>
            <a:fld id="{429EDBE1-C5E5-438B-8408-A2F0F37B4919}" type="datetimeFigureOut">
              <a:rPr lang="en-GB" smtClean="0"/>
              <a:t>29/12/2021</a:t>
            </a:fld>
            <a:endParaRPr lang="en-GB"/>
          </a:p>
        </p:txBody>
      </p:sp>
      <p:sp>
        <p:nvSpPr>
          <p:cNvPr id="3" name="Footer Placeholder 2">
            <a:extLst>
              <a:ext uri="{FF2B5EF4-FFF2-40B4-BE49-F238E27FC236}">
                <a16:creationId xmlns:a16="http://schemas.microsoft.com/office/drawing/2014/main" id="{BEF04D89-2E7D-4D5D-8E7A-509175652B6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B5138CB-7C7C-488C-A31E-DE568D37BA08}"/>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410472068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FB3C4-1A6A-4CDF-B380-C836909A1A76}"/>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0443964-F7EF-4687-873B-AB282BE477B9}"/>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308C373-D3A0-40D1-926B-17E3BFCCD3BB}"/>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D3FCA24-CA24-4E44-A97B-B6021E5ED1E4}"/>
              </a:ext>
            </a:extLst>
          </p:cNvPr>
          <p:cNvSpPr>
            <a:spLocks noGrp="1"/>
          </p:cNvSpPr>
          <p:nvPr>
            <p:ph type="dt" sz="half" idx="10"/>
          </p:nvPr>
        </p:nvSpPr>
        <p:spPr/>
        <p:txBody>
          <a:bodyPr/>
          <a:lstStyle/>
          <a:p>
            <a:fld id="{429EDBE1-C5E5-438B-8408-A2F0F37B4919}" type="datetimeFigureOut">
              <a:rPr lang="en-GB" smtClean="0"/>
              <a:t>29/12/2021</a:t>
            </a:fld>
            <a:endParaRPr lang="en-GB"/>
          </a:p>
        </p:txBody>
      </p:sp>
      <p:sp>
        <p:nvSpPr>
          <p:cNvPr id="6" name="Footer Placeholder 5">
            <a:extLst>
              <a:ext uri="{FF2B5EF4-FFF2-40B4-BE49-F238E27FC236}">
                <a16:creationId xmlns:a16="http://schemas.microsoft.com/office/drawing/2014/main" id="{9D405436-5D09-4F04-93A2-0E9B12901EF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FDE383E-3E76-4342-957A-BF4220C934BD}"/>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177437064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704B8-C05A-406A-958E-912AF7BB7F38}"/>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0FACF11-B8A5-40C4-8051-A560F27E4597}"/>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BE017B8-D276-4F9F-A588-F88CF5E80BBB}"/>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EB3BB3C-B83E-48CD-8633-2695BFE89D47}"/>
              </a:ext>
            </a:extLst>
          </p:cNvPr>
          <p:cNvSpPr>
            <a:spLocks noGrp="1"/>
          </p:cNvSpPr>
          <p:nvPr>
            <p:ph type="dt" sz="half" idx="10"/>
          </p:nvPr>
        </p:nvSpPr>
        <p:spPr/>
        <p:txBody>
          <a:bodyPr/>
          <a:lstStyle/>
          <a:p>
            <a:fld id="{429EDBE1-C5E5-438B-8408-A2F0F37B4919}" type="datetimeFigureOut">
              <a:rPr lang="en-GB" smtClean="0"/>
              <a:t>29/12/2021</a:t>
            </a:fld>
            <a:endParaRPr lang="en-GB"/>
          </a:p>
        </p:txBody>
      </p:sp>
      <p:sp>
        <p:nvSpPr>
          <p:cNvPr id="6" name="Footer Placeholder 5">
            <a:extLst>
              <a:ext uri="{FF2B5EF4-FFF2-40B4-BE49-F238E27FC236}">
                <a16:creationId xmlns:a16="http://schemas.microsoft.com/office/drawing/2014/main" id="{6D4EB7FB-040D-4CEB-84DF-376D60DE770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1E1F705-D0CA-48D6-A5AC-7C9823B3990A}"/>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256355043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E3401-5474-4DAD-9706-2F80509A4D0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BA52649-681A-473E-A8E2-3B33CDF05BC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036BA9C-CE7D-4551-8CD2-82D0C4A1A40E}"/>
              </a:ext>
            </a:extLst>
          </p:cNvPr>
          <p:cNvSpPr>
            <a:spLocks noGrp="1"/>
          </p:cNvSpPr>
          <p:nvPr>
            <p:ph type="dt" sz="half" idx="10"/>
          </p:nvPr>
        </p:nvSpPr>
        <p:spPr/>
        <p:txBody>
          <a:bodyPr/>
          <a:lstStyle/>
          <a:p>
            <a:fld id="{429EDBE1-C5E5-438B-8408-A2F0F37B4919}" type="datetimeFigureOut">
              <a:rPr lang="en-GB" smtClean="0"/>
              <a:t>29/12/2021</a:t>
            </a:fld>
            <a:endParaRPr lang="en-GB"/>
          </a:p>
        </p:txBody>
      </p:sp>
      <p:sp>
        <p:nvSpPr>
          <p:cNvPr id="5" name="Footer Placeholder 4">
            <a:extLst>
              <a:ext uri="{FF2B5EF4-FFF2-40B4-BE49-F238E27FC236}">
                <a16:creationId xmlns:a16="http://schemas.microsoft.com/office/drawing/2014/main" id="{BAE50A8A-72DA-410A-9379-09E09823AE0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4800D76-9CFB-460F-A31E-936DD777F03F}"/>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52014175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F1FE0AF-D91C-4FB1-A618-0D9A51D1DC55}"/>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8BB8178-9BF4-470B-B53A-C78A861D4FF7}"/>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8F5AD39-A712-4932-8030-F543BB30B31F}"/>
              </a:ext>
            </a:extLst>
          </p:cNvPr>
          <p:cNvSpPr>
            <a:spLocks noGrp="1"/>
          </p:cNvSpPr>
          <p:nvPr>
            <p:ph type="dt" sz="half" idx="10"/>
          </p:nvPr>
        </p:nvSpPr>
        <p:spPr/>
        <p:txBody>
          <a:bodyPr/>
          <a:lstStyle/>
          <a:p>
            <a:fld id="{429EDBE1-C5E5-438B-8408-A2F0F37B4919}" type="datetimeFigureOut">
              <a:rPr lang="en-GB" smtClean="0"/>
              <a:t>29/12/2021</a:t>
            </a:fld>
            <a:endParaRPr lang="en-GB"/>
          </a:p>
        </p:txBody>
      </p:sp>
      <p:sp>
        <p:nvSpPr>
          <p:cNvPr id="5" name="Footer Placeholder 4">
            <a:extLst>
              <a:ext uri="{FF2B5EF4-FFF2-40B4-BE49-F238E27FC236}">
                <a16:creationId xmlns:a16="http://schemas.microsoft.com/office/drawing/2014/main" id="{80376A72-0D9B-44B8-ABA5-F72D9CCB2E1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ED58399-563C-46D4-B9D8-1387E38777F6}"/>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130622184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11"/>
        <p:cNvGrpSpPr/>
        <p:nvPr/>
      </p:nvGrpSpPr>
      <p:grpSpPr>
        <a:xfrm>
          <a:off x="0" y="0"/>
          <a:ext cx="0" cy="0"/>
          <a:chOff x="0" y="0"/>
          <a:chExt cx="0" cy="0"/>
        </a:xfrm>
      </p:grpSpPr>
      <p:sp>
        <p:nvSpPr>
          <p:cNvPr id="12" name="Google Shape;12;p5"/>
          <p:cNvSpPr txBox="1">
            <a:spLocks noGrp="1"/>
          </p:cNvSpPr>
          <p:nvPr>
            <p:ph type="title"/>
          </p:nvPr>
        </p:nvSpPr>
        <p:spPr>
          <a:xfrm>
            <a:off x="492919" y="499533"/>
            <a:ext cx="8079600" cy="16581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l">
              <a:lnSpc>
                <a:spcPct val="85000"/>
              </a:lnSpc>
              <a:spcBef>
                <a:spcPts val="1300"/>
              </a:spcBef>
              <a:spcAft>
                <a:spcPts val="0"/>
              </a:spcAft>
              <a:buClr>
                <a:srgbClr val="262626"/>
              </a:buClr>
              <a:buSzPts val="2400"/>
              <a:buChar char=" "/>
              <a:defRPr/>
            </a:lvl1pPr>
            <a:lvl2pPr lvl="1" algn="l">
              <a:lnSpc>
                <a:spcPct val="85000"/>
              </a:lnSpc>
              <a:spcBef>
                <a:spcPts val="600"/>
              </a:spcBef>
              <a:spcAft>
                <a:spcPts val="0"/>
              </a:spcAft>
              <a:buClr>
                <a:srgbClr val="262626"/>
              </a:buClr>
              <a:buSzPts val="1800"/>
              <a:buChar char=" "/>
              <a:defRPr/>
            </a:lvl2pPr>
            <a:lvl3pPr lvl="2" algn="l">
              <a:lnSpc>
                <a:spcPct val="85000"/>
              </a:lnSpc>
              <a:spcBef>
                <a:spcPts val="600"/>
              </a:spcBef>
              <a:spcAft>
                <a:spcPts val="0"/>
              </a:spcAft>
              <a:buClr>
                <a:srgbClr val="262626"/>
              </a:buClr>
              <a:buSzPts val="1800"/>
              <a:buChar char=" "/>
              <a:defRPr/>
            </a:lvl3pPr>
            <a:lvl4pPr lvl="3" algn="l">
              <a:lnSpc>
                <a:spcPct val="85000"/>
              </a:lnSpc>
              <a:spcBef>
                <a:spcPts val="600"/>
              </a:spcBef>
              <a:spcAft>
                <a:spcPts val="0"/>
              </a:spcAft>
              <a:buClr>
                <a:srgbClr val="262626"/>
              </a:buClr>
              <a:buSzPts val="1800"/>
              <a:buChar char=" "/>
              <a:defRPr/>
            </a:lvl4pPr>
            <a:lvl5pPr lvl="4" algn="l">
              <a:lnSpc>
                <a:spcPct val="85000"/>
              </a:lnSpc>
              <a:spcBef>
                <a:spcPts val="600"/>
              </a:spcBef>
              <a:spcAft>
                <a:spcPts val="0"/>
              </a:spcAft>
              <a:buClr>
                <a:srgbClr val="262626"/>
              </a:buClr>
              <a:buSzPts val="1800"/>
              <a:buChar char=" "/>
              <a:defRPr/>
            </a:lvl5pPr>
            <a:lvl6pPr lvl="5" algn="l">
              <a:lnSpc>
                <a:spcPct val="85000"/>
              </a:lnSpc>
              <a:spcBef>
                <a:spcPts val="600"/>
              </a:spcBef>
              <a:spcAft>
                <a:spcPts val="0"/>
              </a:spcAft>
              <a:buClr>
                <a:srgbClr val="262626"/>
              </a:buClr>
              <a:buSzPts val="1800"/>
              <a:buChar char=" "/>
              <a:defRPr/>
            </a:lvl6pPr>
            <a:lvl7pPr lvl="6" algn="l">
              <a:lnSpc>
                <a:spcPct val="85000"/>
              </a:lnSpc>
              <a:spcBef>
                <a:spcPts val="600"/>
              </a:spcBef>
              <a:spcAft>
                <a:spcPts val="0"/>
              </a:spcAft>
              <a:buClr>
                <a:srgbClr val="262626"/>
              </a:buClr>
              <a:buSzPts val="1800"/>
              <a:buChar char=" "/>
              <a:defRPr/>
            </a:lvl7pPr>
            <a:lvl8pPr lvl="7" algn="l">
              <a:lnSpc>
                <a:spcPct val="85000"/>
              </a:lnSpc>
              <a:spcBef>
                <a:spcPts val="600"/>
              </a:spcBef>
              <a:spcAft>
                <a:spcPts val="0"/>
              </a:spcAft>
              <a:buClr>
                <a:srgbClr val="262626"/>
              </a:buClr>
              <a:buSzPts val="1800"/>
              <a:buChar char=" "/>
              <a:defRPr/>
            </a:lvl8pPr>
            <a:lvl9pPr lvl="8" algn="l">
              <a:lnSpc>
                <a:spcPct val="85000"/>
              </a:lnSpc>
              <a:spcBef>
                <a:spcPts val="600"/>
              </a:spcBef>
              <a:spcAft>
                <a:spcPts val="0"/>
              </a:spcAft>
              <a:buClr>
                <a:srgbClr val="262626"/>
              </a:buClr>
              <a:buSzPts val="1800"/>
              <a:buChar char=" "/>
              <a:defRPr/>
            </a:lvl9pPr>
          </a:lstStyle>
          <a:p>
            <a:endParaRPr/>
          </a:p>
        </p:txBody>
      </p:sp>
    </p:spTree>
    <p:extLst>
      <p:ext uri="{BB962C8B-B14F-4D97-AF65-F5344CB8AC3E}">
        <p14:creationId xmlns:p14="http://schemas.microsoft.com/office/powerpoint/2010/main" val="19936688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792A00-DCF4-48B5-9EC4-37687693D91F}"/>
              </a:ext>
            </a:extLst>
          </p:cNvPr>
          <p:cNvSpPr>
            <a:spLocks noGrp="1"/>
          </p:cNvSpPr>
          <p:nvPr>
            <p:ph type="dt" sz="half" idx="10"/>
          </p:nvPr>
        </p:nvSpPr>
        <p:spPr/>
        <p:txBody>
          <a:bodyPr/>
          <a:lstStyle/>
          <a:p>
            <a:fld id="{05874639-9AA8-41A8-BF0F-7D6D1CF89907}" type="datetimeFigureOut">
              <a:rPr lang="en-GB" smtClean="0"/>
              <a:t>29/12/2021</a:t>
            </a:fld>
            <a:endParaRPr lang="en-GB"/>
          </a:p>
        </p:txBody>
      </p:sp>
      <p:sp>
        <p:nvSpPr>
          <p:cNvPr id="3" name="Footer Placeholder 2">
            <a:extLst>
              <a:ext uri="{FF2B5EF4-FFF2-40B4-BE49-F238E27FC236}">
                <a16:creationId xmlns:a16="http://schemas.microsoft.com/office/drawing/2014/main" id="{7E8D98D1-E1E3-458F-8C6A-E93DC361216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59E0B6E-E1E0-44F4-AF4D-63E86F7FBE32}"/>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89507459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64B42-AF58-48F4-906D-96E277DDD966}"/>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035418B-A686-4F68-ABC7-0031B7F7A237}"/>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50D20E0-8A50-468C-B9C2-17E702495517}"/>
              </a:ext>
            </a:extLst>
          </p:cNvPr>
          <p:cNvSpPr>
            <a:spLocks noGrp="1"/>
          </p:cNvSpPr>
          <p:nvPr>
            <p:ph type="dt" sz="half" idx="10"/>
          </p:nvPr>
        </p:nvSpPr>
        <p:spPr/>
        <p:txBody>
          <a:bodyPr/>
          <a:lstStyle/>
          <a:p>
            <a:fld id="{BFDB24E5-F630-4735-80CD-B2DB01889098}" type="datetimeFigureOut">
              <a:rPr lang="en-GB" smtClean="0"/>
              <a:t>29/12/2021</a:t>
            </a:fld>
            <a:endParaRPr lang="en-GB"/>
          </a:p>
        </p:txBody>
      </p:sp>
      <p:sp>
        <p:nvSpPr>
          <p:cNvPr id="5" name="Footer Placeholder 4">
            <a:extLst>
              <a:ext uri="{FF2B5EF4-FFF2-40B4-BE49-F238E27FC236}">
                <a16:creationId xmlns:a16="http://schemas.microsoft.com/office/drawing/2014/main" id="{C7510383-4C5B-4666-922C-6F45490DA00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68DFDD0-4F98-4A84-9493-A7AB606EC0CF}"/>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20632744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B55BE-34B6-457F-A9A5-D833D5DF1E6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566F85A-46F1-4DD6-8E1C-4C8975B18AF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B250944-7B7A-4A6B-AA6E-DF4F7507C8B9}"/>
              </a:ext>
            </a:extLst>
          </p:cNvPr>
          <p:cNvSpPr>
            <a:spLocks noGrp="1"/>
          </p:cNvSpPr>
          <p:nvPr>
            <p:ph type="dt" sz="half" idx="10"/>
          </p:nvPr>
        </p:nvSpPr>
        <p:spPr/>
        <p:txBody>
          <a:bodyPr/>
          <a:lstStyle/>
          <a:p>
            <a:fld id="{BFDB24E5-F630-4735-80CD-B2DB01889098}" type="datetimeFigureOut">
              <a:rPr lang="en-GB" smtClean="0"/>
              <a:t>29/12/2021</a:t>
            </a:fld>
            <a:endParaRPr lang="en-GB"/>
          </a:p>
        </p:txBody>
      </p:sp>
      <p:sp>
        <p:nvSpPr>
          <p:cNvPr id="5" name="Footer Placeholder 4">
            <a:extLst>
              <a:ext uri="{FF2B5EF4-FFF2-40B4-BE49-F238E27FC236}">
                <a16:creationId xmlns:a16="http://schemas.microsoft.com/office/drawing/2014/main" id="{97706309-328F-4CC5-964A-B44A2834226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57FE2FD-0CD1-4FFA-86E5-99B41B266236}"/>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327871461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ACFBD-631E-4F3C-91D7-02459A2191D6}"/>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86CC10F-F4BC-47F8-ABEA-72193F3F4C3C}"/>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07A3597-9A88-4217-A613-47B29ACF3201}"/>
              </a:ext>
            </a:extLst>
          </p:cNvPr>
          <p:cNvSpPr>
            <a:spLocks noGrp="1"/>
          </p:cNvSpPr>
          <p:nvPr>
            <p:ph type="dt" sz="half" idx="10"/>
          </p:nvPr>
        </p:nvSpPr>
        <p:spPr/>
        <p:txBody>
          <a:bodyPr/>
          <a:lstStyle/>
          <a:p>
            <a:fld id="{BFDB24E5-F630-4735-80CD-B2DB01889098}" type="datetimeFigureOut">
              <a:rPr lang="en-GB" smtClean="0"/>
              <a:t>29/12/2021</a:t>
            </a:fld>
            <a:endParaRPr lang="en-GB"/>
          </a:p>
        </p:txBody>
      </p:sp>
      <p:sp>
        <p:nvSpPr>
          <p:cNvPr id="5" name="Footer Placeholder 4">
            <a:extLst>
              <a:ext uri="{FF2B5EF4-FFF2-40B4-BE49-F238E27FC236}">
                <a16:creationId xmlns:a16="http://schemas.microsoft.com/office/drawing/2014/main" id="{69D2D776-907A-4316-BC98-22E742810E3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CDC14C8-5B34-4829-8D84-50EA7691BA24}"/>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58384231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28D83-A8C9-4BD0-A112-5DE821585D0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2C2CB11-018E-4AB4-82F9-848D95C1B256}"/>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149B244-D380-4E14-99F4-1D2F42C8806E}"/>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1323762-2540-4516-AF48-8FFA4A044A10}"/>
              </a:ext>
            </a:extLst>
          </p:cNvPr>
          <p:cNvSpPr>
            <a:spLocks noGrp="1"/>
          </p:cNvSpPr>
          <p:nvPr>
            <p:ph type="dt" sz="half" idx="10"/>
          </p:nvPr>
        </p:nvSpPr>
        <p:spPr/>
        <p:txBody>
          <a:bodyPr/>
          <a:lstStyle/>
          <a:p>
            <a:fld id="{BFDB24E5-F630-4735-80CD-B2DB01889098}" type="datetimeFigureOut">
              <a:rPr lang="en-GB" smtClean="0"/>
              <a:t>29/12/2021</a:t>
            </a:fld>
            <a:endParaRPr lang="en-GB"/>
          </a:p>
        </p:txBody>
      </p:sp>
      <p:sp>
        <p:nvSpPr>
          <p:cNvPr id="6" name="Footer Placeholder 5">
            <a:extLst>
              <a:ext uri="{FF2B5EF4-FFF2-40B4-BE49-F238E27FC236}">
                <a16:creationId xmlns:a16="http://schemas.microsoft.com/office/drawing/2014/main" id="{D7C7DC68-A04C-4D7B-B769-E8EBE2E0A92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D4785F0-F675-468C-87F7-66179B9604FD}"/>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400696617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5566FD-E1DF-4716-9A2B-1818CC90E37E}"/>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F3F0A19-0AE4-414A-AB58-C31D17CA0C15}"/>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1C73DE3-1497-465A-8F20-7528CDD734E3}"/>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F8B0126-C097-43DC-8649-1DBC09D81349}"/>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F806FC2-331D-4AE5-830E-4CAFA4F48506}"/>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63E1C5E-0CF7-432E-B509-DBE1FDEA2EBA}"/>
              </a:ext>
            </a:extLst>
          </p:cNvPr>
          <p:cNvSpPr>
            <a:spLocks noGrp="1"/>
          </p:cNvSpPr>
          <p:nvPr>
            <p:ph type="dt" sz="half" idx="10"/>
          </p:nvPr>
        </p:nvSpPr>
        <p:spPr/>
        <p:txBody>
          <a:bodyPr/>
          <a:lstStyle/>
          <a:p>
            <a:fld id="{BFDB24E5-F630-4735-80CD-B2DB01889098}" type="datetimeFigureOut">
              <a:rPr lang="en-GB" smtClean="0"/>
              <a:t>29/12/2021</a:t>
            </a:fld>
            <a:endParaRPr lang="en-GB"/>
          </a:p>
        </p:txBody>
      </p:sp>
      <p:sp>
        <p:nvSpPr>
          <p:cNvPr id="8" name="Footer Placeholder 7">
            <a:extLst>
              <a:ext uri="{FF2B5EF4-FFF2-40B4-BE49-F238E27FC236}">
                <a16:creationId xmlns:a16="http://schemas.microsoft.com/office/drawing/2014/main" id="{06FC2065-7D00-4861-A0C8-FB4F9FC64D9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7907199-2737-40D2-B9F8-A0C6AAFC6400}"/>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395618073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0CEBD-7655-4E63-B6C4-21C18DA0C6C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C830A27-5BA1-4F43-9742-D04E8252D476}"/>
              </a:ext>
            </a:extLst>
          </p:cNvPr>
          <p:cNvSpPr>
            <a:spLocks noGrp="1"/>
          </p:cNvSpPr>
          <p:nvPr>
            <p:ph type="dt" sz="half" idx="10"/>
          </p:nvPr>
        </p:nvSpPr>
        <p:spPr/>
        <p:txBody>
          <a:bodyPr/>
          <a:lstStyle/>
          <a:p>
            <a:fld id="{BFDB24E5-F630-4735-80CD-B2DB01889098}" type="datetimeFigureOut">
              <a:rPr lang="en-GB" smtClean="0"/>
              <a:t>29/12/2021</a:t>
            </a:fld>
            <a:endParaRPr lang="en-GB"/>
          </a:p>
        </p:txBody>
      </p:sp>
      <p:sp>
        <p:nvSpPr>
          <p:cNvPr id="4" name="Footer Placeholder 3">
            <a:extLst>
              <a:ext uri="{FF2B5EF4-FFF2-40B4-BE49-F238E27FC236}">
                <a16:creationId xmlns:a16="http://schemas.microsoft.com/office/drawing/2014/main" id="{2C0B25AC-6A05-4CA4-B521-8EE976504B0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0CB54BB-3A26-472A-AB38-882D3C5739E3}"/>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37485243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5D3F5B-66F0-4890-BEDE-C85128D87F57}"/>
              </a:ext>
            </a:extLst>
          </p:cNvPr>
          <p:cNvSpPr>
            <a:spLocks noGrp="1"/>
          </p:cNvSpPr>
          <p:nvPr>
            <p:ph type="dt" sz="half" idx="10"/>
          </p:nvPr>
        </p:nvSpPr>
        <p:spPr/>
        <p:txBody>
          <a:bodyPr/>
          <a:lstStyle/>
          <a:p>
            <a:fld id="{BFDB24E5-F630-4735-80CD-B2DB01889098}" type="datetimeFigureOut">
              <a:rPr lang="en-GB" smtClean="0"/>
              <a:t>29/12/2021</a:t>
            </a:fld>
            <a:endParaRPr lang="en-GB"/>
          </a:p>
        </p:txBody>
      </p:sp>
      <p:sp>
        <p:nvSpPr>
          <p:cNvPr id="3" name="Footer Placeholder 2">
            <a:extLst>
              <a:ext uri="{FF2B5EF4-FFF2-40B4-BE49-F238E27FC236}">
                <a16:creationId xmlns:a16="http://schemas.microsoft.com/office/drawing/2014/main" id="{FF521752-9B92-4AF7-A41A-57F6B662BF1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69C4012-1780-4167-B95E-936FCDB1249C}"/>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353789953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D0E80-EE9B-452F-AB32-DE6CC1617FC1}"/>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6753D99-F1AE-4F33-AA17-D31CFBCAB35A}"/>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092E115-1865-4348-8BC6-DED22EDDB56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0937B0-CF2F-4134-A7B3-32C1655E82C9}"/>
              </a:ext>
            </a:extLst>
          </p:cNvPr>
          <p:cNvSpPr>
            <a:spLocks noGrp="1"/>
          </p:cNvSpPr>
          <p:nvPr>
            <p:ph type="dt" sz="half" idx="10"/>
          </p:nvPr>
        </p:nvSpPr>
        <p:spPr/>
        <p:txBody>
          <a:bodyPr/>
          <a:lstStyle/>
          <a:p>
            <a:fld id="{BFDB24E5-F630-4735-80CD-B2DB01889098}" type="datetimeFigureOut">
              <a:rPr lang="en-GB" smtClean="0"/>
              <a:t>29/12/2021</a:t>
            </a:fld>
            <a:endParaRPr lang="en-GB"/>
          </a:p>
        </p:txBody>
      </p:sp>
      <p:sp>
        <p:nvSpPr>
          <p:cNvPr id="6" name="Footer Placeholder 5">
            <a:extLst>
              <a:ext uri="{FF2B5EF4-FFF2-40B4-BE49-F238E27FC236}">
                <a16:creationId xmlns:a16="http://schemas.microsoft.com/office/drawing/2014/main" id="{E31733F2-D00C-416C-BDC5-2DF99B47812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7D63FF7-D24A-4AD5-92D7-F07982DABD0A}"/>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113781826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3167E-7328-4112-97F5-01A34F570FD5}"/>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19DAE47-B438-4BBE-B8AC-8CA61BD0026F}"/>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7B9AF6A-8095-4A65-ABA8-45F2BD1DC46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483FFCB-5309-4B8B-AC0E-D7E8DFEDFC59}"/>
              </a:ext>
            </a:extLst>
          </p:cNvPr>
          <p:cNvSpPr>
            <a:spLocks noGrp="1"/>
          </p:cNvSpPr>
          <p:nvPr>
            <p:ph type="dt" sz="half" idx="10"/>
          </p:nvPr>
        </p:nvSpPr>
        <p:spPr/>
        <p:txBody>
          <a:bodyPr/>
          <a:lstStyle/>
          <a:p>
            <a:fld id="{BFDB24E5-F630-4735-80CD-B2DB01889098}" type="datetimeFigureOut">
              <a:rPr lang="en-GB" smtClean="0"/>
              <a:t>29/12/2021</a:t>
            </a:fld>
            <a:endParaRPr lang="en-GB"/>
          </a:p>
        </p:txBody>
      </p:sp>
      <p:sp>
        <p:nvSpPr>
          <p:cNvPr id="6" name="Footer Placeholder 5">
            <a:extLst>
              <a:ext uri="{FF2B5EF4-FFF2-40B4-BE49-F238E27FC236}">
                <a16:creationId xmlns:a16="http://schemas.microsoft.com/office/drawing/2014/main" id="{C5B145EC-3905-496A-B222-535AE00D7AC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BE21A38-7852-4E69-8F6E-33B641084414}"/>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69491529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DF19A-E7FD-43A3-86B2-750C39A6A7B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8C79DF2-5F3B-4B58-B364-2CF56240735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3972B2E-83A7-4C31-A3F1-5857FA2AC0DD}"/>
              </a:ext>
            </a:extLst>
          </p:cNvPr>
          <p:cNvSpPr>
            <a:spLocks noGrp="1"/>
          </p:cNvSpPr>
          <p:nvPr>
            <p:ph type="dt" sz="half" idx="10"/>
          </p:nvPr>
        </p:nvSpPr>
        <p:spPr/>
        <p:txBody>
          <a:bodyPr/>
          <a:lstStyle/>
          <a:p>
            <a:fld id="{BFDB24E5-F630-4735-80CD-B2DB01889098}" type="datetimeFigureOut">
              <a:rPr lang="en-GB" smtClean="0"/>
              <a:t>29/12/2021</a:t>
            </a:fld>
            <a:endParaRPr lang="en-GB"/>
          </a:p>
        </p:txBody>
      </p:sp>
      <p:sp>
        <p:nvSpPr>
          <p:cNvPr id="5" name="Footer Placeholder 4">
            <a:extLst>
              <a:ext uri="{FF2B5EF4-FFF2-40B4-BE49-F238E27FC236}">
                <a16:creationId xmlns:a16="http://schemas.microsoft.com/office/drawing/2014/main" id="{7D0A87EF-76E7-42FD-9B09-6631CA09D23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0172280-AE1A-464E-85B6-310E5D295DE7}"/>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1565961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E7072-8FED-4133-8EFB-CE46E080CFC2}"/>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4B1A98F-DBE4-45EB-8168-2CA9E24CB901}"/>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CC18E0A-1D0B-42C3-8CDF-9E177227CFE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8DAA94-735F-48C1-B95A-C6F1AA4C7A23}"/>
              </a:ext>
            </a:extLst>
          </p:cNvPr>
          <p:cNvSpPr>
            <a:spLocks noGrp="1"/>
          </p:cNvSpPr>
          <p:nvPr>
            <p:ph type="dt" sz="half" idx="10"/>
          </p:nvPr>
        </p:nvSpPr>
        <p:spPr/>
        <p:txBody>
          <a:bodyPr/>
          <a:lstStyle/>
          <a:p>
            <a:fld id="{05874639-9AA8-41A8-BF0F-7D6D1CF89907}" type="datetimeFigureOut">
              <a:rPr lang="en-GB" smtClean="0"/>
              <a:t>29/12/2021</a:t>
            </a:fld>
            <a:endParaRPr lang="en-GB"/>
          </a:p>
        </p:txBody>
      </p:sp>
      <p:sp>
        <p:nvSpPr>
          <p:cNvPr id="6" name="Footer Placeholder 5">
            <a:extLst>
              <a:ext uri="{FF2B5EF4-FFF2-40B4-BE49-F238E27FC236}">
                <a16:creationId xmlns:a16="http://schemas.microsoft.com/office/drawing/2014/main" id="{E364BE28-A5C2-46D3-A999-9AC224D162A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5719D4C-A9E4-4D27-A9C0-C2C793FF869B}"/>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167253819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A65C4A7-6518-4F78-8607-99E02DC7C974}"/>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EF79A79-B6C2-454F-8ABF-09877E110E3A}"/>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D3CE242-60CF-465E-A8BB-59ACC74C5AB4}"/>
              </a:ext>
            </a:extLst>
          </p:cNvPr>
          <p:cNvSpPr>
            <a:spLocks noGrp="1"/>
          </p:cNvSpPr>
          <p:nvPr>
            <p:ph type="dt" sz="half" idx="10"/>
          </p:nvPr>
        </p:nvSpPr>
        <p:spPr/>
        <p:txBody>
          <a:bodyPr/>
          <a:lstStyle/>
          <a:p>
            <a:fld id="{BFDB24E5-F630-4735-80CD-B2DB01889098}" type="datetimeFigureOut">
              <a:rPr lang="en-GB" smtClean="0"/>
              <a:t>29/12/2021</a:t>
            </a:fld>
            <a:endParaRPr lang="en-GB"/>
          </a:p>
        </p:txBody>
      </p:sp>
      <p:sp>
        <p:nvSpPr>
          <p:cNvPr id="5" name="Footer Placeholder 4">
            <a:extLst>
              <a:ext uri="{FF2B5EF4-FFF2-40B4-BE49-F238E27FC236}">
                <a16:creationId xmlns:a16="http://schemas.microsoft.com/office/drawing/2014/main" id="{CC5ED571-3324-4932-AC05-E7E8D4F9DE4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7E52E2F-1B82-4ECF-8842-713BB606F7BF}"/>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191127727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5C01B-F3D9-45E4-B776-BB5639EB35DB}"/>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C4B5C12-4165-4997-8EE0-141EE8516E2C}"/>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F3DB710-A402-4915-AB78-F47802487CC6}"/>
              </a:ext>
            </a:extLst>
          </p:cNvPr>
          <p:cNvSpPr>
            <a:spLocks noGrp="1"/>
          </p:cNvSpPr>
          <p:nvPr>
            <p:ph type="dt" sz="half" idx="10"/>
          </p:nvPr>
        </p:nvSpPr>
        <p:spPr/>
        <p:txBody>
          <a:bodyPr/>
          <a:lstStyle/>
          <a:p>
            <a:fld id="{624F9C03-CBBB-4B76-82B8-C9FCDA9FA10A}" type="datetimeFigureOut">
              <a:rPr lang="en-GB" smtClean="0"/>
              <a:t>29/12/2021</a:t>
            </a:fld>
            <a:endParaRPr lang="en-GB"/>
          </a:p>
        </p:txBody>
      </p:sp>
      <p:sp>
        <p:nvSpPr>
          <p:cNvPr id="5" name="Footer Placeholder 4">
            <a:extLst>
              <a:ext uri="{FF2B5EF4-FFF2-40B4-BE49-F238E27FC236}">
                <a16:creationId xmlns:a16="http://schemas.microsoft.com/office/drawing/2014/main" id="{6083FF19-2905-4731-95BA-9DFB05EFF86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6222F25-C7F1-4722-B0C7-AFAB2CB13E13}"/>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279496302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9444F-FEC4-4587-941B-DFB5A37160F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037E9C8-07A2-4A84-B52A-37E19799CB5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80D98B9-8A0F-4B83-851C-16F62FD3FD6C}"/>
              </a:ext>
            </a:extLst>
          </p:cNvPr>
          <p:cNvSpPr>
            <a:spLocks noGrp="1"/>
          </p:cNvSpPr>
          <p:nvPr>
            <p:ph type="dt" sz="half" idx="10"/>
          </p:nvPr>
        </p:nvSpPr>
        <p:spPr/>
        <p:txBody>
          <a:bodyPr/>
          <a:lstStyle/>
          <a:p>
            <a:fld id="{624F9C03-CBBB-4B76-82B8-C9FCDA9FA10A}" type="datetimeFigureOut">
              <a:rPr lang="en-GB" smtClean="0"/>
              <a:t>29/12/2021</a:t>
            </a:fld>
            <a:endParaRPr lang="en-GB"/>
          </a:p>
        </p:txBody>
      </p:sp>
      <p:sp>
        <p:nvSpPr>
          <p:cNvPr id="5" name="Footer Placeholder 4">
            <a:extLst>
              <a:ext uri="{FF2B5EF4-FFF2-40B4-BE49-F238E27FC236}">
                <a16:creationId xmlns:a16="http://schemas.microsoft.com/office/drawing/2014/main" id="{EB40A365-09FD-47F4-88B0-645E5609D87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D2C8FD8-6DCA-48B2-9B2F-2E4714B53AEA}"/>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355912903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89077-C505-4F82-822E-6C57B954286D}"/>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92A8FA7-DD13-48CF-A18F-8F48FA3ED910}"/>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3029553-3FE9-4D4A-82A2-C5BB12147B72}"/>
              </a:ext>
            </a:extLst>
          </p:cNvPr>
          <p:cNvSpPr>
            <a:spLocks noGrp="1"/>
          </p:cNvSpPr>
          <p:nvPr>
            <p:ph type="dt" sz="half" idx="10"/>
          </p:nvPr>
        </p:nvSpPr>
        <p:spPr/>
        <p:txBody>
          <a:bodyPr/>
          <a:lstStyle/>
          <a:p>
            <a:fld id="{624F9C03-CBBB-4B76-82B8-C9FCDA9FA10A}" type="datetimeFigureOut">
              <a:rPr lang="en-GB" smtClean="0"/>
              <a:t>29/12/2021</a:t>
            </a:fld>
            <a:endParaRPr lang="en-GB"/>
          </a:p>
        </p:txBody>
      </p:sp>
      <p:sp>
        <p:nvSpPr>
          <p:cNvPr id="5" name="Footer Placeholder 4">
            <a:extLst>
              <a:ext uri="{FF2B5EF4-FFF2-40B4-BE49-F238E27FC236}">
                <a16:creationId xmlns:a16="http://schemas.microsoft.com/office/drawing/2014/main" id="{E302FCD2-B4DB-4E83-8AEF-0FF16481C43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3C9C250-0E8C-4247-B5F0-22AFF8E7C360}"/>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376763866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3EF4A-8C6D-485B-94B2-C54924B6D8F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844C7DB-5982-47FD-9C82-50F1300747AA}"/>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FC17BAF-46F3-4F69-8D28-437D9869CFBB}"/>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B08DB5A-77D7-4F0F-80F0-B0563115220C}"/>
              </a:ext>
            </a:extLst>
          </p:cNvPr>
          <p:cNvSpPr>
            <a:spLocks noGrp="1"/>
          </p:cNvSpPr>
          <p:nvPr>
            <p:ph type="dt" sz="half" idx="10"/>
          </p:nvPr>
        </p:nvSpPr>
        <p:spPr/>
        <p:txBody>
          <a:bodyPr/>
          <a:lstStyle/>
          <a:p>
            <a:fld id="{624F9C03-CBBB-4B76-82B8-C9FCDA9FA10A}" type="datetimeFigureOut">
              <a:rPr lang="en-GB" smtClean="0"/>
              <a:t>29/12/2021</a:t>
            </a:fld>
            <a:endParaRPr lang="en-GB"/>
          </a:p>
        </p:txBody>
      </p:sp>
      <p:sp>
        <p:nvSpPr>
          <p:cNvPr id="6" name="Footer Placeholder 5">
            <a:extLst>
              <a:ext uri="{FF2B5EF4-FFF2-40B4-BE49-F238E27FC236}">
                <a16:creationId xmlns:a16="http://schemas.microsoft.com/office/drawing/2014/main" id="{9C645421-76C7-4FB0-AE17-B10DD05FC4C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77480DD-5346-4438-BEC8-1E499E6F4052}"/>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393848967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A7FCD-8061-40DB-A5AE-B56F161DD295}"/>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F83AA68-B51A-41E0-B6F1-A19BDB062080}"/>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8CA91E7-D8C7-4EFE-BC0E-31DDD2DEF070}"/>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4366EFD-4EB6-4624-8EDB-41B4EF13A711}"/>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66412E5-8DA2-4DC0-A97F-BF0F992D529F}"/>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B8F6115-60A6-40DB-9BCA-DBFB05DF7CDF}"/>
              </a:ext>
            </a:extLst>
          </p:cNvPr>
          <p:cNvSpPr>
            <a:spLocks noGrp="1"/>
          </p:cNvSpPr>
          <p:nvPr>
            <p:ph type="dt" sz="half" idx="10"/>
          </p:nvPr>
        </p:nvSpPr>
        <p:spPr/>
        <p:txBody>
          <a:bodyPr/>
          <a:lstStyle/>
          <a:p>
            <a:fld id="{624F9C03-CBBB-4B76-82B8-C9FCDA9FA10A}" type="datetimeFigureOut">
              <a:rPr lang="en-GB" smtClean="0"/>
              <a:t>29/12/2021</a:t>
            </a:fld>
            <a:endParaRPr lang="en-GB"/>
          </a:p>
        </p:txBody>
      </p:sp>
      <p:sp>
        <p:nvSpPr>
          <p:cNvPr id="8" name="Footer Placeholder 7">
            <a:extLst>
              <a:ext uri="{FF2B5EF4-FFF2-40B4-BE49-F238E27FC236}">
                <a16:creationId xmlns:a16="http://schemas.microsoft.com/office/drawing/2014/main" id="{2A77EC97-0318-43A6-9937-1F34B810189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6351F1D-F7C8-4FDE-A87C-DFE0B50FA998}"/>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44456079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797BB-DD4F-4077-B2D8-AB2B24D897B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57887DF-E219-4590-A072-C32C44020993}"/>
              </a:ext>
            </a:extLst>
          </p:cNvPr>
          <p:cNvSpPr>
            <a:spLocks noGrp="1"/>
          </p:cNvSpPr>
          <p:nvPr>
            <p:ph type="dt" sz="half" idx="10"/>
          </p:nvPr>
        </p:nvSpPr>
        <p:spPr/>
        <p:txBody>
          <a:bodyPr/>
          <a:lstStyle/>
          <a:p>
            <a:fld id="{624F9C03-CBBB-4B76-82B8-C9FCDA9FA10A}" type="datetimeFigureOut">
              <a:rPr lang="en-GB" smtClean="0"/>
              <a:t>29/12/2021</a:t>
            </a:fld>
            <a:endParaRPr lang="en-GB"/>
          </a:p>
        </p:txBody>
      </p:sp>
      <p:sp>
        <p:nvSpPr>
          <p:cNvPr id="4" name="Footer Placeholder 3">
            <a:extLst>
              <a:ext uri="{FF2B5EF4-FFF2-40B4-BE49-F238E27FC236}">
                <a16:creationId xmlns:a16="http://schemas.microsoft.com/office/drawing/2014/main" id="{1ADBBB19-AC54-4F5B-818A-FC1D75882E2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E2DADC3-9518-4BAF-8F58-9E36228AE3ED}"/>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129565564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8E0258C-8CE2-448E-AAF3-A5AA18F5C6D7}"/>
              </a:ext>
            </a:extLst>
          </p:cNvPr>
          <p:cNvSpPr>
            <a:spLocks noGrp="1"/>
          </p:cNvSpPr>
          <p:nvPr>
            <p:ph type="dt" sz="half" idx="10"/>
          </p:nvPr>
        </p:nvSpPr>
        <p:spPr/>
        <p:txBody>
          <a:bodyPr/>
          <a:lstStyle/>
          <a:p>
            <a:fld id="{624F9C03-CBBB-4B76-82B8-C9FCDA9FA10A}" type="datetimeFigureOut">
              <a:rPr lang="en-GB" smtClean="0"/>
              <a:t>29/12/2021</a:t>
            </a:fld>
            <a:endParaRPr lang="en-GB"/>
          </a:p>
        </p:txBody>
      </p:sp>
      <p:sp>
        <p:nvSpPr>
          <p:cNvPr id="3" name="Footer Placeholder 2">
            <a:extLst>
              <a:ext uri="{FF2B5EF4-FFF2-40B4-BE49-F238E27FC236}">
                <a16:creationId xmlns:a16="http://schemas.microsoft.com/office/drawing/2014/main" id="{EF607B95-16D7-4E84-8CA3-895A83393E7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A6F6529-3001-47CB-87E2-88D1006B8044}"/>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123849366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808CA-2E81-41A1-99F4-C727FB0FA955}"/>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FDDC2B7-56C2-48AF-8C20-39334446C4AC}"/>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887EB71-FD41-4983-AEBD-E8BB8ADB1D0B}"/>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1B64993-9B7C-41EA-8B0E-AA2CC1EC6336}"/>
              </a:ext>
            </a:extLst>
          </p:cNvPr>
          <p:cNvSpPr>
            <a:spLocks noGrp="1"/>
          </p:cNvSpPr>
          <p:nvPr>
            <p:ph type="dt" sz="half" idx="10"/>
          </p:nvPr>
        </p:nvSpPr>
        <p:spPr/>
        <p:txBody>
          <a:bodyPr/>
          <a:lstStyle/>
          <a:p>
            <a:fld id="{624F9C03-CBBB-4B76-82B8-C9FCDA9FA10A}" type="datetimeFigureOut">
              <a:rPr lang="en-GB" smtClean="0"/>
              <a:t>29/12/2021</a:t>
            </a:fld>
            <a:endParaRPr lang="en-GB"/>
          </a:p>
        </p:txBody>
      </p:sp>
      <p:sp>
        <p:nvSpPr>
          <p:cNvPr id="6" name="Footer Placeholder 5">
            <a:extLst>
              <a:ext uri="{FF2B5EF4-FFF2-40B4-BE49-F238E27FC236}">
                <a16:creationId xmlns:a16="http://schemas.microsoft.com/office/drawing/2014/main" id="{8E2AE7BF-2CD0-4942-80C3-97D4D94B2A7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E3251B8-E6B8-4800-8E8E-9EE7AE9CE8D1}"/>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115856311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00661-13F9-4181-938E-E36E4FB337EA}"/>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E61139B-3F0B-498B-8AE8-ED1B57045D67}"/>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0A8891A-8EAF-4741-BE07-54CEE68315D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B6AE421-957F-4290-B9FC-B243C478A2E3}"/>
              </a:ext>
            </a:extLst>
          </p:cNvPr>
          <p:cNvSpPr>
            <a:spLocks noGrp="1"/>
          </p:cNvSpPr>
          <p:nvPr>
            <p:ph type="dt" sz="half" idx="10"/>
          </p:nvPr>
        </p:nvSpPr>
        <p:spPr/>
        <p:txBody>
          <a:bodyPr/>
          <a:lstStyle/>
          <a:p>
            <a:fld id="{624F9C03-CBBB-4B76-82B8-C9FCDA9FA10A}" type="datetimeFigureOut">
              <a:rPr lang="en-GB" smtClean="0"/>
              <a:t>29/12/2021</a:t>
            </a:fld>
            <a:endParaRPr lang="en-GB"/>
          </a:p>
        </p:txBody>
      </p:sp>
      <p:sp>
        <p:nvSpPr>
          <p:cNvPr id="6" name="Footer Placeholder 5">
            <a:extLst>
              <a:ext uri="{FF2B5EF4-FFF2-40B4-BE49-F238E27FC236}">
                <a16:creationId xmlns:a16="http://schemas.microsoft.com/office/drawing/2014/main" id="{58FB5868-BA1F-4AF9-BE35-D45D8FA750B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B7F8C76-247A-484D-922A-F222C2BCCE68}"/>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41650307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694A9-9FF8-439C-B4CA-0EA533803189}"/>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908E593-0B0F-42B6-BF4A-1CC48606141F}"/>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a:extLst>
              <a:ext uri="{FF2B5EF4-FFF2-40B4-BE49-F238E27FC236}">
                <a16:creationId xmlns:a16="http://schemas.microsoft.com/office/drawing/2014/main" id="{A514D3AD-2959-47DC-817D-678D7EB91D29}"/>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98D6F34-ED60-44D3-B809-92D709ECDA75}"/>
              </a:ext>
            </a:extLst>
          </p:cNvPr>
          <p:cNvSpPr>
            <a:spLocks noGrp="1"/>
          </p:cNvSpPr>
          <p:nvPr>
            <p:ph type="dt" sz="half" idx="10"/>
          </p:nvPr>
        </p:nvSpPr>
        <p:spPr/>
        <p:txBody>
          <a:bodyPr/>
          <a:lstStyle/>
          <a:p>
            <a:fld id="{05874639-9AA8-41A8-BF0F-7D6D1CF89907}" type="datetimeFigureOut">
              <a:rPr lang="en-GB" smtClean="0"/>
              <a:t>29/12/2021</a:t>
            </a:fld>
            <a:endParaRPr lang="en-GB"/>
          </a:p>
        </p:txBody>
      </p:sp>
      <p:sp>
        <p:nvSpPr>
          <p:cNvPr id="6" name="Footer Placeholder 5">
            <a:extLst>
              <a:ext uri="{FF2B5EF4-FFF2-40B4-BE49-F238E27FC236}">
                <a16:creationId xmlns:a16="http://schemas.microsoft.com/office/drawing/2014/main" id="{ECBAAB79-8863-4055-A663-567EF41A5E1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ACD5305-62A0-429E-9974-65C2EFF29F93}"/>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332104577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1D9D3-A4BF-4C14-B574-AF0F0939C79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02897CF-0EC6-4DBB-9C06-0995C39D72E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B56906A-7625-4D4A-989F-A54936781BB4}"/>
              </a:ext>
            </a:extLst>
          </p:cNvPr>
          <p:cNvSpPr>
            <a:spLocks noGrp="1"/>
          </p:cNvSpPr>
          <p:nvPr>
            <p:ph type="dt" sz="half" idx="10"/>
          </p:nvPr>
        </p:nvSpPr>
        <p:spPr/>
        <p:txBody>
          <a:bodyPr/>
          <a:lstStyle/>
          <a:p>
            <a:fld id="{624F9C03-CBBB-4B76-82B8-C9FCDA9FA10A}" type="datetimeFigureOut">
              <a:rPr lang="en-GB" smtClean="0"/>
              <a:t>29/12/2021</a:t>
            </a:fld>
            <a:endParaRPr lang="en-GB"/>
          </a:p>
        </p:txBody>
      </p:sp>
      <p:sp>
        <p:nvSpPr>
          <p:cNvPr id="5" name="Footer Placeholder 4">
            <a:extLst>
              <a:ext uri="{FF2B5EF4-FFF2-40B4-BE49-F238E27FC236}">
                <a16:creationId xmlns:a16="http://schemas.microsoft.com/office/drawing/2014/main" id="{B7EA6722-FA87-4F24-9D15-AB642A79C84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F133E05-F3B3-4CE3-8EB8-D16A5C756111}"/>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73288221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8852A8-CDDA-48F9-B7FE-0B13BD6FB07F}"/>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65E21FB-94B1-4998-9C6C-3A229497A2BC}"/>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845A45E-0821-42AF-92BF-91CAFF7F2773}"/>
              </a:ext>
            </a:extLst>
          </p:cNvPr>
          <p:cNvSpPr>
            <a:spLocks noGrp="1"/>
          </p:cNvSpPr>
          <p:nvPr>
            <p:ph type="dt" sz="half" idx="10"/>
          </p:nvPr>
        </p:nvSpPr>
        <p:spPr/>
        <p:txBody>
          <a:bodyPr/>
          <a:lstStyle/>
          <a:p>
            <a:fld id="{624F9C03-CBBB-4B76-82B8-C9FCDA9FA10A}" type="datetimeFigureOut">
              <a:rPr lang="en-GB" smtClean="0"/>
              <a:t>29/12/2021</a:t>
            </a:fld>
            <a:endParaRPr lang="en-GB"/>
          </a:p>
        </p:txBody>
      </p:sp>
      <p:sp>
        <p:nvSpPr>
          <p:cNvPr id="5" name="Footer Placeholder 4">
            <a:extLst>
              <a:ext uri="{FF2B5EF4-FFF2-40B4-BE49-F238E27FC236}">
                <a16:creationId xmlns:a16="http://schemas.microsoft.com/office/drawing/2014/main" id="{1C180D0C-DA22-4CEF-AF2E-1773BF970F6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9E5161F-D954-4E84-A69D-4BA247CFA4EF}"/>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415865543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C6EE7-33B1-4659-96E8-E70808E278B7}"/>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83B8710-6E77-45D1-9067-F84586D3CEC2}"/>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2E3A2F7-4B82-4374-AF86-9B9758BFE2A4}"/>
              </a:ext>
            </a:extLst>
          </p:cNvPr>
          <p:cNvSpPr>
            <a:spLocks noGrp="1"/>
          </p:cNvSpPr>
          <p:nvPr>
            <p:ph type="dt" sz="half" idx="10"/>
          </p:nvPr>
        </p:nvSpPr>
        <p:spPr/>
        <p:txBody>
          <a:bodyPr/>
          <a:lstStyle/>
          <a:p>
            <a:fld id="{48BBE26B-49CC-49B4-AB02-D13493F3E413}" type="datetimeFigureOut">
              <a:rPr lang="en-GB" smtClean="0"/>
              <a:t>29/12/2021</a:t>
            </a:fld>
            <a:endParaRPr lang="en-GB"/>
          </a:p>
        </p:txBody>
      </p:sp>
      <p:sp>
        <p:nvSpPr>
          <p:cNvPr id="5" name="Footer Placeholder 4">
            <a:extLst>
              <a:ext uri="{FF2B5EF4-FFF2-40B4-BE49-F238E27FC236}">
                <a16:creationId xmlns:a16="http://schemas.microsoft.com/office/drawing/2014/main" id="{D8A7A75A-4220-4DBD-A4E5-F93DECF8D1F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1E2F1A1-3F87-47CA-BFA4-68BFAA0BB342}"/>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187325153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895A10-54D3-44AA-902E-CAE85D45CBC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7B81031-B4FE-4C44-96A5-903C93D7AB3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D161DF7-C5B7-4DB5-BC2B-BE207D9F411B}"/>
              </a:ext>
            </a:extLst>
          </p:cNvPr>
          <p:cNvSpPr>
            <a:spLocks noGrp="1"/>
          </p:cNvSpPr>
          <p:nvPr>
            <p:ph type="dt" sz="half" idx="10"/>
          </p:nvPr>
        </p:nvSpPr>
        <p:spPr/>
        <p:txBody>
          <a:bodyPr/>
          <a:lstStyle/>
          <a:p>
            <a:fld id="{48BBE26B-49CC-49B4-AB02-D13493F3E413}" type="datetimeFigureOut">
              <a:rPr lang="en-GB" smtClean="0"/>
              <a:t>29/12/2021</a:t>
            </a:fld>
            <a:endParaRPr lang="en-GB"/>
          </a:p>
        </p:txBody>
      </p:sp>
      <p:sp>
        <p:nvSpPr>
          <p:cNvPr id="5" name="Footer Placeholder 4">
            <a:extLst>
              <a:ext uri="{FF2B5EF4-FFF2-40B4-BE49-F238E27FC236}">
                <a16:creationId xmlns:a16="http://schemas.microsoft.com/office/drawing/2014/main" id="{0722341D-B6D4-42C5-BAD3-825245D4BFA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17FB301-2FC7-4A34-BCF5-8F722DCDCEBB}"/>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374201524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9641D-0E6F-4D25-AE78-286BA84D23DA}"/>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3D6DEF0-EFC7-4811-859E-13AF585BE207}"/>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CF17676-6DA3-4759-9516-1C59140F88A7}"/>
              </a:ext>
            </a:extLst>
          </p:cNvPr>
          <p:cNvSpPr>
            <a:spLocks noGrp="1"/>
          </p:cNvSpPr>
          <p:nvPr>
            <p:ph type="dt" sz="half" idx="10"/>
          </p:nvPr>
        </p:nvSpPr>
        <p:spPr/>
        <p:txBody>
          <a:bodyPr/>
          <a:lstStyle/>
          <a:p>
            <a:fld id="{48BBE26B-49CC-49B4-AB02-D13493F3E413}" type="datetimeFigureOut">
              <a:rPr lang="en-GB" smtClean="0"/>
              <a:t>29/12/2021</a:t>
            </a:fld>
            <a:endParaRPr lang="en-GB"/>
          </a:p>
        </p:txBody>
      </p:sp>
      <p:sp>
        <p:nvSpPr>
          <p:cNvPr id="5" name="Footer Placeholder 4">
            <a:extLst>
              <a:ext uri="{FF2B5EF4-FFF2-40B4-BE49-F238E27FC236}">
                <a16:creationId xmlns:a16="http://schemas.microsoft.com/office/drawing/2014/main" id="{F2E25724-5E17-4D79-A729-03CD524E3A9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80E6C77-2DDF-45A3-A92A-6B41BE4290D3}"/>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50278927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CFF2F-FAD8-4FE3-BE01-E535ECD45DC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E52C116-4C1A-4A10-8C85-3CDEA1A4EE9C}"/>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F1D56E1-6338-4CDE-BC20-4FAA98E5B4A3}"/>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D6A2E5B-54B5-4731-B955-A6C87C3739A5}"/>
              </a:ext>
            </a:extLst>
          </p:cNvPr>
          <p:cNvSpPr>
            <a:spLocks noGrp="1"/>
          </p:cNvSpPr>
          <p:nvPr>
            <p:ph type="dt" sz="half" idx="10"/>
          </p:nvPr>
        </p:nvSpPr>
        <p:spPr/>
        <p:txBody>
          <a:bodyPr/>
          <a:lstStyle/>
          <a:p>
            <a:fld id="{48BBE26B-49CC-49B4-AB02-D13493F3E413}" type="datetimeFigureOut">
              <a:rPr lang="en-GB" smtClean="0"/>
              <a:t>29/12/2021</a:t>
            </a:fld>
            <a:endParaRPr lang="en-GB"/>
          </a:p>
        </p:txBody>
      </p:sp>
      <p:sp>
        <p:nvSpPr>
          <p:cNvPr id="6" name="Footer Placeholder 5">
            <a:extLst>
              <a:ext uri="{FF2B5EF4-FFF2-40B4-BE49-F238E27FC236}">
                <a16:creationId xmlns:a16="http://schemas.microsoft.com/office/drawing/2014/main" id="{7889269B-78D5-47C1-B547-0669C2E2F21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C5E348B-96C7-4B0F-86D9-B719827DBB1F}"/>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269020374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5CB4D5-BF93-47F8-B47C-8FA480AD21A0}"/>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3452586-0B92-4055-81BD-0662979A5913}"/>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120C0BE-4411-4E43-96CF-CD016C858E3D}"/>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9AC1E0C-44BB-4089-AC5E-63554E22AD61}"/>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F4C0541-1877-49A5-A1F0-3DB0C3629F27}"/>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0D1C8A0-75CE-46B4-B005-57BFD2B17057}"/>
              </a:ext>
            </a:extLst>
          </p:cNvPr>
          <p:cNvSpPr>
            <a:spLocks noGrp="1"/>
          </p:cNvSpPr>
          <p:nvPr>
            <p:ph type="dt" sz="half" idx="10"/>
          </p:nvPr>
        </p:nvSpPr>
        <p:spPr/>
        <p:txBody>
          <a:bodyPr/>
          <a:lstStyle/>
          <a:p>
            <a:fld id="{48BBE26B-49CC-49B4-AB02-D13493F3E413}" type="datetimeFigureOut">
              <a:rPr lang="en-GB" smtClean="0"/>
              <a:t>29/12/2021</a:t>
            </a:fld>
            <a:endParaRPr lang="en-GB"/>
          </a:p>
        </p:txBody>
      </p:sp>
      <p:sp>
        <p:nvSpPr>
          <p:cNvPr id="8" name="Footer Placeholder 7">
            <a:extLst>
              <a:ext uri="{FF2B5EF4-FFF2-40B4-BE49-F238E27FC236}">
                <a16:creationId xmlns:a16="http://schemas.microsoft.com/office/drawing/2014/main" id="{E8FCBFA4-9735-44C0-840B-18559AEA61B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FD80151-D633-48AE-BBA9-D1EE54E5B54C}"/>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177566739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1342D-C4B0-4F13-9415-C96D8D42B95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23E6BA4-7D97-4512-9207-C7306947FAF2}"/>
              </a:ext>
            </a:extLst>
          </p:cNvPr>
          <p:cNvSpPr>
            <a:spLocks noGrp="1"/>
          </p:cNvSpPr>
          <p:nvPr>
            <p:ph type="dt" sz="half" idx="10"/>
          </p:nvPr>
        </p:nvSpPr>
        <p:spPr/>
        <p:txBody>
          <a:bodyPr/>
          <a:lstStyle/>
          <a:p>
            <a:fld id="{48BBE26B-49CC-49B4-AB02-D13493F3E413}" type="datetimeFigureOut">
              <a:rPr lang="en-GB" smtClean="0"/>
              <a:t>29/12/2021</a:t>
            </a:fld>
            <a:endParaRPr lang="en-GB"/>
          </a:p>
        </p:txBody>
      </p:sp>
      <p:sp>
        <p:nvSpPr>
          <p:cNvPr id="4" name="Footer Placeholder 3">
            <a:extLst>
              <a:ext uri="{FF2B5EF4-FFF2-40B4-BE49-F238E27FC236}">
                <a16:creationId xmlns:a16="http://schemas.microsoft.com/office/drawing/2014/main" id="{B7D7730C-443B-437F-BB5A-F61F7CCA477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4AA1CF6-55FB-4965-AC00-52348CFAB6DA}"/>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17012402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9959F31-DAEF-4C8B-8350-667EEB90B27C}"/>
              </a:ext>
            </a:extLst>
          </p:cNvPr>
          <p:cNvSpPr>
            <a:spLocks noGrp="1"/>
          </p:cNvSpPr>
          <p:nvPr>
            <p:ph type="dt" sz="half" idx="10"/>
          </p:nvPr>
        </p:nvSpPr>
        <p:spPr/>
        <p:txBody>
          <a:bodyPr/>
          <a:lstStyle/>
          <a:p>
            <a:fld id="{48BBE26B-49CC-49B4-AB02-D13493F3E413}" type="datetimeFigureOut">
              <a:rPr lang="en-GB" smtClean="0"/>
              <a:t>29/12/2021</a:t>
            </a:fld>
            <a:endParaRPr lang="en-GB"/>
          </a:p>
        </p:txBody>
      </p:sp>
      <p:sp>
        <p:nvSpPr>
          <p:cNvPr id="3" name="Footer Placeholder 2">
            <a:extLst>
              <a:ext uri="{FF2B5EF4-FFF2-40B4-BE49-F238E27FC236}">
                <a16:creationId xmlns:a16="http://schemas.microsoft.com/office/drawing/2014/main" id="{F2D863F1-FA8E-4347-A3EB-C7B9A9920E1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8A45F2D-3245-45CF-AC01-063A0DCD6BC4}"/>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299913611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40367-05B9-4CC3-B48E-80635701E315}"/>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30A5637-87C0-41E0-BA78-69F95BDED66D}"/>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EDB9AAB-6110-476B-9C8A-57CAE018B689}"/>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5CDA074-43E6-48C7-B689-F9A2D1852E04}"/>
              </a:ext>
            </a:extLst>
          </p:cNvPr>
          <p:cNvSpPr>
            <a:spLocks noGrp="1"/>
          </p:cNvSpPr>
          <p:nvPr>
            <p:ph type="dt" sz="half" idx="10"/>
          </p:nvPr>
        </p:nvSpPr>
        <p:spPr/>
        <p:txBody>
          <a:bodyPr/>
          <a:lstStyle/>
          <a:p>
            <a:fld id="{48BBE26B-49CC-49B4-AB02-D13493F3E413}" type="datetimeFigureOut">
              <a:rPr lang="en-GB" smtClean="0"/>
              <a:t>29/12/2021</a:t>
            </a:fld>
            <a:endParaRPr lang="en-GB"/>
          </a:p>
        </p:txBody>
      </p:sp>
      <p:sp>
        <p:nvSpPr>
          <p:cNvPr id="6" name="Footer Placeholder 5">
            <a:extLst>
              <a:ext uri="{FF2B5EF4-FFF2-40B4-BE49-F238E27FC236}">
                <a16:creationId xmlns:a16="http://schemas.microsoft.com/office/drawing/2014/main" id="{E8618C45-B929-4263-9C0D-E87438109A3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A3908C4-C239-4480-8852-1C812C664E56}"/>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2295535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1.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1.pn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image" Target="../media/image3.png"/><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6" Type="http://schemas.openxmlformats.org/officeDocument/2006/relationships/image" Target="../media/image5.png"/><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image" Target="../media/image2.png"/><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image" Target="../media/image4.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image" Target="../media/image3.png"/><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17" Type="http://schemas.openxmlformats.org/officeDocument/2006/relationships/image" Target="../media/image1.png"/><Relationship Id="rId2" Type="http://schemas.openxmlformats.org/officeDocument/2006/relationships/slideLayout" Target="../slideLayouts/slideLayout48.xml"/><Relationship Id="rId16" Type="http://schemas.openxmlformats.org/officeDocument/2006/relationships/image" Target="../media/image5.png"/><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5" Type="http://schemas.openxmlformats.org/officeDocument/2006/relationships/image" Target="../media/image2.png"/><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image" Target="../media/image4.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theme" Target="../theme/theme6.xml"/><Relationship Id="rId18" Type="http://schemas.openxmlformats.org/officeDocument/2006/relationships/image" Target="../media/image1.png"/><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slideLayout" Target="../slideLayouts/slideLayout69.xml"/><Relationship Id="rId17" Type="http://schemas.openxmlformats.org/officeDocument/2006/relationships/image" Target="../media/image5.png"/><Relationship Id="rId2" Type="http://schemas.openxmlformats.org/officeDocument/2006/relationships/slideLayout" Target="../slideLayouts/slideLayout59.xml"/><Relationship Id="rId16" Type="http://schemas.openxmlformats.org/officeDocument/2006/relationships/image" Target="../media/image2.png"/><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5" Type="http://schemas.openxmlformats.org/officeDocument/2006/relationships/image" Target="../media/image4.png"/><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image" Target="../media/image3.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7.xml"/><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7.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3.pn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8.xml"/><Relationship Id="rId2" Type="http://schemas.openxmlformats.org/officeDocument/2006/relationships/slideLayout" Target="../slideLayouts/slideLayout82.xml"/><Relationship Id="rId16" Type="http://schemas.openxmlformats.org/officeDocument/2006/relationships/image" Target="../media/image5.png"/><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5" Type="http://schemas.openxmlformats.org/officeDocument/2006/relationships/image" Target="../media/image2.png"/><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 Id="rId14" Type="http://schemas.openxmlformats.org/officeDocument/2006/relationships/image" Target="../media/image4.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9.xml"/><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9.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9F214B3-82DF-4D42-ABB1-4A45D0F5F0B6}"/>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A3B82FAF-C10B-4231-930F-3D86B1F51326}"/>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DE6D38F-3C14-48A8-B3B2-770A54071C5E}"/>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874639-9AA8-41A8-BF0F-7D6D1CF89907}" type="datetimeFigureOut">
              <a:rPr lang="en-GB" smtClean="0"/>
              <a:t>29/12/2021</a:t>
            </a:fld>
            <a:endParaRPr lang="en-GB"/>
          </a:p>
        </p:txBody>
      </p:sp>
      <p:sp>
        <p:nvSpPr>
          <p:cNvPr id="5" name="Footer Placeholder 4">
            <a:extLst>
              <a:ext uri="{FF2B5EF4-FFF2-40B4-BE49-F238E27FC236}">
                <a16:creationId xmlns:a16="http://schemas.microsoft.com/office/drawing/2014/main" id="{3BE12E05-86E0-4245-93E6-5AC5A1C7D71E}"/>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79FDBD3-79AC-4E54-B112-4A6D7EE9B288}"/>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9C4186-D994-4DEE-A395-8D7DD7CB86C5}" type="slidenum">
              <a:rPr lang="en-GB" smtClean="0"/>
              <a:t>‹#›</a:t>
            </a:fld>
            <a:endParaRPr lang="en-GB"/>
          </a:p>
        </p:txBody>
      </p:sp>
      <p:sp>
        <p:nvSpPr>
          <p:cNvPr id="7" name="Rectangle 6">
            <a:extLst>
              <a:ext uri="{FF2B5EF4-FFF2-40B4-BE49-F238E27FC236}">
                <a16:creationId xmlns:a16="http://schemas.microsoft.com/office/drawing/2014/main" id="{78CEF06D-797B-4976-8600-B350D416B636}"/>
              </a:ext>
            </a:extLst>
          </p:cNvPr>
          <p:cNvSpPr/>
          <p:nvPr userDrawn="1"/>
        </p:nvSpPr>
        <p:spPr>
          <a:xfrm>
            <a:off x="0" y="6037006"/>
            <a:ext cx="9144000" cy="820994"/>
          </a:xfrm>
          <a:prstGeom prst="rect">
            <a:avLst/>
          </a:prstGeom>
          <a:solidFill>
            <a:srgbClr val="EDB834"/>
          </a:solidFill>
          <a:ln>
            <a:solidFill>
              <a:srgbClr val="EDB8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55B95C9A-C6E0-40FA-A641-7418E335591F}"/>
              </a:ext>
            </a:extLst>
          </p:cNvPr>
          <p:cNvSpPr txBox="1"/>
          <p:nvPr userDrawn="1"/>
        </p:nvSpPr>
        <p:spPr>
          <a:xfrm>
            <a:off x="4956561" y="6185893"/>
            <a:ext cx="4089115" cy="553998"/>
          </a:xfrm>
          <a:prstGeom prst="rect">
            <a:avLst/>
          </a:prstGeom>
          <a:noFill/>
        </p:spPr>
        <p:txBody>
          <a:bodyPr wrap="square" rtlCol="0">
            <a:spAutoFit/>
          </a:bodyPr>
          <a:lstStyle/>
          <a:p>
            <a:pPr algn="r"/>
            <a:r>
              <a:rPr lang="en-GB" sz="3000" b="1" dirty="0">
                <a:solidFill>
                  <a:schemeClr val="bg1"/>
                </a:solidFill>
              </a:rPr>
              <a:t>#</a:t>
            </a:r>
            <a:r>
              <a:rPr lang="en-GB" sz="3000" b="1" dirty="0" err="1">
                <a:solidFill>
                  <a:schemeClr val="bg1"/>
                </a:solidFill>
              </a:rPr>
              <a:t>BePartOfTheSolution</a:t>
            </a:r>
            <a:endParaRPr lang="en-GB" sz="3000" b="1" dirty="0">
              <a:solidFill>
                <a:schemeClr val="bg1"/>
              </a:solidFill>
            </a:endParaRPr>
          </a:p>
        </p:txBody>
      </p:sp>
      <p:pic>
        <p:nvPicPr>
          <p:cNvPr id="14" name="Picture 13" descr="Logo&#10;&#10;Description automatically generated">
            <a:extLst>
              <a:ext uri="{FF2B5EF4-FFF2-40B4-BE49-F238E27FC236}">
                <a16:creationId xmlns:a16="http://schemas.microsoft.com/office/drawing/2014/main" id="{A4B8B68F-1AE1-4E72-BE75-051CE53B006F}"/>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7634964" y="117289"/>
            <a:ext cx="1520206" cy="1064530"/>
          </a:xfrm>
          <a:prstGeom prst="rect">
            <a:avLst/>
          </a:prstGeom>
        </p:spPr>
      </p:pic>
      <p:pic>
        <p:nvPicPr>
          <p:cNvPr id="15" name="Picture 14" descr="Icon&#10;&#10;Description automatically generated">
            <a:extLst>
              <a:ext uri="{FF2B5EF4-FFF2-40B4-BE49-F238E27FC236}">
                <a16:creationId xmlns:a16="http://schemas.microsoft.com/office/drawing/2014/main" id="{098F0547-4D81-48C0-AEBA-351FA48ABC85}"/>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rot="19011155">
            <a:off x="-475403" y="-626009"/>
            <a:ext cx="1469038" cy="1466557"/>
          </a:xfrm>
          <a:prstGeom prst="rect">
            <a:avLst/>
          </a:prstGeom>
        </p:spPr>
      </p:pic>
    </p:spTree>
    <p:extLst>
      <p:ext uri="{BB962C8B-B14F-4D97-AF65-F5344CB8AC3E}">
        <p14:creationId xmlns:p14="http://schemas.microsoft.com/office/powerpoint/2010/main" val="4294732596"/>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699" r:id="rId12"/>
    <p:sldLayoutId id="2147483881" r:id="rId13"/>
  </p:sldLayoutIdLst>
  <p:txStyles>
    <p:titleStyle>
      <a:lvl1pPr algn="l" defTabSz="914400" rtl="0" eaLnBrk="1" latinLnBrk="0" hangingPunct="1">
        <a:lnSpc>
          <a:spcPct val="90000"/>
        </a:lnSpc>
        <a:spcBef>
          <a:spcPct val="0"/>
        </a:spcBef>
        <a:buNone/>
        <a:defRPr sz="4400" kern="1200">
          <a:solidFill>
            <a:schemeClr val="tx1"/>
          </a:solidFill>
          <a:latin typeface="Gill Sans MT" panose="020B050202010402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ill Sans MT" panose="020B05020201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ill Sans MT" panose="020B05020201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3501BCA-D9D7-4730-95AB-6EEA4562FE83}"/>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32EEA40F-60F6-47E9-9F1A-56B2EAB5EBAA}"/>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3C3CC17E-EC19-4439-B28B-8414E31CAE48}"/>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E768C0-30A1-4AC6-9DEC-7D24D7F560BF}" type="datetimeFigureOut">
              <a:rPr lang="en-GB" smtClean="0"/>
              <a:t>29/12/2021</a:t>
            </a:fld>
            <a:endParaRPr lang="en-GB"/>
          </a:p>
        </p:txBody>
      </p:sp>
      <p:sp>
        <p:nvSpPr>
          <p:cNvPr id="5" name="Footer Placeholder 4">
            <a:extLst>
              <a:ext uri="{FF2B5EF4-FFF2-40B4-BE49-F238E27FC236}">
                <a16:creationId xmlns:a16="http://schemas.microsoft.com/office/drawing/2014/main" id="{EB035186-9C2D-4BBD-923E-C103C164FDA0}"/>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3F62228-9BEF-4B4C-8FE6-D41736B1DD9D}"/>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13764B-372E-49F7-9A0D-35AC17700F93}" type="slidenum">
              <a:rPr lang="en-GB" smtClean="0"/>
              <a:t>‹#›</a:t>
            </a:fld>
            <a:endParaRPr lang="en-GB"/>
          </a:p>
        </p:txBody>
      </p:sp>
      <p:pic>
        <p:nvPicPr>
          <p:cNvPr id="7" name="Picture 6" descr="Logo&#10;&#10;Description automatically generated">
            <a:extLst>
              <a:ext uri="{FF2B5EF4-FFF2-40B4-BE49-F238E27FC236}">
                <a16:creationId xmlns:a16="http://schemas.microsoft.com/office/drawing/2014/main" id="{D3874DE5-0F4D-4649-A5F3-0F8B9833B3A8}"/>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7634964" y="117289"/>
            <a:ext cx="1520206" cy="1064530"/>
          </a:xfrm>
          <a:prstGeom prst="rect">
            <a:avLst/>
          </a:prstGeom>
        </p:spPr>
      </p:pic>
      <p:pic>
        <p:nvPicPr>
          <p:cNvPr id="11" name="Picture 10" descr="Icon&#10;&#10;Description automatically generated">
            <a:extLst>
              <a:ext uri="{FF2B5EF4-FFF2-40B4-BE49-F238E27FC236}">
                <a16:creationId xmlns:a16="http://schemas.microsoft.com/office/drawing/2014/main" id="{07B00C9A-E3D8-457E-9307-1DE662663CFF}"/>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rot="19011155">
            <a:off x="-444393" y="-615989"/>
            <a:ext cx="1469038" cy="1466557"/>
          </a:xfrm>
          <a:prstGeom prst="rect">
            <a:avLst/>
          </a:prstGeom>
        </p:spPr>
      </p:pic>
    </p:spTree>
    <p:extLst>
      <p:ext uri="{BB962C8B-B14F-4D97-AF65-F5344CB8AC3E}">
        <p14:creationId xmlns:p14="http://schemas.microsoft.com/office/powerpoint/2010/main" val="440985703"/>
      </p:ext>
    </p:extLst>
  </p:cSld>
  <p:clrMap bg1="lt1" tx1="dk1" bg2="lt2" tx2="dk2" accent1="accent1" accent2="accent2" accent3="accent3" accent4="accent4" accent5="accent5" accent6="accent6" hlink="hlink" folHlink="folHlink"/>
  <p:sldLayoutIdLst>
    <p:sldLayoutId id="2147483858" r:id="rId1"/>
    <p:sldLayoutId id="2147483859" r:id="rId2"/>
    <p:sldLayoutId id="2147483860" r:id="rId3"/>
    <p:sldLayoutId id="2147483861" r:id="rId4"/>
    <p:sldLayoutId id="2147483862" r:id="rId5"/>
    <p:sldLayoutId id="2147483863" r:id="rId6"/>
    <p:sldLayoutId id="2147483864" r:id="rId7"/>
    <p:sldLayoutId id="2147483865" r:id="rId8"/>
    <p:sldLayoutId id="2147483866" r:id="rId9"/>
    <p:sldLayoutId id="2147483867" r:id="rId10"/>
    <p:sldLayoutId id="2147483868" r:id="rId11"/>
  </p:sldLayoutIdLst>
  <p:txStyles>
    <p:titleStyle>
      <a:lvl1pPr algn="l" defTabSz="914400" rtl="0" eaLnBrk="1" latinLnBrk="0" hangingPunct="1">
        <a:lnSpc>
          <a:spcPct val="90000"/>
        </a:lnSpc>
        <a:spcBef>
          <a:spcPct val="0"/>
        </a:spcBef>
        <a:buNone/>
        <a:defRPr sz="4400" kern="1200">
          <a:solidFill>
            <a:schemeClr val="tx1"/>
          </a:solidFill>
          <a:latin typeface="Gill Sans MT" panose="020B050202010402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ill Sans MT" panose="020B05020201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ill Sans MT" panose="020B05020201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9E2A304-47ED-4FC5-845D-7E8F68181CAC}"/>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1EFBFD-9C2D-479A-88C9-90FE6730ED25}" type="datetimeFigureOut">
              <a:rPr lang="en-GB" smtClean="0"/>
              <a:t>29/12/2021</a:t>
            </a:fld>
            <a:endParaRPr lang="en-GB"/>
          </a:p>
        </p:txBody>
      </p:sp>
      <p:sp>
        <p:nvSpPr>
          <p:cNvPr id="5" name="Footer Placeholder 4">
            <a:extLst>
              <a:ext uri="{FF2B5EF4-FFF2-40B4-BE49-F238E27FC236}">
                <a16:creationId xmlns:a16="http://schemas.microsoft.com/office/drawing/2014/main" id="{4B5C3750-AAC4-414D-9D26-2B9EE0F6DE93}"/>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6FC72E6-D607-46DE-9E17-1DC10CDC51BE}"/>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F81A3B-6BAF-485C-9573-638FB44FE6D8}" type="slidenum">
              <a:rPr lang="en-GB" smtClean="0"/>
              <a:t>‹#›</a:t>
            </a:fld>
            <a:endParaRPr lang="en-GB"/>
          </a:p>
        </p:txBody>
      </p:sp>
      <p:sp>
        <p:nvSpPr>
          <p:cNvPr id="7" name="Rectangle 6">
            <a:extLst>
              <a:ext uri="{FF2B5EF4-FFF2-40B4-BE49-F238E27FC236}">
                <a16:creationId xmlns:a16="http://schemas.microsoft.com/office/drawing/2014/main" id="{067E7D86-B09C-4760-B6A7-BEED47B41648}"/>
              </a:ext>
            </a:extLst>
          </p:cNvPr>
          <p:cNvSpPr/>
          <p:nvPr userDrawn="1"/>
        </p:nvSpPr>
        <p:spPr>
          <a:xfrm>
            <a:off x="0" y="6037006"/>
            <a:ext cx="9144000" cy="820994"/>
          </a:xfrm>
          <a:prstGeom prst="rect">
            <a:avLst/>
          </a:prstGeom>
          <a:solidFill>
            <a:srgbClr val="E26EA8"/>
          </a:solidFill>
          <a:ln>
            <a:solidFill>
              <a:srgbClr val="E26F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3CC26F52-ABB7-48D9-BD58-0CBA70BCE6C4}"/>
              </a:ext>
            </a:extLst>
          </p:cNvPr>
          <p:cNvSpPr txBox="1"/>
          <p:nvPr userDrawn="1"/>
        </p:nvSpPr>
        <p:spPr>
          <a:xfrm>
            <a:off x="2225984" y="4781194"/>
            <a:ext cx="4089115" cy="553998"/>
          </a:xfrm>
          <a:prstGeom prst="rect">
            <a:avLst/>
          </a:prstGeom>
          <a:noFill/>
        </p:spPr>
        <p:txBody>
          <a:bodyPr wrap="square" rtlCol="0">
            <a:spAutoFit/>
          </a:bodyPr>
          <a:lstStyle/>
          <a:p>
            <a:pPr algn="r"/>
            <a:r>
              <a:rPr lang="en-GB" sz="3000" b="1" dirty="0">
                <a:solidFill>
                  <a:srgbClr val="EDB834"/>
                </a:solidFill>
              </a:rPr>
              <a:t>#</a:t>
            </a:r>
            <a:r>
              <a:rPr lang="en-GB" sz="3000" b="1" dirty="0" err="1">
                <a:solidFill>
                  <a:srgbClr val="EDB834"/>
                </a:solidFill>
              </a:rPr>
              <a:t>BePartOfTheSolution</a:t>
            </a:r>
            <a:endParaRPr lang="en-GB" sz="3000" b="1" dirty="0">
              <a:solidFill>
                <a:srgbClr val="EDB834"/>
              </a:solidFill>
            </a:endParaRPr>
          </a:p>
        </p:txBody>
      </p:sp>
      <p:pic>
        <p:nvPicPr>
          <p:cNvPr id="9" name="Picture 8" descr="Logo&#10;&#10;Description automatically generated">
            <a:extLst>
              <a:ext uri="{FF2B5EF4-FFF2-40B4-BE49-F238E27FC236}">
                <a16:creationId xmlns:a16="http://schemas.microsoft.com/office/drawing/2014/main" id="{A824A24A-5068-4124-905C-E9FFC9E83E7F}"/>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521009" y="1787558"/>
            <a:ext cx="4101982" cy="2872428"/>
          </a:xfrm>
          <a:prstGeom prst="rect">
            <a:avLst/>
          </a:prstGeom>
        </p:spPr>
      </p:pic>
      <p:sp>
        <p:nvSpPr>
          <p:cNvPr id="10" name="TextBox 9">
            <a:extLst>
              <a:ext uri="{FF2B5EF4-FFF2-40B4-BE49-F238E27FC236}">
                <a16:creationId xmlns:a16="http://schemas.microsoft.com/office/drawing/2014/main" id="{3B51EB7F-0C43-4372-A073-BD3F2B717DA7}"/>
              </a:ext>
            </a:extLst>
          </p:cNvPr>
          <p:cNvSpPr txBox="1"/>
          <p:nvPr userDrawn="1"/>
        </p:nvSpPr>
        <p:spPr>
          <a:xfrm>
            <a:off x="0" y="5970449"/>
            <a:ext cx="9144000" cy="923330"/>
          </a:xfrm>
          <a:prstGeom prst="rect">
            <a:avLst/>
          </a:prstGeom>
          <a:solidFill>
            <a:srgbClr val="EDB834"/>
          </a:solidFill>
          <a:ln>
            <a:solidFill>
              <a:srgbClr val="EDB834"/>
            </a:solidFill>
          </a:ln>
        </p:spPr>
        <p:txBody>
          <a:bodyPr wrap="square" rtlCol="0">
            <a:spAutoFit/>
          </a:bodyPr>
          <a:lstStyle/>
          <a:p>
            <a:pPr algn="ctr"/>
            <a:r>
              <a:rPr lang="en-GB" sz="1800" dirty="0">
                <a:solidFill>
                  <a:schemeClr val="bg1"/>
                </a:solidFill>
              </a:rPr>
              <a:t>This work is funded by the Department of Health and Social Care (DHSC) and the National Institute for Health Research (NIHR). The views expressed are those of the authors and not necessarily those of DHSC or NIHR</a:t>
            </a:r>
          </a:p>
        </p:txBody>
      </p:sp>
      <p:sp>
        <p:nvSpPr>
          <p:cNvPr id="11" name="Subtitle 2">
            <a:extLst>
              <a:ext uri="{FF2B5EF4-FFF2-40B4-BE49-F238E27FC236}">
                <a16:creationId xmlns:a16="http://schemas.microsoft.com/office/drawing/2014/main" id="{C867DB39-AF1F-4C9D-8A3C-0ADD6C47011C}"/>
              </a:ext>
            </a:extLst>
          </p:cNvPr>
          <p:cNvSpPr txBox="1">
            <a:spLocks/>
          </p:cNvSpPr>
          <p:nvPr userDrawn="1"/>
        </p:nvSpPr>
        <p:spPr>
          <a:xfrm>
            <a:off x="965675" y="4871102"/>
            <a:ext cx="7238288" cy="767697"/>
          </a:xfrm>
          <a:prstGeom prst="rect">
            <a:avLst/>
          </a:prstGeom>
        </p:spPr>
        <p:txBody>
          <a:bodyPr/>
          <a:lstStyle>
            <a:lvl1pPr marL="91440" indent="-91440" algn="ctr" defTabSz="914400" rtl="0" eaLnBrk="1" latinLnBrk="0" hangingPunct="1">
              <a:lnSpc>
                <a:spcPct val="85000"/>
              </a:lnSpc>
              <a:spcBef>
                <a:spcPts val="1300"/>
              </a:spcBef>
              <a:buFont typeface="Arial" pitchFamily="34" charset="0"/>
              <a:buChar char=" "/>
              <a:defRPr sz="2400" kern="1200">
                <a:solidFill>
                  <a:srgbClr val="4FADA0"/>
                </a:solidFill>
                <a:latin typeface="+mn-lt"/>
                <a:ea typeface="+mn-ea"/>
                <a:cs typeface="+mn-cs"/>
              </a:defRPr>
            </a:lvl1pPr>
            <a:lvl2pPr marL="274320"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endParaRPr lang="en-GB" sz="1800" dirty="0"/>
          </a:p>
        </p:txBody>
      </p:sp>
      <p:pic>
        <p:nvPicPr>
          <p:cNvPr id="18" name="Picture 17" descr="Icon&#10;&#10;Description automatically generated">
            <a:extLst>
              <a:ext uri="{FF2B5EF4-FFF2-40B4-BE49-F238E27FC236}">
                <a16:creationId xmlns:a16="http://schemas.microsoft.com/office/drawing/2014/main" id="{209A22B5-1240-4724-8122-846B73E30E74}"/>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rot="19011155">
            <a:off x="-474523" y="-596755"/>
            <a:ext cx="1469038" cy="1466557"/>
          </a:xfrm>
          <a:prstGeom prst="rect">
            <a:avLst/>
          </a:prstGeom>
        </p:spPr>
      </p:pic>
    </p:spTree>
    <p:extLst>
      <p:ext uri="{BB962C8B-B14F-4D97-AF65-F5344CB8AC3E}">
        <p14:creationId xmlns:p14="http://schemas.microsoft.com/office/powerpoint/2010/main" val="4249937586"/>
      </p:ext>
    </p:extLst>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Lst>
  <p:txStyles>
    <p:titleStyle>
      <a:lvl1pPr algn="l" defTabSz="914400" rtl="0" eaLnBrk="1" latinLnBrk="0" hangingPunct="1">
        <a:lnSpc>
          <a:spcPct val="90000"/>
        </a:lnSpc>
        <a:spcBef>
          <a:spcPct val="0"/>
        </a:spcBef>
        <a:buNone/>
        <a:defRPr sz="4400" kern="1200">
          <a:solidFill>
            <a:schemeClr val="tx1"/>
          </a:solidFill>
          <a:latin typeface="Gill Sans MT" panose="020B050202010402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ill Sans MT" panose="020B05020201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ill Sans MT" panose="020B05020201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38316A0-E902-47ED-AACC-94AD790ECF83}"/>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AE57D1D-9A5A-41D5-AB9A-A8595BC17F1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8847A4B-3916-47A8-9FEA-4B31D5C713C1}"/>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9177D8-F209-473E-97B6-F7A1A7814214}" type="datetimeFigureOut">
              <a:rPr lang="en-GB" smtClean="0"/>
              <a:t>29/12/2021</a:t>
            </a:fld>
            <a:endParaRPr lang="en-GB"/>
          </a:p>
        </p:txBody>
      </p:sp>
      <p:sp>
        <p:nvSpPr>
          <p:cNvPr id="5" name="Footer Placeholder 4">
            <a:extLst>
              <a:ext uri="{FF2B5EF4-FFF2-40B4-BE49-F238E27FC236}">
                <a16:creationId xmlns:a16="http://schemas.microsoft.com/office/drawing/2014/main" id="{D3D81E3F-F25B-43A3-93C2-710F55ECA2C7}"/>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282E035-8CC5-46A3-A634-C8F448085B15}"/>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D38C90-1CA1-444B-9124-281EBDC23D87}" type="slidenum">
              <a:rPr lang="en-GB" smtClean="0"/>
              <a:t>‹#›</a:t>
            </a:fld>
            <a:endParaRPr lang="en-GB"/>
          </a:p>
        </p:txBody>
      </p:sp>
      <p:pic>
        <p:nvPicPr>
          <p:cNvPr id="7" name="Picture 6" descr="Icon&#10;&#10;Description automatically generated">
            <a:extLst>
              <a:ext uri="{FF2B5EF4-FFF2-40B4-BE49-F238E27FC236}">
                <a16:creationId xmlns:a16="http://schemas.microsoft.com/office/drawing/2014/main" id="{D74E0BE4-6B18-4CF0-B9BD-ED4CBDEC10DB}"/>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20664" y="1694072"/>
            <a:ext cx="1227165" cy="1225092"/>
          </a:xfrm>
          <a:prstGeom prst="rect">
            <a:avLst/>
          </a:prstGeom>
        </p:spPr>
      </p:pic>
      <p:pic>
        <p:nvPicPr>
          <p:cNvPr id="8" name="Picture 7" descr="Icon&#10;&#10;Description automatically generated">
            <a:extLst>
              <a:ext uri="{FF2B5EF4-FFF2-40B4-BE49-F238E27FC236}">
                <a16:creationId xmlns:a16="http://schemas.microsoft.com/office/drawing/2014/main" id="{3E18DE5A-3706-4144-83E6-32256B6ED81E}"/>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30872" y="4700270"/>
            <a:ext cx="1120979" cy="1119085"/>
          </a:xfrm>
          <a:prstGeom prst="rect">
            <a:avLst/>
          </a:prstGeom>
        </p:spPr>
      </p:pic>
      <p:pic>
        <p:nvPicPr>
          <p:cNvPr id="9" name="Picture 8" descr="Icon&#10;&#10;Description automatically generated">
            <a:extLst>
              <a:ext uri="{FF2B5EF4-FFF2-40B4-BE49-F238E27FC236}">
                <a16:creationId xmlns:a16="http://schemas.microsoft.com/office/drawing/2014/main" id="{5AB59404-2E2E-4EA4-B8AD-7C98B15F9434}"/>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8153893" y="3989610"/>
            <a:ext cx="1469038" cy="1466557"/>
          </a:xfrm>
          <a:prstGeom prst="rect">
            <a:avLst/>
          </a:prstGeom>
        </p:spPr>
      </p:pic>
      <p:pic>
        <p:nvPicPr>
          <p:cNvPr id="10" name="Picture 9" descr="Icon&#10;&#10;Description automatically generated">
            <a:extLst>
              <a:ext uri="{FF2B5EF4-FFF2-40B4-BE49-F238E27FC236}">
                <a16:creationId xmlns:a16="http://schemas.microsoft.com/office/drawing/2014/main" id="{018A4577-ADAF-4F53-9A7D-F06881F35542}"/>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7818511" y="1694072"/>
            <a:ext cx="1227165" cy="1225092"/>
          </a:xfrm>
          <a:prstGeom prst="rect">
            <a:avLst/>
          </a:prstGeom>
        </p:spPr>
      </p:pic>
      <p:sp>
        <p:nvSpPr>
          <p:cNvPr id="11" name="Rectangle 10">
            <a:extLst>
              <a:ext uri="{FF2B5EF4-FFF2-40B4-BE49-F238E27FC236}">
                <a16:creationId xmlns:a16="http://schemas.microsoft.com/office/drawing/2014/main" id="{968970BA-8CB0-4532-9FF9-326AA80758DE}"/>
              </a:ext>
            </a:extLst>
          </p:cNvPr>
          <p:cNvSpPr/>
          <p:nvPr userDrawn="1"/>
        </p:nvSpPr>
        <p:spPr>
          <a:xfrm>
            <a:off x="0" y="6034964"/>
            <a:ext cx="9144000" cy="820994"/>
          </a:xfrm>
          <a:prstGeom prst="rect">
            <a:avLst/>
          </a:prstGeom>
          <a:solidFill>
            <a:srgbClr val="EDB834"/>
          </a:solidFill>
          <a:ln>
            <a:solidFill>
              <a:srgbClr val="EDB8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1E945656-6B13-4B87-A9BA-1E43071DCBC1}"/>
              </a:ext>
            </a:extLst>
          </p:cNvPr>
          <p:cNvSpPr txBox="1"/>
          <p:nvPr userDrawn="1"/>
        </p:nvSpPr>
        <p:spPr>
          <a:xfrm>
            <a:off x="4956561" y="6185893"/>
            <a:ext cx="4089115" cy="553998"/>
          </a:xfrm>
          <a:prstGeom prst="rect">
            <a:avLst/>
          </a:prstGeom>
          <a:noFill/>
        </p:spPr>
        <p:txBody>
          <a:bodyPr wrap="square" rtlCol="0">
            <a:spAutoFit/>
          </a:bodyPr>
          <a:lstStyle/>
          <a:p>
            <a:pPr algn="r"/>
            <a:r>
              <a:rPr lang="en-GB" sz="3000" b="1" dirty="0">
                <a:solidFill>
                  <a:schemeClr val="bg1"/>
                </a:solidFill>
              </a:rPr>
              <a:t>#</a:t>
            </a:r>
            <a:r>
              <a:rPr lang="en-GB" sz="3000" b="1" dirty="0" err="1">
                <a:solidFill>
                  <a:schemeClr val="bg1"/>
                </a:solidFill>
              </a:rPr>
              <a:t>BePartOfTheSolution</a:t>
            </a:r>
            <a:endParaRPr lang="en-GB" sz="3000" b="1" dirty="0">
              <a:solidFill>
                <a:schemeClr val="bg1"/>
              </a:solidFill>
            </a:endParaRPr>
          </a:p>
        </p:txBody>
      </p:sp>
    </p:spTree>
    <p:extLst>
      <p:ext uri="{BB962C8B-B14F-4D97-AF65-F5344CB8AC3E}">
        <p14:creationId xmlns:p14="http://schemas.microsoft.com/office/powerpoint/2010/main" val="2791510739"/>
      </p:ext>
    </p:extLst>
  </p:cSld>
  <p:clrMap bg1="lt1" tx1="dk1" bg2="lt2" tx2="dk2" accent1="accent1" accent2="accent2" accent3="accent3" accent4="accent4" accent5="accent5" accent6="accent6" hlink="hlink" folHlink="folHlink"/>
  <p:sldLayoutIdLst>
    <p:sldLayoutId id="2147483870" r:id="rId1"/>
    <p:sldLayoutId id="2147483871" r:id="rId2"/>
    <p:sldLayoutId id="2147483872" r:id="rId3"/>
    <p:sldLayoutId id="2147483873" r:id="rId4"/>
    <p:sldLayoutId id="2147483874" r:id="rId5"/>
    <p:sldLayoutId id="2147483875" r:id="rId6"/>
    <p:sldLayoutId id="2147483876" r:id="rId7"/>
    <p:sldLayoutId id="2147483877" r:id="rId8"/>
    <p:sldLayoutId id="2147483878" r:id="rId9"/>
    <p:sldLayoutId id="2147483879" r:id="rId10"/>
    <p:sldLayoutId id="214748388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FA6EF50-43C9-40E3-805F-451DDC8261B7}"/>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957D015-690D-482B-B77C-FD5BB7B671DC}"/>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E1C3AAE-6695-47AE-B028-1FEE661ABA34}"/>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0EAB7A-5B31-4A00-9AFA-6AF9D1985513}" type="datetimeFigureOut">
              <a:rPr lang="en-GB" smtClean="0"/>
              <a:t>29/12/2021</a:t>
            </a:fld>
            <a:endParaRPr lang="en-GB"/>
          </a:p>
        </p:txBody>
      </p:sp>
      <p:sp>
        <p:nvSpPr>
          <p:cNvPr id="5" name="Footer Placeholder 4">
            <a:extLst>
              <a:ext uri="{FF2B5EF4-FFF2-40B4-BE49-F238E27FC236}">
                <a16:creationId xmlns:a16="http://schemas.microsoft.com/office/drawing/2014/main" id="{67FB00DB-CC59-4CF1-B0E3-88526E48C7E3}"/>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8840CF6-EA48-4B7D-9190-1D66A5A95442}"/>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D57C70-FEA0-4C98-9CEA-1F19390AF6D0}" type="slidenum">
              <a:rPr lang="en-GB" smtClean="0"/>
              <a:t>‹#›</a:t>
            </a:fld>
            <a:endParaRPr lang="en-GB"/>
          </a:p>
        </p:txBody>
      </p:sp>
      <p:pic>
        <p:nvPicPr>
          <p:cNvPr id="9" name="Picture 8" descr="Icon&#10;&#10;Description automatically generated">
            <a:extLst>
              <a:ext uri="{FF2B5EF4-FFF2-40B4-BE49-F238E27FC236}">
                <a16:creationId xmlns:a16="http://schemas.microsoft.com/office/drawing/2014/main" id="{9D2E6365-CA86-403D-9E21-AA03120F3109}"/>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20664" y="1694072"/>
            <a:ext cx="1227165" cy="1225092"/>
          </a:xfrm>
          <a:prstGeom prst="rect">
            <a:avLst/>
          </a:prstGeom>
        </p:spPr>
      </p:pic>
      <p:pic>
        <p:nvPicPr>
          <p:cNvPr id="10" name="Picture 9" descr="Icon&#10;&#10;Description automatically generated">
            <a:extLst>
              <a:ext uri="{FF2B5EF4-FFF2-40B4-BE49-F238E27FC236}">
                <a16:creationId xmlns:a16="http://schemas.microsoft.com/office/drawing/2014/main" id="{E9C86B46-3B68-4322-97D4-225BC6B709CA}"/>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30872" y="4700270"/>
            <a:ext cx="1120979" cy="1119085"/>
          </a:xfrm>
          <a:prstGeom prst="rect">
            <a:avLst/>
          </a:prstGeom>
        </p:spPr>
      </p:pic>
      <p:pic>
        <p:nvPicPr>
          <p:cNvPr id="11" name="Picture 10" descr="Icon&#10;&#10;Description automatically generated">
            <a:extLst>
              <a:ext uri="{FF2B5EF4-FFF2-40B4-BE49-F238E27FC236}">
                <a16:creationId xmlns:a16="http://schemas.microsoft.com/office/drawing/2014/main" id="{AF625806-BF9E-4AFB-BABE-EED7D9BBB558}"/>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8153893" y="3989610"/>
            <a:ext cx="1469038" cy="1466557"/>
          </a:xfrm>
          <a:prstGeom prst="rect">
            <a:avLst/>
          </a:prstGeom>
        </p:spPr>
      </p:pic>
      <p:pic>
        <p:nvPicPr>
          <p:cNvPr id="12" name="Picture 11" descr="Icon&#10;&#10;Description automatically generated">
            <a:extLst>
              <a:ext uri="{FF2B5EF4-FFF2-40B4-BE49-F238E27FC236}">
                <a16:creationId xmlns:a16="http://schemas.microsoft.com/office/drawing/2014/main" id="{043D17BC-212F-4C32-AAC2-FF314B0FECB3}"/>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7818511" y="1694072"/>
            <a:ext cx="1227165" cy="1225092"/>
          </a:xfrm>
          <a:prstGeom prst="rect">
            <a:avLst/>
          </a:prstGeom>
        </p:spPr>
      </p:pic>
      <p:pic>
        <p:nvPicPr>
          <p:cNvPr id="14" name="Picture 13" descr="Logo&#10;&#10;Description automatically generated">
            <a:extLst>
              <a:ext uri="{FF2B5EF4-FFF2-40B4-BE49-F238E27FC236}">
                <a16:creationId xmlns:a16="http://schemas.microsoft.com/office/drawing/2014/main" id="{CAEFC673-0D9F-4B46-AF92-7477E8BD30B3}"/>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634964" y="117289"/>
            <a:ext cx="1520206" cy="1064530"/>
          </a:xfrm>
          <a:prstGeom prst="rect">
            <a:avLst/>
          </a:prstGeom>
        </p:spPr>
      </p:pic>
      <p:sp>
        <p:nvSpPr>
          <p:cNvPr id="17" name="TextBox 16">
            <a:extLst>
              <a:ext uri="{FF2B5EF4-FFF2-40B4-BE49-F238E27FC236}">
                <a16:creationId xmlns:a16="http://schemas.microsoft.com/office/drawing/2014/main" id="{8BFC111A-3389-43E4-A04C-5F79EEBB3E76}"/>
              </a:ext>
            </a:extLst>
          </p:cNvPr>
          <p:cNvSpPr txBox="1"/>
          <p:nvPr userDrawn="1"/>
        </p:nvSpPr>
        <p:spPr>
          <a:xfrm>
            <a:off x="4956561" y="6185893"/>
            <a:ext cx="4089115" cy="553998"/>
          </a:xfrm>
          <a:prstGeom prst="rect">
            <a:avLst/>
          </a:prstGeom>
          <a:noFill/>
        </p:spPr>
        <p:txBody>
          <a:bodyPr wrap="square" rtlCol="0">
            <a:spAutoFit/>
          </a:bodyPr>
          <a:lstStyle/>
          <a:p>
            <a:pPr algn="r"/>
            <a:r>
              <a:rPr lang="en-GB" sz="3000" b="1" dirty="0">
                <a:solidFill>
                  <a:schemeClr val="bg1"/>
                </a:solidFill>
              </a:rPr>
              <a:t>#</a:t>
            </a:r>
            <a:r>
              <a:rPr lang="en-GB" sz="3000" b="1" dirty="0" err="1">
                <a:solidFill>
                  <a:schemeClr val="bg1"/>
                </a:solidFill>
              </a:rPr>
              <a:t>BePartOfTheSolution</a:t>
            </a:r>
            <a:endParaRPr lang="en-GB" sz="3000" b="1" dirty="0">
              <a:solidFill>
                <a:schemeClr val="bg1"/>
              </a:solidFill>
            </a:endParaRPr>
          </a:p>
        </p:txBody>
      </p:sp>
      <p:sp>
        <p:nvSpPr>
          <p:cNvPr id="18" name="Rectangle 17">
            <a:extLst>
              <a:ext uri="{FF2B5EF4-FFF2-40B4-BE49-F238E27FC236}">
                <a16:creationId xmlns:a16="http://schemas.microsoft.com/office/drawing/2014/main" id="{D7AE6CB5-4B78-4CBC-869B-A139B6EF23F2}"/>
              </a:ext>
            </a:extLst>
          </p:cNvPr>
          <p:cNvSpPr/>
          <p:nvPr userDrawn="1"/>
        </p:nvSpPr>
        <p:spPr>
          <a:xfrm>
            <a:off x="0" y="6034964"/>
            <a:ext cx="9144000" cy="820994"/>
          </a:xfrm>
          <a:prstGeom prst="rect">
            <a:avLst/>
          </a:prstGeom>
          <a:solidFill>
            <a:srgbClr val="EDB834"/>
          </a:solidFill>
          <a:ln>
            <a:solidFill>
              <a:srgbClr val="EDB8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6604EC63-9B9B-43D4-96F2-1828A5B4B451}"/>
              </a:ext>
            </a:extLst>
          </p:cNvPr>
          <p:cNvSpPr txBox="1"/>
          <p:nvPr userDrawn="1"/>
        </p:nvSpPr>
        <p:spPr>
          <a:xfrm>
            <a:off x="4956561" y="6185893"/>
            <a:ext cx="4089115" cy="553998"/>
          </a:xfrm>
          <a:prstGeom prst="rect">
            <a:avLst/>
          </a:prstGeom>
          <a:noFill/>
        </p:spPr>
        <p:txBody>
          <a:bodyPr wrap="square" rtlCol="0">
            <a:spAutoFit/>
          </a:bodyPr>
          <a:lstStyle/>
          <a:p>
            <a:pPr algn="r"/>
            <a:r>
              <a:rPr lang="en-GB" sz="3000" b="1" dirty="0">
                <a:solidFill>
                  <a:schemeClr val="bg1"/>
                </a:solidFill>
              </a:rPr>
              <a:t>#</a:t>
            </a:r>
            <a:r>
              <a:rPr lang="en-GB" sz="3000" b="1" dirty="0" err="1">
                <a:solidFill>
                  <a:schemeClr val="bg1"/>
                </a:solidFill>
              </a:rPr>
              <a:t>BePartOfTheSolution</a:t>
            </a:r>
            <a:endParaRPr lang="en-GB" sz="3000" b="1" dirty="0">
              <a:solidFill>
                <a:schemeClr val="bg1"/>
              </a:solidFill>
            </a:endParaRPr>
          </a:p>
        </p:txBody>
      </p:sp>
    </p:spTree>
    <p:extLst>
      <p:ext uri="{BB962C8B-B14F-4D97-AF65-F5344CB8AC3E}">
        <p14:creationId xmlns:p14="http://schemas.microsoft.com/office/powerpoint/2010/main" val="3618294328"/>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Lst>
  <p:txStyles>
    <p:titleStyle>
      <a:lvl1pPr algn="l" defTabSz="914400" rtl="0" eaLnBrk="1" latinLnBrk="0" hangingPunct="1">
        <a:lnSpc>
          <a:spcPct val="90000"/>
        </a:lnSpc>
        <a:spcBef>
          <a:spcPct val="0"/>
        </a:spcBef>
        <a:buNone/>
        <a:defRPr sz="4400" kern="1200">
          <a:solidFill>
            <a:schemeClr val="tx1"/>
          </a:solidFill>
          <a:latin typeface="Gill Sans MT" panose="020B050202010402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ill Sans MT" panose="020B05020201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ill Sans MT" panose="020B05020201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D81A3B3-103D-471A-B943-BB922063551E}"/>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84121B5-58AC-42E0-9EAB-BBC49A59B07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0F2EC01-21A2-4026-A02D-01196E7B2F95}"/>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9EDBE1-C5E5-438B-8408-A2F0F37B4919}" type="datetimeFigureOut">
              <a:rPr lang="en-GB" smtClean="0"/>
              <a:t>29/12/2021</a:t>
            </a:fld>
            <a:endParaRPr lang="en-GB"/>
          </a:p>
        </p:txBody>
      </p:sp>
      <p:sp>
        <p:nvSpPr>
          <p:cNvPr id="5" name="Footer Placeholder 4">
            <a:extLst>
              <a:ext uri="{FF2B5EF4-FFF2-40B4-BE49-F238E27FC236}">
                <a16:creationId xmlns:a16="http://schemas.microsoft.com/office/drawing/2014/main" id="{2B9713C0-8CA4-4AB2-AFA9-3DCD9003B308}"/>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EDF1E8F-9067-48E5-9BB6-D10C4D7C5B9A}"/>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B60F40-BCE9-4723-AC8B-EE60B1F45437}" type="slidenum">
              <a:rPr lang="en-GB" smtClean="0"/>
              <a:t>‹#›</a:t>
            </a:fld>
            <a:endParaRPr lang="en-GB"/>
          </a:p>
        </p:txBody>
      </p:sp>
      <p:pic>
        <p:nvPicPr>
          <p:cNvPr id="7" name="Picture 6" descr="Icon&#10;&#10;Description automatically generated">
            <a:extLst>
              <a:ext uri="{FF2B5EF4-FFF2-40B4-BE49-F238E27FC236}">
                <a16:creationId xmlns:a16="http://schemas.microsoft.com/office/drawing/2014/main" id="{780E0270-28AB-4C20-9A73-A4F4F657172F}"/>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20664" y="1694072"/>
            <a:ext cx="1227165" cy="1225092"/>
          </a:xfrm>
          <a:prstGeom prst="rect">
            <a:avLst/>
          </a:prstGeom>
        </p:spPr>
      </p:pic>
      <p:pic>
        <p:nvPicPr>
          <p:cNvPr id="8" name="Picture 7" descr="Icon&#10;&#10;Description automatically generated">
            <a:extLst>
              <a:ext uri="{FF2B5EF4-FFF2-40B4-BE49-F238E27FC236}">
                <a16:creationId xmlns:a16="http://schemas.microsoft.com/office/drawing/2014/main" id="{E7E96B30-9665-433A-A670-19E3AB30E139}"/>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30872" y="4700270"/>
            <a:ext cx="1120979" cy="1119085"/>
          </a:xfrm>
          <a:prstGeom prst="rect">
            <a:avLst/>
          </a:prstGeom>
        </p:spPr>
      </p:pic>
      <p:pic>
        <p:nvPicPr>
          <p:cNvPr id="9" name="Picture 8" descr="Icon&#10;&#10;Description automatically generated">
            <a:extLst>
              <a:ext uri="{FF2B5EF4-FFF2-40B4-BE49-F238E27FC236}">
                <a16:creationId xmlns:a16="http://schemas.microsoft.com/office/drawing/2014/main" id="{CBEE91CE-1053-4300-8A84-55AF5C48FE52}"/>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8153893" y="3989610"/>
            <a:ext cx="1469038" cy="1466557"/>
          </a:xfrm>
          <a:prstGeom prst="rect">
            <a:avLst/>
          </a:prstGeom>
        </p:spPr>
      </p:pic>
      <p:pic>
        <p:nvPicPr>
          <p:cNvPr id="10" name="Picture 9" descr="Icon&#10;&#10;Description automatically generated">
            <a:extLst>
              <a:ext uri="{FF2B5EF4-FFF2-40B4-BE49-F238E27FC236}">
                <a16:creationId xmlns:a16="http://schemas.microsoft.com/office/drawing/2014/main" id="{D88FD5C9-BC9D-4850-A755-E39C1C703CFF}"/>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818511" y="1694072"/>
            <a:ext cx="1227165" cy="1225092"/>
          </a:xfrm>
          <a:prstGeom prst="rect">
            <a:avLst/>
          </a:prstGeom>
        </p:spPr>
      </p:pic>
      <p:pic>
        <p:nvPicPr>
          <p:cNvPr id="11" name="Picture 10" descr="Logo&#10;&#10;Description automatically generated">
            <a:extLst>
              <a:ext uri="{FF2B5EF4-FFF2-40B4-BE49-F238E27FC236}">
                <a16:creationId xmlns:a16="http://schemas.microsoft.com/office/drawing/2014/main" id="{8166695C-5B9B-474C-9A60-8BA178FA53F6}"/>
              </a:ext>
            </a:extLst>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7634964" y="117289"/>
            <a:ext cx="1520206" cy="1064530"/>
          </a:xfrm>
          <a:prstGeom prst="rect">
            <a:avLst/>
          </a:prstGeom>
        </p:spPr>
      </p:pic>
    </p:spTree>
    <p:extLst>
      <p:ext uri="{BB962C8B-B14F-4D97-AF65-F5344CB8AC3E}">
        <p14:creationId xmlns:p14="http://schemas.microsoft.com/office/powerpoint/2010/main" val="2617642264"/>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 id="214748388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B0AEF2A-CB13-498A-A9B6-DE11490DC8BD}"/>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283D084-6E1D-4469-AA7B-B67913A7E202}"/>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529311A-CD39-48E9-AC9C-940E4487B51E}"/>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DB24E5-F630-4735-80CD-B2DB01889098}" type="datetimeFigureOut">
              <a:rPr lang="en-GB" smtClean="0"/>
              <a:t>29/12/2021</a:t>
            </a:fld>
            <a:endParaRPr lang="en-GB"/>
          </a:p>
        </p:txBody>
      </p:sp>
      <p:sp>
        <p:nvSpPr>
          <p:cNvPr id="5" name="Footer Placeholder 4">
            <a:extLst>
              <a:ext uri="{FF2B5EF4-FFF2-40B4-BE49-F238E27FC236}">
                <a16:creationId xmlns:a16="http://schemas.microsoft.com/office/drawing/2014/main" id="{01139796-9FAA-48AE-A5FA-1BBE5EA86EB7}"/>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D59F8EC-C151-4CCF-B7A2-524E50B2B48F}"/>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3A54AD-51B3-4898-9E71-3D9EA39FD4EA}" type="slidenum">
              <a:rPr lang="en-GB" smtClean="0"/>
              <a:t>‹#›</a:t>
            </a:fld>
            <a:endParaRPr lang="en-GB"/>
          </a:p>
        </p:txBody>
      </p:sp>
      <p:sp>
        <p:nvSpPr>
          <p:cNvPr id="12" name="Rectangle 11">
            <a:extLst>
              <a:ext uri="{FF2B5EF4-FFF2-40B4-BE49-F238E27FC236}">
                <a16:creationId xmlns:a16="http://schemas.microsoft.com/office/drawing/2014/main" id="{86596816-1D0F-4AD4-89F7-4095704C59FE}"/>
              </a:ext>
            </a:extLst>
          </p:cNvPr>
          <p:cNvSpPr/>
          <p:nvPr userDrawn="1"/>
        </p:nvSpPr>
        <p:spPr>
          <a:xfrm>
            <a:off x="0" y="6037006"/>
            <a:ext cx="9144000" cy="820994"/>
          </a:xfrm>
          <a:prstGeom prst="rect">
            <a:avLst/>
          </a:prstGeom>
          <a:solidFill>
            <a:srgbClr val="EDB834"/>
          </a:solidFill>
          <a:ln>
            <a:solidFill>
              <a:srgbClr val="EDB8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F7A2C80B-1C74-44F0-B5C8-38CDD5272C3E}"/>
              </a:ext>
            </a:extLst>
          </p:cNvPr>
          <p:cNvSpPr txBox="1"/>
          <p:nvPr userDrawn="1"/>
        </p:nvSpPr>
        <p:spPr>
          <a:xfrm>
            <a:off x="4956561" y="6185893"/>
            <a:ext cx="4089115" cy="553998"/>
          </a:xfrm>
          <a:prstGeom prst="rect">
            <a:avLst/>
          </a:prstGeom>
          <a:noFill/>
        </p:spPr>
        <p:txBody>
          <a:bodyPr wrap="square" rtlCol="0">
            <a:spAutoFit/>
          </a:bodyPr>
          <a:lstStyle/>
          <a:p>
            <a:pPr algn="r"/>
            <a:r>
              <a:rPr lang="en-GB" sz="3000" b="1" dirty="0">
                <a:solidFill>
                  <a:schemeClr val="bg1"/>
                </a:solidFill>
              </a:rPr>
              <a:t>#</a:t>
            </a:r>
            <a:r>
              <a:rPr lang="en-GB" sz="3000" b="1" dirty="0" err="1">
                <a:solidFill>
                  <a:schemeClr val="bg1"/>
                </a:solidFill>
              </a:rPr>
              <a:t>BePartOfTheSolution</a:t>
            </a:r>
            <a:endParaRPr lang="en-GB" sz="3000" b="1" dirty="0">
              <a:solidFill>
                <a:schemeClr val="bg1"/>
              </a:solidFill>
            </a:endParaRPr>
          </a:p>
        </p:txBody>
      </p:sp>
    </p:spTree>
    <p:extLst>
      <p:ext uri="{BB962C8B-B14F-4D97-AF65-F5344CB8AC3E}">
        <p14:creationId xmlns:p14="http://schemas.microsoft.com/office/powerpoint/2010/main" val="2302594339"/>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4E38EF8-CCB1-4085-9DC1-CB07EB0688B2}"/>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DDAF131-6D8F-42FB-9924-25BECA71E035}"/>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2963287-26B4-4144-9121-5D0CD8BB87FC}"/>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4F9C03-CBBB-4B76-82B8-C9FCDA9FA10A}" type="datetimeFigureOut">
              <a:rPr lang="en-GB" smtClean="0"/>
              <a:t>29/12/2021</a:t>
            </a:fld>
            <a:endParaRPr lang="en-GB"/>
          </a:p>
        </p:txBody>
      </p:sp>
      <p:sp>
        <p:nvSpPr>
          <p:cNvPr id="5" name="Footer Placeholder 4">
            <a:extLst>
              <a:ext uri="{FF2B5EF4-FFF2-40B4-BE49-F238E27FC236}">
                <a16:creationId xmlns:a16="http://schemas.microsoft.com/office/drawing/2014/main" id="{3689B030-42B0-42FA-A071-B6CF01C861A8}"/>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46630AD-2050-415C-9C2E-070F4A3DBAE6}"/>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281516-2369-4D55-92CD-83AF186CA14B}" type="slidenum">
              <a:rPr lang="en-GB" smtClean="0"/>
              <a:t>‹#›</a:t>
            </a:fld>
            <a:endParaRPr lang="en-GB"/>
          </a:p>
        </p:txBody>
      </p:sp>
      <p:pic>
        <p:nvPicPr>
          <p:cNvPr id="7" name="Picture 6" descr="Icon&#10;&#10;Description automatically generated">
            <a:extLst>
              <a:ext uri="{FF2B5EF4-FFF2-40B4-BE49-F238E27FC236}">
                <a16:creationId xmlns:a16="http://schemas.microsoft.com/office/drawing/2014/main" id="{27FF7ED5-BDC4-4751-968C-8D53758C60D4}"/>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20664" y="1694072"/>
            <a:ext cx="1227165" cy="1225092"/>
          </a:xfrm>
          <a:prstGeom prst="rect">
            <a:avLst/>
          </a:prstGeom>
        </p:spPr>
      </p:pic>
      <p:pic>
        <p:nvPicPr>
          <p:cNvPr id="8" name="Picture 7" descr="Icon&#10;&#10;Description automatically generated">
            <a:extLst>
              <a:ext uri="{FF2B5EF4-FFF2-40B4-BE49-F238E27FC236}">
                <a16:creationId xmlns:a16="http://schemas.microsoft.com/office/drawing/2014/main" id="{E220400F-2A6B-46E7-9654-705F4DC0327E}"/>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30872" y="4700270"/>
            <a:ext cx="1120979" cy="1119085"/>
          </a:xfrm>
          <a:prstGeom prst="rect">
            <a:avLst/>
          </a:prstGeom>
        </p:spPr>
      </p:pic>
      <p:pic>
        <p:nvPicPr>
          <p:cNvPr id="9" name="Picture 8" descr="Icon&#10;&#10;Description automatically generated">
            <a:extLst>
              <a:ext uri="{FF2B5EF4-FFF2-40B4-BE49-F238E27FC236}">
                <a16:creationId xmlns:a16="http://schemas.microsoft.com/office/drawing/2014/main" id="{180EA08C-CEB2-46EF-AF7A-8615638093E5}"/>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8153893" y="3989610"/>
            <a:ext cx="1469038" cy="1466557"/>
          </a:xfrm>
          <a:prstGeom prst="rect">
            <a:avLst/>
          </a:prstGeom>
        </p:spPr>
      </p:pic>
      <p:pic>
        <p:nvPicPr>
          <p:cNvPr id="10" name="Picture 9" descr="Icon&#10;&#10;Description automatically generated">
            <a:extLst>
              <a:ext uri="{FF2B5EF4-FFF2-40B4-BE49-F238E27FC236}">
                <a16:creationId xmlns:a16="http://schemas.microsoft.com/office/drawing/2014/main" id="{16D9BB16-BCA5-47B8-B06E-AC70E3A2D599}"/>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7818511" y="1694072"/>
            <a:ext cx="1227165" cy="1225092"/>
          </a:xfrm>
          <a:prstGeom prst="rect">
            <a:avLst/>
          </a:prstGeom>
        </p:spPr>
      </p:pic>
    </p:spTree>
    <p:extLst>
      <p:ext uri="{BB962C8B-B14F-4D97-AF65-F5344CB8AC3E}">
        <p14:creationId xmlns:p14="http://schemas.microsoft.com/office/powerpoint/2010/main" val="3759835481"/>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CE1D873-B0C3-4BB5-A4B9-70BAB4AFCE74}"/>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D00476A-8327-419E-99AB-649B989BB7EF}"/>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B0CA974-FF31-4F81-A707-36BDA8BC6293}"/>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BBE26B-49CC-49B4-AB02-D13493F3E413}" type="datetimeFigureOut">
              <a:rPr lang="en-GB" smtClean="0"/>
              <a:t>29/12/2021</a:t>
            </a:fld>
            <a:endParaRPr lang="en-GB"/>
          </a:p>
        </p:txBody>
      </p:sp>
      <p:sp>
        <p:nvSpPr>
          <p:cNvPr id="5" name="Footer Placeholder 4">
            <a:extLst>
              <a:ext uri="{FF2B5EF4-FFF2-40B4-BE49-F238E27FC236}">
                <a16:creationId xmlns:a16="http://schemas.microsoft.com/office/drawing/2014/main" id="{CADA59F7-A732-42D4-9DF7-CCE905562B40}"/>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984AECB-FB91-4952-ADF7-6C827F285255}"/>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99285C-D667-4CE2-9FA1-C63BA712584C}" type="slidenum">
              <a:rPr lang="en-GB" smtClean="0"/>
              <a:t>‹#›</a:t>
            </a:fld>
            <a:endParaRPr lang="en-GB"/>
          </a:p>
        </p:txBody>
      </p:sp>
    </p:spTree>
    <p:extLst>
      <p:ext uri="{BB962C8B-B14F-4D97-AF65-F5344CB8AC3E}">
        <p14:creationId xmlns:p14="http://schemas.microsoft.com/office/powerpoint/2010/main" val="3762044788"/>
      </p:ext>
    </p:extLst>
  </p:cSld>
  <p:clrMap bg1="lt1" tx1="dk1" bg2="lt2" tx2="dk2" accent1="accent1" accent2="accent2" accent3="accent3" accent4="accent4" accent5="accent5" accent6="accent6" hlink="hlink" folHlink="folHlink"/>
  <p:sldLayoutIdLst>
    <p:sldLayoutId id="2147483846" r:id="rId1"/>
    <p:sldLayoutId id="2147483847" r:id="rId2"/>
    <p:sldLayoutId id="2147483848" r:id="rId3"/>
    <p:sldLayoutId id="2147483849" r:id="rId4"/>
    <p:sldLayoutId id="2147483850" r:id="rId5"/>
    <p:sldLayoutId id="2147483851" r:id="rId6"/>
    <p:sldLayoutId id="2147483852" r:id="rId7"/>
    <p:sldLayoutId id="2147483853" r:id="rId8"/>
    <p:sldLayoutId id="2147483854" r:id="rId9"/>
    <p:sldLayoutId id="2147483855" r:id="rId10"/>
    <p:sldLayoutId id="214748385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69.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Google Shape;457;p1"/>
          <p:cNvSpPr txBox="1">
            <a:spLocks noGrp="1"/>
          </p:cNvSpPr>
          <p:nvPr>
            <p:ph type="title"/>
          </p:nvPr>
        </p:nvSpPr>
        <p:spPr>
          <a:xfrm>
            <a:off x="532200" y="76340"/>
            <a:ext cx="8079600" cy="1658100"/>
          </a:xfrm>
          <a:prstGeom prst="rect">
            <a:avLst/>
          </a:prstGeom>
          <a:noFill/>
          <a:ln>
            <a:noFill/>
          </a:ln>
        </p:spPr>
        <p:txBody>
          <a:bodyPr spcFirstLastPara="1" wrap="square" lIns="91425" tIns="45700" rIns="91425" bIns="45700" anchor="ctr" anchorCtr="0">
            <a:normAutofit/>
          </a:bodyPr>
          <a:lstStyle/>
          <a:p>
            <a:pPr algn="ctr">
              <a:buSzPts val="4800"/>
            </a:pPr>
            <a:r>
              <a:rPr lang="en-GB" sz="4800" dirty="0">
                <a:solidFill>
                  <a:srgbClr val="0F6AB1"/>
                </a:solidFill>
                <a:latin typeface="Gill Sans"/>
                <a:ea typeface="Gill Sans"/>
                <a:cs typeface="Gill Sans"/>
                <a:sym typeface="Gill Sans"/>
              </a:rPr>
              <a:t>Eco Worries</a:t>
            </a:r>
            <a:endParaRPr sz="4800" dirty="0">
              <a:solidFill>
                <a:srgbClr val="0F6AB1"/>
              </a:solidFill>
              <a:latin typeface="Gill Sans"/>
              <a:ea typeface="Gill Sans"/>
              <a:cs typeface="Gill Sans"/>
              <a:sym typeface="Gill Sans"/>
            </a:endParaRPr>
          </a:p>
        </p:txBody>
      </p:sp>
      <p:sp>
        <p:nvSpPr>
          <p:cNvPr id="458" name="Google Shape;458;p1"/>
          <p:cNvSpPr txBox="1">
            <a:spLocks noGrp="1"/>
          </p:cNvSpPr>
          <p:nvPr>
            <p:ph type="subTitle" idx="1"/>
          </p:nvPr>
        </p:nvSpPr>
        <p:spPr>
          <a:xfrm>
            <a:off x="821024" y="2555094"/>
            <a:ext cx="7602415" cy="3691110"/>
          </a:xfrm>
          <a:prstGeom prst="rect">
            <a:avLst/>
          </a:prstGeom>
          <a:noFill/>
          <a:ln>
            <a:noFill/>
          </a:ln>
        </p:spPr>
        <p:txBody>
          <a:bodyPr spcFirstLastPara="1" wrap="square" lIns="91425" tIns="45700" rIns="91425" bIns="45700" anchor="t" anchorCtr="0">
            <a:normAutofit fontScale="25000" lnSpcReduction="20000"/>
          </a:bodyPr>
          <a:lstStyle/>
          <a:p>
            <a:pPr marL="0" lvl="0" indent="0" algn="l" rtl="0">
              <a:lnSpc>
                <a:spcPct val="115000"/>
              </a:lnSpc>
              <a:spcBef>
                <a:spcPts val="0"/>
              </a:spcBef>
              <a:spcAft>
                <a:spcPts val="0"/>
              </a:spcAft>
              <a:buClr>
                <a:schemeClr val="dk1"/>
              </a:buClr>
              <a:buSzPts val="1100"/>
              <a:buNone/>
            </a:pPr>
            <a:endParaRPr sz="2300" b="1" dirty="0">
              <a:solidFill>
                <a:srgbClr val="073763"/>
              </a:solidFill>
              <a:highlight>
                <a:srgbClr val="FFFFFF"/>
              </a:highlight>
              <a:latin typeface="Comfortaa"/>
              <a:ea typeface="Comfortaa"/>
              <a:cs typeface="Comfortaa"/>
              <a:sym typeface="Comfortaa"/>
            </a:endParaRPr>
          </a:p>
          <a:p>
            <a:pPr marL="0" lvl="0" indent="0" algn="l" rtl="0">
              <a:lnSpc>
                <a:spcPct val="115000"/>
              </a:lnSpc>
              <a:spcBef>
                <a:spcPts val="0"/>
              </a:spcBef>
              <a:spcAft>
                <a:spcPts val="0"/>
              </a:spcAft>
              <a:buClr>
                <a:schemeClr val="dk1"/>
              </a:buClr>
              <a:buSzPts val="1100"/>
              <a:buNone/>
            </a:pPr>
            <a:endParaRPr lang="en-US" sz="11200" b="1" dirty="0">
              <a:solidFill>
                <a:srgbClr val="073763"/>
              </a:solidFill>
              <a:highlight>
                <a:srgbClr val="FFFFFF"/>
              </a:highlight>
              <a:latin typeface="Gill Sans MT"/>
              <a:ea typeface="Comfortaa"/>
              <a:cs typeface="Comfortaa"/>
            </a:endParaRPr>
          </a:p>
          <a:p>
            <a:pPr marL="0" indent="0">
              <a:lnSpc>
                <a:spcPct val="115000"/>
              </a:lnSpc>
              <a:spcBef>
                <a:spcPts val="0"/>
              </a:spcBef>
              <a:buClr>
                <a:schemeClr val="dk1"/>
              </a:buClr>
              <a:buSzPts val="1100"/>
              <a:buNone/>
            </a:pPr>
            <a:r>
              <a:rPr lang="en-US" sz="11200" b="1" dirty="0">
                <a:solidFill>
                  <a:schemeClr val="accent1">
                    <a:lumMod val="75000"/>
                  </a:schemeClr>
                </a:solidFill>
                <a:highlight>
                  <a:srgbClr val="FFFFFF"/>
                </a:highlight>
                <a:latin typeface="Gill Sans MT"/>
                <a:ea typeface="Gill Sans"/>
                <a:cs typeface="Gill Sans"/>
                <a:sym typeface="Gill Sans"/>
              </a:rPr>
              <a:t>Objectives:</a:t>
            </a:r>
            <a:r>
              <a:rPr lang="en-US" sz="11200" dirty="0">
                <a:solidFill>
                  <a:schemeClr val="accent1">
                    <a:lumMod val="75000"/>
                  </a:schemeClr>
                </a:solidFill>
                <a:highlight>
                  <a:srgbClr val="FFFFFF"/>
                </a:highlight>
                <a:latin typeface="Gill Sans MT"/>
                <a:ea typeface="Gill Sans"/>
                <a:cs typeface="Gill Sans"/>
                <a:sym typeface="Gill Sans"/>
              </a:rPr>
              <a:t> </a:t>
            </a:r>
            <a:endParaRPr lang="en-US" sz="11200" dirty="0">
              <a:solidFill>
                <a:schemeClr val="accent1">
                  <a:lumMod val="75000"/>
                </a:schemeClr>
              </a:solidFill>
              <a:highlight>
                <a:srgbClr val="FFFFFF"/>
              </a:highlight>
              <a:latin typeface="Gill Sans MT"/>
              <a:ea typeface="Gill Sans"/>
              <a:cs typeface="Gill Sans"/>
            </a:endParaRPr>
          </a:p>
          <a:p>
            <a:pPr>
              <a:lnSpc>
                <a:spcPct val="114999"/>
              </a:lnSpc>
              <a:spcBef>
                <a:spcPts val="0"/>
              </a:spcBef>
              <a:buClr>
                <a:schemeClr val="accent1">
                  <a:lumMod val="75000"/>
                </a:schemeClr>
              </a:buClr>
              <a:buSzPct val="80000"/>
              <a:buFont typeface="Arial" panose="020B0604020202020204" pitchFamily="34" charset="0"/>
              <a:buChar char="•"/>
            </a:pPr>
            <a:endParaRPr lang="en-US" sz="11200" dirty="0">
              <a:solidFill>
                <a:schemeClr val="accent1">
                  <a:lumMod val="75000"/>
                </a:schemeClr>
              </a:solidFill>
              <a:highlight>
                <a:srgbClr val="FFFFFF"/>
              </a:highlight>
              <a:latin typeface="Gill Sans MT"/>
              <a:ea typeface="Gill Sans"/>
              <a:cs typeface="Gill Sans"/>
            </a:endParaRPr>
          </a:p>
          <a:p>
            <a:pPr lvl="0" algn="l" rtl="0">
              <a:lnSpc>
                <a:spcPct val="115000"/>
              </a:lnSpc>
              <a:spcBef>
                <a:spcPts val="0"/>
              </a:spcBef>
              <a:spcAft>
                <a:spcPts val="0"/>
              </a:spcAft>
              <a:buClr>
                <a:schemeClr val="accent1">
                  <a:lumMod val="75000"/>
                </a:schemeClr>
              </a:buClr>
              <a:buSzPct val="80000"/>
              <a:buFont typeface="Arial" panose="020B0604020202020204" pitchFamily="34" charset="0"/>
              <a:buChar char="•"/>
            </a:pPr>
            <a:r>
              <a:rPr lang="en-GB" sz="11200" dirty="0">
                <a:solidFill>
                  <a:schemeClr val="accent1">
                    <a:lumMod val="75000"/>
                  </a:schemeClr>
                </a:solidFill>
                <a:highlight>
                  <a:srgbClr val="FFFFFF"/>
                </a:highlight>
                <a:latin typeface="Gill Sans"/>
                <a:ea typeface="Gill Sans"/>
                <a:cs typeface="Gill Sans"/>
                <a:sym typeface="Gill Sans"/>
              </a:rPr>
              <a:t>To understand how our actions affect our environment.</a:t>
            </a:r>
            <a:endParaRPr lang="en-GB" sz="11200" dirty="0">
              <a:solidFill>
                <a:schemeClr val="accent1">
                  <a:lumMod val="75000"/>
                </a:schemeClr>
              </a:solidFill>
              <a:highlight>
                <a:srgbClr val="FFFFFF"/>
              </a:highlight>
              <a:latin typeface="Gill Sans"/>
              <a:ea typeface="Gill Sans"/>
              <a:cs typeface="Gill Sans"/>
            </a:endParaRPr>
          </a:p>
          <a:p>
            <a:pPr lvl="0" algn="l" rtl="0">
              <a:lnSpc>
                <a:spcPct val="115000"/>
              </a:lnSpc>
              <a:spcBef>
                <a:spcPts val="0"/>
              </a:spcBef>
              <a:spcAft>
                <a:spcPts val="0"/>
              </a:spcAft>
              <a:buClr>
                <a:schemeClr val="accent1">
                  <a:lumMod val="75000"/>
                </a:schemeClr>
              </a:buClr>
              <a:buSzPct val="80000"/>
              <a:buFont typeface="Arial" panose="020B0604020202020204" pitchFamily="34" charset="0"/>
              <a:buChar char="•"/>
            </a:pPr>
            <a:endParaRPr lang="en-GB" sz="11200" dirty="0">
              <a:solidFill>
                <a:schemeClr val="accent1">
                  <a:lumMod val="75000"/>
                </a:schemeClr>
              </a:solidFill>
              <a:highlight>
                <a:srgbClr val="FFFFFF"/>
              </a:highlight>
              <a:latin typeface="Gill Sans"/>
              <a:ea typeface="Gill Sans"/>
              <a:cs typeface="Gill Sans"/>
            </a:endParaRPr>
          </a:p>
          <a:p>
            <a:pPr lvl="0" algn="l" rtl="0">
              <a:lnSpc>
                <a:spcPct val="115000"/>
              </a:lnSpc>
              <a:spcBef>
                <a:spcPts val="0"/>
              </a:spcBef>
              <a:spcAft>
                <a:spcPts val="0"/>
              </a:spcAft>
              <a:buClr>
                <a:schemeClr val="accent1">
                  <a:lumMod val="75000"/>
                </a:schemeClr>
              </a:buClr>
              <a:buSzPct val="80000"/>
              <a:buFont typeface="Arial" panose="020B0604020202020204" pitchFamily="34" charset="0"/>
              <a:buChar char="•"/>
            </a:pPr>
            <a:r>
              <a:rPr lang="en-GB" sz="11200" dirty="0">
                <a:solidFill>
                  <a:schemeClr val="accent1">
                    <a:lumMod val="75000"/>
                  </a:schemeClr>
                </a:solidFill>
                <a:highlight>
                  <a:srgbClr val="FFFFFF"/>
                </a:highlight>
                <a:latin typeface="Gill Sans"/>
                <a:ea typeface="Gill Sans"/>
                <a:cs typeface="Gill Sans"/>
                <a:sym typeface="Gill Sans"/>
              </a:rPr>
              <a:t>To understand how we can reduce waste related to the pandemic.</a:t>
            </a:r>
            <a:endParaRPr lang="en-GB" sz="11200" dirty="0">
              <a:solidFill>
                <a:schemeClr val="accent1">
                  <a:lumMod val="75000"/>
                </a:schemeClr>
              </a:solidFill>
              <a:highlight>
                <a:srgbClr val="FFFFFF"/>
              </a:highlight>
              <a:latin typeface="Gill Sans"/>
              <a:ea typeface="Gill Sans"/>
              <a:cs typeface="Gill Sans"/>
            </a:endParaRPr>
          </a:p>
          <a:p>
            <a:pPr marL="91440" lvl="0" indent="0" algn="l" rtl="0">
              <a:lnSpc>
                <a:spcPct val="85000"/>
              </a:lnSpc>
              <a:spcBef>
                <a:spcPts val="0"/>
              </a:spcBef>
              <a:spcAft>
                <a:spcPts val="0"/>
              </a:spcAft>
              <a:buClr>
                <a:srgbClr val="262626"/>
              </a:buClr>
              <a:buSzPts val="2400"/>
              <a:buNone/>
            </a:pPr>
            <a:endParaRPr dirty="0"/>
          </a:p>
        </p:txBody>
      </p:sp>
      <p:pic>
        <p:nvPicPr>
          <p:cNvPr id="459" name="Google Shape;459;p1"/>
          <p:cNvPicPr preferRelativeResize="0"/>
          <p:nvPr/>
        </p:nvPicPr>
        <p:blipFill rotWithShape="1">
          <a:blip r:embed="rId3">
            <a:alphaModFix/>
          </a:blip>
          <a:srcRect/>
          <a:stretch/>
        </p:blipFill>
        <p:spPr>
          <a:xfrm>
            <a:off x="3458587" y="1578936"/>
            <a:ext cx="2226826" cy="222682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47760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4" name="Google Shape;464;g798e678a3a_0_233"/>
          <p:cNvSpPr txBox="1"/>
          <p:nvPr/>
        </p:nvSpPr>
        <p:spPr>
          <a:xfrm>
            <a:off x="817050" y="656325"/>
            <a:ext cx="6737400" cy="877200"/>
          </a:xfrm>
          <a:prstGeom prst="rect">
            <a:avLst/>
          </a:prstGeom>
          <a:noFill/>
          <a:ln>
            <a:noFill/>
          </a:ln>
        </p:spPr>
        <p:txBody>
          <a:bodyPr spcFirstLastPara="1" wrap="square" lIns="91425" tIns="91425" rIns="91425" bIns="91425" anchor="t" anchorCtr="0">
            <a:noAutofit/>
          </a:bodyPr>
          <a:lstStyle/>
          <a:p>
            <a:pPr marL="0" marR="0" lvl="0" indent="0" algn="ctr" rtl="0">
              <a:lnSpc>
                <a:spcPct val="90000"/>
              </a:lnSpc>
              <a:spcBef>
                <a:spcPts val="0"/>
              </a:spcBef>
              <a:spcAft>
                <a:spcPts val="0"/>
              </a:spcAft>
              <a:buClr>
                <a:srgbClr val="000000"/>
              </a:buClr>
              <a:buSzPts val="5000"/>
              <a:buFont typeface="Arial"/>
              <a:buNone/>
            </a:pPr>
            <a:r>
              <a:rPr lang="en-GB" sz="4800" b="0" i="0" u="none" strike="noStrike" cap="none" dirty="0">
                <a:solidFill>
                  <a:srgbClr val="0F6AB1"/>
                </a:solidFill>
                <a:latin typeface="Gill Sans"/>
                <a:ea typeface="Gill Sans"/>
                <a:cs typeface="Gill Sans"/>
                <a:sym typeface="Gill Sans"/>
              </a:rPr>
              <a:t>Video Introduction</a:t>
            </a:r>
            <a:endParaRPr sz="4800" b="0" i="0" u="none" strike="noStrike" cap="none" dirty="0">
              <a:solidFill>
                <a:srgbClr val="0F6AB1"/>
              </a:solidFill>
              <a:latin typeface="Gill Sans"/>
              <a:ea typeface="Gill Sans"/>
              <a:cs typeface="Gill Sans"/>
              <a:sym typeface="Gill Sans"/>
            </a:endParaRPr>
          </a:p>
        </p:txBody>
      </p:sp>
      <p:pic>
        <p:nvPicPr>
          <p:cNvPr id="465" name="Google Shape;465;g798e678a3a_0_233"/>
          <p:cNvPicPr preferRelativeResize="0"/>
          <p:nvPr/>
        </p:nvPicPr>
        <p:blipFill rotWithShape="1">
          <a:blip r:embed="rId3">
            <a:alphaModFix/>
          </a:blip>
          <a:srcRect b="3166"/>
          <a:stretch/>
        </p:blipFill>
        <p:spPr>
          <a:xfrm>
            <a:off x="1263" y="3777275"/>
            <a:ext cx="2256151" cy="2141124"/>
          </a:xfrm>
          <a:prstGeom prst="rect">
            <a:avLst/>
          </a:prstGeom>
          <a:noFill/>
          <a:ln>
            <a:noFill/>
          </a:ln>
        </p:spPr>
      </p:pic>
      <p:sp>
        <p:nvSpPr>
          <p:cNvPr id="467" name="Google Shape;467;g798e678a3a_0_233"/>
          <p:cNvSpPr txBox="1"/>
          <p:nvPr/>
        </p:nvSpPr>
        <p:spPr>
          <a:xfrm>
            <a:off x="1762050" y="1888125"/>
            <a:ext cx="4847400" cy="923299"/>
          </a:xfrm>
          <a:prstGeom prst="rect">
            <a:avLst/>
          </a:prstGeom>
          <a:noFill/>
          <a:ln>
            <a:noFill/>
          </a:ln>
        </p:spPr>
        <p:txBody>
          <a:bodyPr spcFirstLastPara="1" wrap="square" lIns="91425" tIns="91425" rIns="91425" bIns="91425" anchor="t" anchorCtr="0">
            <a:spAutoFit/>
          </a:bodyPr>
          <a:lstStyle/>
          <a:p>
            <a:pPr algn="ctr"/>
            <a:r>
              <a:rPr lang="en-GB" sz="2400" dirty="0">
                <a:solidFill>
                  <a:schemeClr val="accent1">
                    <a:lumMod val="75000"/>
                  </a:schemeClr>
                </a:solidFill>
                <a:latin typeface="Gill Sans"/>
                <a:ea typeface="Gill Sans"/>
                <a:cs typeface="Gill Sans"/>
                <a:sym typeface="Gill Sans"/>
              </a:rPr>
              <a:t>Watch COVID-19 Warriors Video Introduction.</a:t>
            </a:r>
            <a:endParaRPr sz="2400" dirty="0">
              <a:solidFill>
                <a:schemeClr val="accent1">
                  <a:lumMod val="75000"/>
                </a:schemeClr>
              </a:solidFill>
              <a:latin typeface="Gill Sans"/>
              <a:ea typeface="Gill Sans"/>
              <a:cs typeface="Gill Sans"/>
              <a:sym typeface="Gill Sans"/>
            </a:endParaRPr>
          </a:p>
        </p:txBody>
      </p:sp>
      <p:pic>
        <p:nvPicPr>
          <p:cNvPr id="469" name="Google Shape;469;g798e678a3a_0_233"/>
          <p:cNvPicPr preferRelativeResize="0"/>
          <p:nvPr/>
        </p:nvPicPr>
        <p:blipFill rotWithShape="1">
          <a:blip r:embed="rId4">
            <a:alphaModFix/>
          </a:blip>
          <a:srcRect/>
          <a:stretch/>
        </p:blipFill>
        <p:spPr>
          <a:xfrm>
            <a:off x="6979074" y="3828849"/>
            <a:ext cx="2089550" cy="20895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sp>
        <p:nvSpPr>
          <p:cNvPr id="474" name="Google Shape;474;gb525822f29_0_5"/>
          <p:cNvSpPr txBox="1">
            <a:spLocks noGrp="1"/>
          </p:cNvSpPr>
          <p:nvPr>
            <p:ph type="title"/>
          </p:nvPr>
        </p:nvSpPr>
        <p:spPr>
          <a:xfrm>
            <a:off x="532200" y="40227"/>
            <a:ext cx="8079600" cy="16581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800"/>
              <a:buNone/>
            </a:pPr>
            <a:r>
              <a:rPr lang="en-GB" sz="4800" dirty="0">
                <a:solidFill>
                  <a:srgbClr val="0F6AB1"/>
                </a:solidFill>
                <a:latin typeface="Gill Sans"/>
                <a:ea typeface="Gill Sans"/>
                <a:cs typeface="Gill Sans"/>
                <a:sym typeface="Gill Sans"/>
              </a:rPr>
              <a:t>Main Activity</a:t>
            </a:r>
            <a:endParaRPr sz="4800" dirty="0">
              <a:solidFill>
                <a:srgbClr val="0F6AB1"/>
              </a:solidFill>
              <a:latin typeface="Gill Sans"/>
              <a:ea typeface="Gill Sans"/>
              <a:cs typeface="Gill Sans"/>
              <a:sym typeface="Gill Sans"/>
            </a:endParaRPr>
          </a:p>
        </p:txBody>
      </p:sp>
      <p:sp>
        <p:nvSpPr>
          <p:cNvPr id="475" name="Google Shape;475;gb525822f29_0_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p>
            <a:pPr marL="0" lvl="0" indent="0" algn="ctr" rtl="0">
              <a:lnSpc>
                <a:spcPct val="85000"/>
              </a:lnSpc>
              <a:spcBef>
                <a:spcPts val="1300"/>
              </a:spcBef>
              <a:spcAft>
                <a:spcPts val="0"/>
              </a:spcAft>
              <a:buSzPts val="2400"/>
              <a:buNone/>
            </a:pPr>
            <a:r>
              <a:rPr lang="en-GB" sz="3600">
                <a:solidFill>
                  <a:srgbClr val="3D85C6"/>
                </a:solidFill>
                <a:latin typeface="Gill Sans"/>
                <a:ea typeface="Gill Sans"/>
                <a:cs typeface="Gill Sans"/>
                <a:sym typeface="Gill Sans"/>
              </a:rPr>
              <a:t>What can you see in the picture?</a:t>
            </a:r>
            <a:endParaRPr sz="3600">
              <a:solidFill>
                <a:srgbClr val="3D85C6"/>
              </a:solidFill>
              <a:latin typeface="Gill Sans"/>
              <a:ea typeface="Gill Sans"/>
              <a:cs typeface="Gill Sans"/>
              <a:sym typeface="Gill Sans"/>
            </a:endParaRPr>
          </a:p>
        </p:txBody>
      </p:sp>
      <p:pic>
        <p:nvPicPr>
          <p:cNvPr id="476" name="Google Shape;476;gb525822f29_0_5"/>
          <p:cNvPicPr preferRelativeResize="0"/>
          <p:nvPr/>
        </p:nvPicPr>
        <p:blipFill rotWithShape="1">
          <a:blip r:embed="rId3">
            <a:alphaModFix/>
          </a:blip>
          <a:srcRect/>
          <a:stretch/>
        </p:blipFill>
        <p:spPr>
          <a:xfrm>
            <a:off x="1257975" y="1510418"/>
            <a:ext cx="6628050" cy="4228923"/>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Google Shape;481;gb7431c63cc_1_7">
            <a:extLst>
              <a:ext uri="{FF2B5EF4-FFF2-40B4-BE49-F238E27FC236}">
                <a16:creationId xmlns:a16="http://schemas.microsoft.com/office/drawing/2014/main" id="{0E7667A4-CBB2-4759-AE25-0AF37BCF4CE1}"/>
              </a:ext>
            </a:extLst>
          </p:cNvPr>
          <p:cNvPicPr preferRelativeResize="0"/>
          <p:nvPr/>
        </p:nvPicPr>
        <p:blipFill rotWithShape="1">
          <a:blip r:embed="rId2">
            <a:alphaModFix/>
          </a:blip>
          <a:srcRect/>
          <a:stretch/>
        </p:blipFill>
        <p:spPr>
          <a:xfrm>
            <a:off x="5565591" y="2372961"/>
            <a:ext cx="1039598" cy="1039598"/>
          </a:xfrm>
          <a:prstGeom prst="rect">
            <a:avLst/>
          </a:prstGeom>
          <a:noFill/>
          <a:ln w="38100" cap="flat" cmpd="sng">
            <a:solidFill>
              <a:srgbClr val="FF9900"/>
            </a:solidFill>
            <a:prstDash val="solid"/>
            <a:round/>
            <a:headEnd type="none" w="sm" len="sm"/>
            <a:tailEnd type="none" w="sm" len="sm"/>
          </a:ln>
        </p:spPr>
      </p:pic>
      <p:pic>
        <p:nvPicPr>
          <p:cNvPr id="17" name="Google Shape;482;gb7431c63cc_1_7">
            <a:extLst>
              <a:ext uri="{FF2B5EF4-FFF2-40B4-BE49-F238E27FC236}">
                <a16:creationId xmlns:a16="http://schemas.microsoft.com/office/drawing/2014/main" id="{751C3AAF-449C-4B09-A759-74FD419DF38A}"/>
              </a:ext>
            </a:extLst>
          </p:cNvPr>
          <p:cNvPicPr preferRelativeResize="0"/>
          <p:nvPr/>
        </p:nvPicPr>
        <p:blipFill rotWithShape="1">
          <a:blip r:embed="rId3">
            <a:alphaModFix/>
          </a:blip>
          <a:srcRect l="29967" t="15759" r="19707" b="16745"/>
          <a:stretch/>
        </p:blipFill>
        <p:spPr>
          <a:xfrm>
            <a:off x="1821511" y="2133398"/>
            <a:ext cx="897399" cy="1203576"/>
          </a:xfrm>
          <a:prstGeom prst="rect">
            <a:avLst/>
          </a:prstGeom>
          <a:noFill/>
          <a:ln w="28575" cap="flat" cmpd="sng">
            <a:solidFill>
              <a:srgbClr val="FF9900"/>
            </a:solidFill>
            <a:prstDash val="solid"/>
            <a:round/>
            <a:headEnd type="none" w="sm" len="sm"/>
            <a:tailEnd type="none" w="sm" len="sm"/>
          </a:ln>
        </p:spPr>
      </p:pic>
      <p:pic>
        <p:nvPicPr>
          <p:cNvPr id="18" name="Google Shape;483;gb7431c63cc_1_7">
            <a:extLst>
              <a:ext uri="{FF2B5EF4-FFF2-40B4-BE49-F238E27FC236}">
                <a16:creationId xmlns:a16="http://schemas.microsoft.com/office/drawing/2014/main" id="{3C47D2D4-56D9-4256-8972-560E8269A99C}"/>
              </a:ext>
            </a:extLst>
          </p:cNvPr>
          <p:cNvPicPr preferRelativeResize="0"/>
          <p:nvPr/>
        </p:nvPicPr>
        <p:blipFill rotWithShape="1">
          <a:blip r:embed="rId4">
            <a:alphaModFix/>
          </a:blip>
          <a:srcRect/>
          <a:stretch/>
        </p:blipFill>
        <p:spPr>
          <a:xfrm>
            <a:off x="781302" y="4183317"/>
            <a:ext cx="1039601" cy="1708186"/>
          </a:xfrm>
          <a:prstGeom prst="rect">
            <a:avLst/>
          </a:prstGeom>
          <a:noFill/>
          <a:ln w="38100" cap="flat" cmpd="sng">
            <a:solidFill>
              <a:srgbClr val="FF9900"/>
            </a:solidFill>
            <a:prstDash val="solid"/>
            <a:round/>
            <a:headEnd type="none" w="sm" len="sm"/>
            <a:tailEnd type="none" w="sm" len="sm"/>
          </a:ln>
        </p:spPr>
      </p:pic>
      <p:pic>
        <p:nvPicPr>
          <p:cNvPr id="19" name="Google Shape;484;gb7431c63cc_1_7">
            <a:extLst>
              <a:ext uri="{FF2B5EF4-FFF2-40B4-BE49-F238E27FC236}">
                <a16:creationId xmlns:a16="http://schemas.microsoft.com/office/drawing/2014/main" id="{B26EC2FC-5915-49C7-8265-BFB030A12332}"/>
              </a:ext>
            </a:extLst>
          </p:cNvPr>
          <p:cNvPicPr preferRelativeResize="0"/>
          <p:nvPr/>
        </p:nvPicPr>
        <p:blipFill rotWithShape="1">
          <a:blip r:embed="rId5">
            <a:alphaModFix/>
          </a:blip>
          <a:srcRect/>
          <a:stretch/>
        </p:blipFill>
        <p:spPr>
          <a:xfrm>
            <a:off x="5117464" y="4328604"/>
            <a:ext cx="1222551" cy="1558624"/>
          </a:xfrm>
          <a:prstGeom prst="rect">
            <a:avLst/>
          </a:prstGeom>
          <a:noFill/>
          <a:ln w="38100" cap="flat" cmpd="sng">
            <a:solidFill>
              <a:srgbClr val="FF9900"/>
            </a:solidFill>
            <a:prstDash val="solid"/>
            <a:round/>
            <a:headEnd type="none" w="sm" len="sm"/>
            <a:tailEnd type="none" w="sm" len="sm"/>
          </a:ln>
        </p:spPr>
      </p:pic>
      <p:pic>
        <p:nvPicPr>
          <p:cNvPr id="20" name="Google Shape;485;gb7431c63cc_1_7">
            <a:extLst>
              <a:ext uri="{FF2B5EF4-FFF2-40B4-BE49-F238E27FC236}">
                <a16:creationId xmlns:a16="http://schemas.microsoft.com/office/drawing/2014/main" id="{24C94D41-D38A-4C77-B6E4-F28530CCBA37}"/>
              </a:ext>
            </a:extLst>
          </p:cNvPr>
          <p:cNvPicPr preferRelativeResize="0"/>
          <p:nvPr/>
        </p:nvPicPr>
        <p:blipFill rotWithShape="1">
          <a:blip r:embed="rId6">
            <a:alphaModFix/>
          </a:blip>
          <a:srcRect l="18698" t="5800" r="13870" b="8140"/>
          <a:stretch/>
        </p:blipFill>
        <p:spPr>
          <a:xfrm>
            <a:off x="216922" y="842905"/>
            <a:ext cx="1338600" cy="1281000"/>
          </a:xfrm>
          <a:prstGeom prst="ellipse">
            <a:avLst/>
          </a:prstGeom>
          <a:noFill/>
          <a:ln>
            <a:noFill/>
          </a:ln>
        </p:spPr>
      </p:pic>
      <p:sp>
        <p:nvSpPr>
          <p:cNvPr id="21" name="Google Shape;486;gb7431c63cc_1_7">
            <a:extLst>
              <a:ext uri="{FF2B5EF4-FFF2-40B4-BE49-F238E27FC236}">
                <a16:creationId xmlns:a16="http://schemas.microsoft.com/office/drawing/2014/main" id="{662DF25F-9CC4-4C00-84B8-21C97E54D4AC}"/>
              </a:ext>
            </a:extLst>
          </p:cNvPr>
          <p:cNvSpPr txBox="1">
            <a:spLocks/>
          </p:cNvSpPr>
          <p:nvPr/>
        </p:nvSpPr>
        <p:spPr>
          <a:xfrm>
            <a:off x="747967" y="291225"/>
            <a:ext cx="6863004" cy="16581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90000"/>
              </a:lnSpc>
              <a:buSzPts val="1800"/>
            </a:pPr>
            <a:r>
              <a:rPr lang="en-GB" sz="4800" dirty="0">
                <a:solidFill>
                  <a:srgbClr val="0F6AB1"/>
                </a:solidFill>
                <a:latin typeface="Gill Sans"/>
                <a:sym typeface="Gill Sans"/>
              </a:rPr>
              <a:t>What can we all do to reduce waste?</a:t>
            </a:r>
          </a:p>
        </p:txBody>
      </p:sp>
      <p:sp>
        <p:nvSpPr>
          <p:cNvPr id="22" name="Google Shape;487;gb7431c63cc_1_7">
            <a:extLst>
              <a:ext uri="{FF2B5EF4-FFF2-40B4-BE49-F238E27FC236}">
                <a16:creationId xmlns:a16="http://schemas.microsoft.com/office/drawing/2014/main" id="{6F2D1653-A9B1-4F7A-BFAA-4A467E1184B3}"/>
              </a:ext>
            </a:extLst>
          </p:cNvPr>
          <p:cNvSpPr/>
          <p:nvPr/>
        </p:nvSpPr>
        <p:spPr>
          <a:xfrm>
            <a:off x="6340015" y="1811750"/>
            <a:ext cx="2183274" cy="1848474"/>
          </a:xfrm>
          <a:prstGeom prst="irregularSeal1">
            <a:avLst/>
          </a:prstGeom>
          <a:solidFill>
            <a:srgbClr val="FF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488;gb7431c63cc_1_7">
            <a:extLst>
              <a:ext uri="{FF2B5EF4-FFF2-40B4-BE49-F238E27FC236}">
                <a16:creationId xmlns:a16="http://schemas.microsoft.com/office/drawing/2014/main" id="{31CE2BBE-7AAA-4E17-AAF2-CA4C6E1C97DC}"/>
              </a:ext>
            </a:extLst>
          </p:cNvPr>
          <p:cNvSpPr txBox="1"/>
          <p:nvPr/>
        </p:nvSpPr>
        <p:spPr>
          <a:xfrm>
            <a:off x="6863004" y="2339386"/>
            <a:ext cx="1137296" cy="701888"/>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700">
                <a:latin typeface="Comic Sans MS"/>
                <a:ea typeface="Comic Sans MS"/>
                <a:cs typeface="Comic Sans MS"/>
                <a:sym typeface="Comic Sans MS"/>
              </a:rPr>
              <a:t>reusable masks</a:t>
            </a:r>
            <a:endParaRPr sz="1700">
              <a:latin typeface="Comic Sans MS"/>
              <a:ea typeface="Comic Sans MS"/>
              <a:cs typeface="Comic Sans MS"/>
              <a:sym typeface="Comic Sans MS"/>
            </a:endParaRPr>
          </a:p>
        </p:txBody>
      </p:sp>
      <p:sp>
        <p:nvSpPr>
          <p:cNvPr id="24" name="Google Shape;489;gb7431c63cc_1_7">
            <a:extLst>
              <a:ext uri="{FF2B5EF4-FFF2-40B4-BE49-F238E27FC236}">
                <a16:creationId xmlns:a16="http://schemas.microsoft.com/office/drawing/2014/main" id="{1B3F11BD-C5AC-4E4D-A83E-61EF38528B5F}"/>
              </a:ext>
            </a:extLst>
          </p:cNvPr>
          <p:cNvSpPr/>
          <p:nvPr/>
        </p:nvSpPr>
        <p:spPr>
          <a:xfrm>
            <a:off x="2355739" y="2410370"/>
            <a:ext cx="1931148" cy="1658124"/>
          </a:xfrm>
          <a:prstGeom prst="irregularSeal1">
            <a:avLst/>
          </a:prstGeom>
          <a:solidFill>
            <a:srgbClr val="FF99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490;gb7431c63cc_1_7">
            <a:extLst>
              <a:ext uri="{FF2B5EF4-FFF2-40B4-BE49-F238E27FC236}">
                <a16:creationId xmlns:a16="http://schemas.microsoft.com/office/drawing/2014/main" id="{A5D39280-248A-4679-AACE-449E0450779C}"/>
              </a:ext>
            </a:extLst>
          </p:cNvPr>
          <p:cNvSpPr txBox="1"/>
          <p:nvPr/>
        </p:nvSpPr>
        <p:spPr>
          <a:xfrm>
            <a:off x="2775114" y="2885432"/>
            <a:ext cx="1222500" cy="708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700" dirty="0">
                <a:latin typeface="Comic Sans MS"/>
                <a:ea typeface="Comic Sans MS"/>
                <a:cs typeface="Comic Sans MS"/>
                <a:sym typeface="Comic Sans MS"/>
              </a:rPr>
              <a:t>refillable hand gel</a:t>
            </a:r>
            <a:endParaRPr sz="1700" dirty="0">
              <a:latin typeface="Comic Sans MS"/>
              <a:ea typeface="Comic Sans MS"/>
              <a:cs typeface="Comic Sans MS"/>
              <a:sym typeface="Comic Sans MS"/>
            </a:endParaRPr>
          </a:p>
        </p:txBody>
      </p:sp>
      <p:sp>
        <p:nvSpPr>
          <p:cNvPr id="26" name="Google Shape;491;gb7431c63cc_1_7">
            <a:extLst>
              <a:ext uri="{FF2B5EF4-FFF2-40B4-BE49-F238E27FC236}">
                <a16:creationId xmlns:a16="http://schemas.microsoft.com/office/drawing/2014/main" id="{DC67A97F-26ED-48BC-BBB2-CE33C9EF7708}"/>
              </a:ext>
            </a:extLst>
          </p:cNvPr>
          <p:cNvSpPr/>
          <p:nvPr/>
        </p:nvSpPr>
        <p:spPr>
          <a:xfrm>
            <a:off x="6049991" y="4113173"/>
            <a:ext cx="2290464" cy="1848474"/>
          </a:xfrm>
          <a:prstGeom prst="irregularSeal1">
            <a:avLst/>
          </a:prstGeom>
          <a:solidFill>
            <a:srgbClr val="00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492;gb7431c63cc_1_7">
            <a:extLst>
              <a:ext uri="{FF2B5EF4-FFF2-40B4-BE49-F238E27FC236}">
                <a16:creationId xmlns:a16="http://schemas.microsoft.com/office/drawing/2014/main" id="{A453B8D6-EF5A-4AC4-BCCB-71E762A1BD2E}"/>
              </a:ext>
            </a:extLst>
          </p:cNvPr>
          <p:cNvSpPr txBox="1"/>
          <p:nvPr/>
        </p:nvSpPr>
        <p:spPr>
          <a:xfrm>
            <a:off x="6625966" y="4552611"/>
            <a:ext cx="1138500" cy="969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700">
                <a:latin typeface="Comic Sans MS"/>
                <a:ea typeface="Comic Sans MS"/>
                <a:cs typeface="Comic Sans MS"/>
                <a:sym typeface="Comic Sans MS"/>
              </a:rPr>
              <a:t>use soap and water</a:t>
            </a:r>
            <a:endParaRPr sz="1700">
              <a:latin typeface="Comic Sans MS"/>
              <a:ea typeface="Comic Sans MS"/>
              <a:cs typeface="Comic Sans MS"/>
              <a:sym typeface="Comic Sans MS"/>
            </a:endParaRPr>
          </a:p>
        </p:txBody>
      </p:sp>
      <p:sp>
        <p:nvSpPr>
          <p:cNvPr id="28" name="Google Shape;493;gb7431c63cc_1_7">
            <a:extLst>
              <a:ext uri="{FF2B5EF4-FFF2-40B4-BE49-F238E27FC236}">
                <a16:creationId xmlns:a16="http://schemas.microsoft.com/office/drawing/2014/main" id="{00E17D76-00F2-4A32-AE31-20E5F8C39FCF}"/>
              </a:ext>
            </a:extLst>
          </p:cNvPr>
          <p:cNvSpPr/>
          <p:nvPr/>
        </p:nvSpPr>
        <p:spPr>
          <a:xfrm>
            <a:off x="1538972" y="4332930"/>
            <a:ext cx="2062800" cy="1658124"/>
          </a:xfrm>
          <a:prstGeom prst="irregularSeal1">
            <a:avLst/>
          </a:prstGeom>
          <a:solidFill>
            <a:srgbClr val="00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494;gb7431c63cc_1_7">
            <a:extLst>
              <a:ext uri="{FF2B5EF4-FFF2-40B4-BE49-F238E27FC236}">
                <a16:creationId xmlns:a16="http://schemas.microsoft.com/office/drawing/2014/main" id="{0F0635BB-22C0-463E-AA2B-E54D1D2D2B76}"/>
              </a:ext>
            </a:extLst>
          </p:cNvPr>
          <p:cNvSpPr txBox="1"/>
          <p:nvPr/>
        </p:nvSpPr>
        <p:spPr>
          <a:xfrm>
            <a:off x="2009323" y="4938792"/>
            <a:ext cx="1138500" cy="446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700" dirty="0">
                <a:latin typeface="Comic Sans MS"/>
                <a:ea typeface="Comic Sans MS"/>
                <a:cs typeface="Comic Sans MS"/>
                <a:sym typeface="Comic Sans MS"/>
              </a:rPr>
              <a:t>recycle</a:t>
            </a:r>
            <a:endParaRPr sz="1700" dirty="0">
              <a:latin typeface="Comic Sans MS"/>
              <a:ea typeface="Comic Sans MS"/>
              <a:cs typeface="Comic Sans MS"/>
              <a:sym typeface="Comic Sans MS"/>
            </a:endParaRPr>
          </a:p>
        </p:txBody>
      </p:sp>
    </p:spTree>
    <p:extLst>
      <p:ext uri="{BB962C8B-B14F-4D97-AF65-F5344CB8AC3E}">
        <p14:creationId xmlns:p14="http://schemas.microsoft.com/office/powerpoint/2010/main" val="503231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000"/>
                                        <p:tgtEl>
                                          <p:spTgt spid="16"/>
                                        </p:tgtEl>
                                        <p:attrNameLst>
                                          <p:attrName>ppt_x</p:attrName>
                                        </p:attrNameLst>
                                      </p:cBhvr>
                                      <p:tavLst>
                                        <p:tav tm="0">
                                          <p:val>
                                            <p:strVal val="#ppt_x-1"/>
                                          </p:val>
                                        </p:tav>
                                        <p:tav tm="100000">
                                          <p:val>
                                            <p:strVal val="#ppt_x"/>
                                          </p:val>
                                        </p:tav>
                                      </p:tavLst>
                                    </p:anim>
                                  </p:childTnLst>
                                </p:cTn>
                              </p:par>
                              <p:par>
                                <p:cTn id="8" presetID="2" presetClass="entr" presetSubtype="2"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 calcmode="lin" valueType="num">
                                      <p:cBhvr additive="base">
                                        <p:cTn id="10" dur="1000"/>
                                        <p:tgtEl>
                                          <p:spTgt spid="23"/>
                                        </p:tgtEl>
                                        <p:attrNameLst>
                                          <p:attrName>ppt_x</p:attrName>
                                        </p:attrNameLst>
                                      </p:cBhvr>
                                      <p:tavLst>
                                        <p:tav tm="0">
                                          <p:val>
                                            <p:strVal val="#ppt_x+1"/>
                                          </p:val>
                                        </p:tav>
                                        <p:tav tm="100000">
                                          <p:val>
                                            <p:strVal val="#ppt_x"/>
                                          </p:val>
                                        </p:tav>
                                      </p:tavLst>
                                    </p:anim>
                                  </p:childTnLst>
                                </p:cTn>
                              </p:par>
                              <p:par>
                                <p:cTn id="11" presetID="2" presetClass="entr" presetSubtype="2"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1000"/>
                                        <p:tgtEl>
                                          <p:spTgt spid="22"/>
                                        </p:tgtEl>
                                        <p:attrNameLst>
                                          <p:attrName>ppt_x</p:attrName>
                                        </p:attrNameLst>
                                      </p:cBhvr>
                                      <p:tavLst>
                                        <p:tav tm="0">
                                          <p:val>
                                            <p:strVal val="#ppt_x+1"/>
                                          </p:val>
                                        </p:tav>
                                        <p:tav tm="100000">
                                          <p:val>
                                            <p:strVal val="#ppt_x"/>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nodeType="clickEffect">
                                  <p:stCondLst>
                                    <p:cond delay="0"/>
                                  </p:stCondLst>
                                  <p:childTnLst>
                                    <p:set>
                                      <p:cBhvr>
                                        <p:cTn id="17" dur="1" fill="hold">
                                          <p:stCondLst>
                                            <p:cond delay="0"/>
                                          </p:stCondLst>
                                        </p:cTn>
                                        <p:tgtEl>
                                          <p:spTgt spid="17"/>
                                        </p:tgtEl>
                                        <p:attrNameLst>
                                          <p:attrName>style.visibility</p:attrName>
                                        </p:attrNameLst>
                                      </p:cBhvr>
                                      <p:to>
                                        <p:strVal val="visible"/>
                                      </p:to>
                                    </p:set>
                                    <p:anim calcmode="lin" valueType="num">
                                      <p:cBhvr additive="base">
                                        <p:cTn id="18" dur="1000"/>
                                        <p:tgtEl>
                                          <p:spTgt spid="17"/>
                                        </p:tgtEl>
                                        <p:attrNameLst>
                                          <p:attrName>ppt_x</p:attrName>
                                        </p:attrNameLst>
                                      </p:cBhvr>
                                      <p:tavLst>
                                        <p:tav tm="0">
                                          <p:val>
                                            <p:strVal val="#ppt_x+1"/>
                                          </p:val>
                                        </p:tav>
                                        <p:tav tm="100000">
                                          <p:val>
                                            <p:strVal val="#ppt_x"/>
                                          </p:val>
                                        </p:tav>
                                      </p:tavLst>
                                    </p:anim>
                                  </p:childTnLst>
                                </p:cTn>
                              </p:par>
                              <p:par>
                                <p:cTn id="19" presetID="2" presetClass="entr" presetSubtype="8" fill="hold" nodeType="with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1000"/>
                                        <p:tgtEl>
                                          <p:spTgt spid="25"/>
                                        </p:tgtEl>
                                        <p:attrNameLst>
                                          <p:attrName>ppt_x</p:attrName>
                                        </p:attrNameLst>
                                      </p:cBhvr>
                                      <p:tavLst>
                                        <p:tav tm="0">
                                          <p:val>
                                            <p:strVal val="#ppt_x-1"/>
                                          </p:val>
                                        </p:tav>
                                        <p:tav tm="100000">
                                          <p:val>
                                            <p:strVal val="#ppt_x"/>
                                          </p:val>
                                        </p:tav>
                                      </p:tavLst>
                                    </p:anim>
                                  </p:childTnLst>
                                </p:cTn>
                              </p:par>
                              <p:par>
                                <p:cTn id="22" presetID="2" presetClass="entr" presetSubtype="8" fill="hold" nodeType="withEffect">
                                  <p:stCondLst>
                                    <p:cond delay="0"/>
                                  </p:stCondLst>
                                  <p:childTnLst>
                                    <p:set>
                                      <p:cBhvr>
                                        <p:cTn id="23" dur="1" fill="hold">
                                          <p:stCondLst>
                                            <p:cond delay="0"/>
                                          </p:stCondLst>
                                        </p:cTn>
                                        <p:tgtEl>
                                          <p:spTgt spid="24"/>
                                        </p:tgtEl>
                                        <p:attrNameLst>
                                          <p:attrName>style.visibility</p:attrName>
                                        </p:attrNameLst>
                                      </p:cBhvr>
                                      <p:to>
                                        <p:strVal val="visible"/>
                                      </p:to>
                                    </p:set>
                                    <p:anim calcmode="lin" valueType="num">
                                      <p:cBhvr additive="base">
                                        <p:cTn id="24" dur="1000"/>
                                        <p:tgtEl>
                                          <p:spTgt spid="24"/>
                                        </p:tgtEl>
                                        <p:attrNameLst>
                                          <p:attrName>ppt_x</p:attrName>
                                        </p:attrNameLst>
                                      </p:cBhvr>
                                      <p:tavLst>
                                        <p:tav tm="0">
                                          <p:val>
                                            <p:strVal val="#ppt_x-1"/>
                                          </p:val>
                                        </p:tav>
                                        <p:tav tm="100000">
                                          <p:val>
                                            <p:strVal val="#ppt_x"/>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nodeType="click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additive="base">
                                        <p:cTn id="29" dur="1000"/>
                                        <p:tgtEl>
                                          <p:spTgt spid="19"/>
                                        </p:tgtEl>
                                        <p:attrNameLst>
                                          <p:attrName>ppt_x</p:attrName>
                                        </p:attrNameLst>
                                      </p:cBhvr>
                                      <p:tavLst>
                                        <p:tav tm="0">
                                          <p:val>
                                            <p:strVal val="#ppt_x-1"/>
                                          </p:val>
                                        </p:tav>
                                        <p:tav tm="100000">
                                          <p:val>
                                            <p:strVal val="#ppt_x"/>
                                          </p:val>
                                        </p:tav>
                                      </p:tavLst>
                                    </p:anim>
                                  </p:childTnLst>
                                </p:cTn>
                              </p:par>
                              <p:par>
                                <p:cTn id="30" presetID="2" presetClass="entr" presetSubtype="2" fill="hold" nodeType="with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additive="base">
                                        <p:cTn id="32" dur="1000"/>
                                        <p:tgtEl>
                                          <p:spTgt spid="27"/>
                                        </p:tgtEl>
                                        <p:attrNameLst>
                                          <p:attrName>ppt_x</p:attrName>
                                        </p:attrNameLst>
                                      </p:cBhvr>
                                      <p:tavLst>
                                        <p:tav tm="0">
                                          <p:val>
                                            <p:strVal val="#ppt_x+1"/>
                                          </p:val>
                                        </p:tav>
                                        <p:tav tm="100000">
                                          <p:val>
                                            <p:strVal val="#ppt_x"/>
                                          </p:val>
                                        </p:tav>
                                      </p:tavLst>
                                    </p:anim>
                                  </p:childTnLst>
                                </p:cTn>
                              </p:par>
                              <p:par>
                                <p:cTn id="33" presetID="2" presetClass="entr" presetSubtype="2"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additive="base">
                                        <p:cTn id="35" dur="1000"/>
                                        <p:tgtEl>
                                          <p:spTgt spid="26"/>
                                        </p:tgtEl>
                                        <p:attrNameLst>
                                          <p:attrName>ppt_x</p:attrName>
                                        </p:attrNameLst>
                                      </p:cBhvr>
                                      <p:tavLst>
                                        <p:tav tm="0">
                                          <p:val>
                                            <p:strVal val="#ppt_x+1"/>
                                          </p:val>
                                        </p:tav>
                                        <p:tav tm="100000">
                                          <p:val>
                                            <p:strVal val="#ppt_x"/>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2" fill="hold" nodeType="clickEffect">
                                  <p:stCondLst>
                                    <p:cond delay="0"/>
                                  </p:stCondLst>
                                  <p:childTnLst>
                                    <p:set>
                                      <p:cBhvr>
                                        <p:cTn id="39" dur="1" fill="hold">
                                          <p:stCondLst>
                                            <p:cond delay="0"/>
                                          </p:stCondLst>
                                        </p:cTn>
                                        <p:tgtEl>
                                          <p:spTgt spid="18"/>
                                        </p:tgtEl>
                                        <p:attrNameLst>
                                          <p:attrName>style.visibility</p:attrName>
                                        </p:attrNameLst>
                                      </p:cBhvr>
                                      <p:to>
                                        <p:strVal val="visible"/>
                                      </p:to>
                                    </p:set>
                                    <p:anim calcmode="lin" valueType="num">
                                      <p:cBhvr additive="base">
                                        <p:cTn id="40" dur="1000"/>
                                        <p:tgtEl>
                                          <p:spTgt spid="18"/>
                                        </p:tgtEl>
                                        <p:attrNameLst>
                                          <p:attrName>ppt_x</p:attrName>
                                        </p:attrNameLst>
                                      </p:cBhvr>
                                      <p:tavLst>
                                        <p:tav tm="0">
                                          <p:val>
                                            <p:strVal val="#ppt_x+1"/>
                                          </p:val>
                                        </p:tav>
                                        <p:tav tm="100000">
                                          <p:val>
                                            <p:strVal val="#ppt_x"/>
                                          </p:val>
                                        </p:tav>
                                      </p:tavLst>
                                    </p:anim>
                                  </p:childTnLst>
                                </p:cTn>
                              </p:par>
                              <p:par>
                                <p:cTn id="41" presetID="2" presetClass="entr" presetSubtype="8" fill="hold"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additive="base">
                                        <p:cTn id="43" dur="1000"/>
                                        <p:tgtEl>
                                          <p:spTgt spid="29"/>
                                        </p:tgtEl>
                                        <p:attrNameLst>
                                          <p:attrName>ppt_x</p:attrName>
                                        </p:attrNameLst>
                                      </p:cBhvr>
                                      <p:tavLst>
                                        <p:tav tm="0">
                                          <p:val>
                                            <p:strVal val="#ppt_x-1"/>
                                          </p:val>
                                        </p:tav>
                                        <p:tav tm="100000">
                                          <p:val>
                                            <p:strVal val="#ppt_x"/>
                                          </p:val>
                                        </p:tav>
                                      </p:tavLst>
                                    </p:anim>
                                  </p:childTnLst>
                                </p:cTn>
                              </p:par>
                              <p:par>
                                <p:cTn id="44" presetID="2" presetClass="entr" presetSubtype="8" fill="hold"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additive="base">
                                        <p:cTn id="46" dur="1000"/>
                                        <p:tgtEl>
                                          <p:spTgt spid="28"/>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sp>
        <p:nvSpPr>
          <p:cNvPr id="499" name="Google Shape;499;gb7d3647846_0_11"/>
          <p:cNvSpPr/>
          <p:nvPr/>
        </p:nvSpPr>
        <p:spPr>
          <a:xfrm>
            <a:off x="2351163" y="340653"/>
            <a:ext cx="4246200" cy="6027600"/>
          </a:xfrm>
          <a:prstGeom prst="rect">
            <a:avLst/>
          </a:prstGeom>
          <a:solidFill>
            <a:srgbClr val="FFF2CC"/>
          </a:solidFill>
          <a:ln w="38100" cap="flat" cmpd="sng">
            <a:solidFill>
              <a:srgbClr val="FF99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gb7d3647846_0_11"/>
          <p:cNvSpPr txBox="1"/>
          <p:nvPr/>
        </p:nvSpPr>
        <p:spPr>
          <a:xfrm>
            <a:off x="2732913" y="378700"/>
            <a:ext cx="3482700" cy="585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2600" dirty="0">
                <a:solidFill>
                  <a:srgbClr val="0F6AB1"/>
                </a:solidFill>
                <a:latin typeface="Impact"/>
                <a:ea typeface="Impact"/>
                <a:cs typeface="Impact"/>
                <a:sym typeface="Impact"/>
              </a:rPr>
              <a:t>Help us reduce waste!</a:t>
            </a:r>
            <a:endParaRPr sz="2600" dirty="0">
              <a:solidFill>
                <a:srgbClr val="0F6AB1"/>
              </a:solidFill>
              <a:latin typeface="Impact"/>
              <a:ea typeface="Impact"/>
              <a:cs typeface="Impact"/>
              <a:sym typeface="Impact"/>
            </a:endParaRPr>
          </a:p>
        </p:txBody>
      </p:sp>
      <p:pic>
        <p:nvPicPr>
          <p:cNvPr id="501" name="Google Shape;501;gb7d3647846_0_11"/>
          <p:cNvPicPr preferRelativeResize="0"/>
          <p:nvPr/>
        </p:nvPicPr>
        <p:blipFill>
          <a:blip r:embed="rId3">
            <a:alphaModFix/>
          </a:blip>
          <a:stretch>
            <a:fillRect/>
          </a:stretch>
        </p:blipFill>
        <p:spPr>
          <a:xfrm>
            <a:off x="2536750" y="1344525"/>
            <a:ext cx="1039598" cy="1039598"/>
          </a:xfrm>
          <a:prstGeom prst="rect">
            <a:avLst/>
          </a:prstGeom>
          <a:noFill/>
          <a:ln w="38100" cap="flat" cmpd="sng">
            <a:solidFill>
              <a:srgbClr val="FF9900"/>
            </a:solidFill>
            <a:prstDash val="solid"/>
            <a:round/>
            <a:headEnd type="none" w="sm" len="sm"/>
            <a:tailEnd type="none" w="sm" len="sm"/>
          </a:ln>
        </p:spPr>
      </p:pic>
      <p:pic>
        <p:nvPicPr>
          <p:cNvPr id="502" name="Google Shape;502;gb7d3647846_0_11"/>
          <p:cNvPicPr preferRelativeResize="0"/>
          <p:nvPr/>
        </p:nvPicPr>
        <p:blipFill rotWithShape="1">
          <a:blip r:embed="rId4">
            <a:alphaModFix/>
          </a:blip>
          <a:srcRect l="29968" t="15759" r="19707" b="16745"/>
          <a:stretch/>
        </p:blipFill>
        <p:spPr>
          <a:xfrm>
            <a:off x="5474400" y="1865600"/>
            <a:ext cx="897399" cy="1203576"/>
          </a:xfrm>
          <a:prstGeom prst="rect">
            <a:avLst/>
          </a:prstGeom>
          <a:noFill/>
          <a:ln w="28575" cap="flat" cmpd="sng">
            <a:solidFill>
              <a:srgbClr val="FF9900"/>
            </a:solidFill>
            <a:prstDash val="solid"/>
            <a:round/>
            <a:headEnd type="none" w="sm" len="sm"/>
            <a:tailEnd type="none" w="sm" len="sm"/>
          </a:ln>
        </p:spPr>
      </p:pic>
      <p:pic>
        <p:nvPicPr>
          <p:cNvPr id="503" name="Google Shape;503;gb7d3647846_0_11"/>
          <p:cNvPicPr preferRelativeResize="0"/>
          <p:nvPr/>
        </p:nvPicPr>
        <p:blipFill>
          <a:blip r:embed="rId5">
            <a:alphaModFix/>
          </a:blip>
          <a:stretch>
            <a:fillRect/>
          </a:stretch>
        </p:blipFill>
        <p:spPr>
          <a:xfrm>
            <a:off x="2630500" y="4466589"/>
            <a:ext cx="1039601" cy="1708186"/>
          </a:xfrm>
          <a:prstGeom prst="rect">
            <a:avLst/>
          </a:prstGeom>
          <a:noFill/>
          <a:ln w="38100" cap="flat" cmpd="sng">
            <a:solidFill>
              <a:srgbClr val="FF9900"/>
            </a:solidFill>
            <a:prstDash val="solid"/>
            <a:round/>
            <a:headEnd type="none" w="sm" len="sm"/>
            <a:tailEnd type="none" w="sm" len="sm"/>
          </a:ln>
        </p:spPr>
      </p:pic>
      <p:pic>
        <p:nvPicPr>
          <p:cNvPr id="504" name="Google Shape;504;gb7d3647846_0_11"/>
          <p:cNvPicPr preferRelativeResize="0"/>
          <p:nvPr/>
        </p:nvPicPr>
        <p:blipFill>
          <a:blip r:embed="rId6">
            <a:alphaModFix/>
          </a:blip>
          <a:stretch>
            <a:fillRect/>
          </a:stretch>
        </p:blipFill>
        <p:spPr>
          <a:xfrm>
            <a:off x="4797600" y="3720225"/>
            <a:ext cx="1222551" cy="1558624"/>
          </a:xfrm>
          <a:prstGeom prst="rect">
            <a:avLst/>
          </a:prstGeom>
          <a:noFill/>
          <a:ln w="38100" cap="flat" cmpd="sng">
            <a:solidFill>
              <a:srgbClr val="FF9900"/>
            </a:solidFill>
            <a:prstDash val="solid"/>
            <a:round/>
            <a:headEnd type="none" w="sm" len="sm"/>
            <a:tailEnd type="none" w="sm" len="sm"/>
          </a:ln>
        </p:spPr>
      </p:pic>
      <p:sp>
        <p:nvSpPr>
          <p:cNvPr id="505" name="Google Shape;505;gb7d3647846_0_11"/>
          <p:cNvSpPr/>
          <p:nvPr/>
        </p:nvSpPr>
        <p:spPr>
          <a:xfrm>
            <a:off x="3561880" y="1293722"/>
            <a:ext cx="2545513" cy="318114"/>
          </a:xfrm>
          <a:prstGeom prst="flowChartTerminator">
            <a:avLst/>
          </a:prstGeom>
          <a:solidFill>
            <a:srgbClr val="4A86E8"/>
          </a:solidFill>
          <a:ln w="38100"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gb7d3647846_0_11"/>
          <p:cNvSpPr txBox="1"/>
          <p:nvPr/>
        </p:nvSpPr>
        <p:spPr>
          <a:xfrm>
            <a:off x="3606951" y="1223154"/>
            <a:ext cx="2545513" cy="46163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dirty="0">
                <a:solidFill>
                  <a:schemeClr val="bg1"/>
                </a:solidFill>
                <a:latin typeface="Oswald"/>
                <a:ea typeface="Oswald"/>
                <a:cs typeface="Oswald"/>
                <a:sym typeface="Oswald"/>
              </a:rPr>
              <a:t>Wear a reusable mask!</a:t>
            </a:r>
            <a:endParaRPr dirty="0">
              <a:solidFill>
                <a:schemeClr val="bg1"/>
              </a:solidFill>
              <a:latin typeface="Oswald"/>
              <a:ea typeface="Oswald"/>
              <a:cs typeface="Oswald"/>
              <a:sym typeface="Oswald"/>
            </a:endParaRPr>
          </a:p>
        </p:txBody>
      </p:sp>
      <p:sp>
        <p:nvSpPr>
          <p:cNvPr id="507" name="Google Shape;507;gb7d3647846_0_11"/>
          <p:cNvSpPr/>
          <p:nvPr/>
        </p:nvSpPr>
        <p:spPr>
          <a:xfrm>
            <a:off x="3815915" y="2905707"/>
            <a:ext cx="2392856" cy="400194"/>
          </a:xfrm>
          <a:prstGeom prst="flowChartTerminator">
            <a:avLst/>
          </a:prstGeom>
          <a:solidFill>
            <a:srgbClr val="9900FF"/>
          </a:solidFill>
          <a:ln w="38100" cap="flat" cmpd="sng">
            <a:solidFill>
              <a:srgbClr val="351C7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gb7d3647846_0_11"/>
          <p:cNvSpPr txBox="1"/>
          <p:nvPr/>
        </p:nvSpPr>
        <p:spPr>
          <a:xfrm>
            <a:off x="3825505" y="2892818"/>
            <a:ext cx="2392857" cy="46163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dirty="0">
                <a:solidFill>
                  <a:schemeClr val="bg1"/>
                </a:solidFill>
                <a:latin typeface="Oswald"/>
                <a:ea typeface="Oswald"/>
                <a:cs typeface="Oswald"/>
                <a:sym typeface="Oswald"/>
              </a:rPr>
              <a:t>Refill your handwash!</a:t>
            </a:r>
            <a:endParaRPr dirty="0">
              <a:solidFill>
                <a:schemeClr val="bg1"/>
              </a:solidFill>
              <a:latin typeface="Oswald"/>
              <a:ea typeface="Oswald"/>
              <a:cs typeface="Oswald"/>
              <a:sym typeface="Oswald"/>
            </a:endParaRPr>
          </a:p>
        </p:txBody>
      </p:sp>
      <p:sp>
        <p:nvSpPr>
          <p:cNvPr id="509" name="Google Shape;509;gb7d3647846_0_11"/>
          <p:cNvSpPr/>
          <p:nvPr/>
        </p:nvSpPr>
        <p:spPr>
          <a:xfrm>
            <a:off x="2440918" y="4135850"/>
            <a:ext cx="2356681" cy="318114"/>
          </a:xfrm>
          <a:prstGeom prst="flowChartTerminator">
            <a:avLst/>
          </a:prstGeom>
          <a:solidFill>
            <a:srgbClr val="FF0000"/>
          </a:solidFill>
          <a:ln w="38100" cap="flat" cmpd="sng">
            <a:solidFill>
              <a:srgbClr val="B45F0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gb7d3647846_0_11"/>
          <p:cNvSpPr txBox="1"/>
          <p:nvPr/>
        </p:nvSpPr>
        <p:spPr>
          <a:xfrm>
            <a:off x="2373420" y="4082655"/>
            <a:ext cx="2593361" cy="46163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dirty="0">
                <a:solidFill>
                  <a:schemeClr val="bg1"/>
                </a:solidFill>
                <a:latin typeface="Oswald"/>
                <a:ea typeface="Oswald"/>
                <a:cs typeface="Oswald"/>
                <a:sym typeface="Oswald"/>
              </a:rPr>
              <a:t>Recycle what you can!</a:t>
            </a:r>
            <a:endParaRPr dirty="0">
              <a:solidFill>
                <a:schemeClr val="bg1"/>
              </a:solidFill>
              <a:latin typeface="Oswald"/>
              <a:ea typeface="Oswald"/>
              <a:cs typeface="Oswald"/>
              <a:sym typeface="Oswald"/>
            </a:endParaRPr>
          </a:p>
        </p:txBody>
      </p:sp>
      <p:sp>
        <p:nvSpPr>
          <p:cNvPr id="511" name="Google Shape;511;gb7d3647846_0_11"/>
          <p:cNvSpPr/>
          <p:nvPr/>
        </p:nvSpPr>
        <p:spPr>
          <a:xfrm>
            <a:off x="4204508" y="5263825"/>
            <a:ext cx="2312062" cy="318114"/>
          </a:xfrm>
          <a:prstGeom prst="flowChartTerminator">
            <a:avLst/>
          </a:prstGeom>
          <a:solidFill>
            <a:srgbClr val="6AA84F"/>
          </a:solidFill>
          <a:ln w="38100" cap="flat" cmpd="sng">
            <a:solidFill>
              <a:srgbClr val="00FF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gb7d3647846_0_11"/>
          <p:cNvSpPr txBox="1"/>
          <p:nvPr/>
        </p:nvSpPr>
        <p:spPr>
          <a:xfrm>
            <a:off x="4204507" y="5207178"/>
            <a:ext cx="2392856" cy="46163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dirty="0">
                <a:solidFill>
                  <a:schemeClr val="bg1"/>
                </a:solidFill>
                <a:latin typeface="Oswald"/>
                <a:ea typeface="Oswald"/>
                <a:cs typeface="Oswald"/>
                <a:sym typeface="Oswald"/>
              </a:rPr>
              <a:t>Use soap and water!</a:t>
            </a:r>
            <a:endParaRPr dirty="0">
              <a:solidFill>
                <a:schemeClr val="bg1"/>
              </a:solidFill>
              <a:latin typeface="Oswald"/>
              <a:ea typeface="Oswald"/>
              <a:cs typeface="Oswald"/>
              <a:sym typeface="Oswald"/>
            </a:endParaRPr>
          </a:p>
        </p:txBody>
      </p:sp>
      <p:pic>
        <p:nvPicPr>
          <p:cNvPr id="513" name="Google Shape;513;gb7d3647846_0_11"/>
          <p:cNvPicPr preferRelativeResize="0"/>
          <p:nvPr/>
        </p:nvPicPr>
        <p:blipFill rotWithShape="1">
          <a:blip r:embed="rId7">
            <a:alphaModFix/>
          </a:blip>
          <a:srcRect l="18698" t="5800" r="13870" b="8141"/>
          <a:stretch/>
        </p:blipFill>
        <p:spPr>
          <a:xfrm>
            <a:off x="2387250" y="2514100"/>
            <a:ext cx="1338600" cy="1281000"/>
          </a:xfrm>
          <a:prstGeom prst="ellipse">
            <a:avLst/>
          </a:prstGeom>
          <a:noFill/>
          <a:ln>
            <a:noFill/>
          </a:ln>
        </p:spPr>
      </p:pic>
    </p:spTree>
    <p:extLst>
      <p:ext uri="{BB962C8B-B14F-4D97-AF65-F5344CB8AC3E}">
        <p14:creationId xmlns:p14="http://schemas.microsoft.com/office/powerpoint/2010/main" val="23650840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518;gb65152134c_1_0">
            <a:extLst>
              <a:ext uri="{FF2B5EF4-FFF2-40B4-BE49-F238E27FC236}">
                <a16:creationId xmlns:a16="http://schemas.microsoft.com/office/drawing/2014/main" id="{97F7D11C-8A7E-497C-8741-6AE21D94D23D}"/>
              </a:ext>
            </a:extLst>
          </p:cNvPr>
          <p:cNvSpPr txBox="1">
            <a:spLocks/>
          </p:cNvSpPr>
          <p:nvPr/>
        </p:nvSpPr>
        <p:spPr>
          <a:xfrm>
            <a:off x="209139" y="163202"/>
            <a:ext cx="8079600" cy="1658100"/>
          </a:xfrm>
          <a:prstGeom prst="rect">
            <a:avLst/>
          </a:prstGeom>
          <a:noFill/>
          <a:ln>
            <a:noFill/>
          </a:ln>
        </p:spPr>
        <p:txBody>
          <a:bodyPr spcFirstLastPara="1" vert="horz" wrap="square" lIns="91425" tIns="45700" rIns="91425" bIns="4570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spcBef>
                <a:spcPts val="0"/>
              </a:spcBef>
              <a:buClr>
                <a:srgbClr val="000000"/>
              </a:buClr>
              <a:buSzPts val="1800"/>
              <a:buFont typeface="Arial"/>
              <a:buNone/>
            </a:pPr>
            <a:r>
              <a:rPr lang="en-GB" sz="4800" dirty="0">
                <a:solidFill>
                  <a:srgbClr val="0F6AB1"/>
                </a:solidFill>
                <a:latin typeface="Gill Sans"/>
                <a:ea typeface="Gill Sans"/>
                <a:cs typeface="Gill Sans"/>
                <a:sym typeface="Gill Sans"/>
              </a:rPr>
              <a:t>What have we learnt?</a:t>
            </a:r>
          </a:p>
          <a:p>
            <a:pPr algn="l">
              <a:spcBef>
                <a:spcPts val="0"/>
              </a:spcBef>
              <a:buClr>
                <a:schemeClr val="accent1"/>
              </a:buClr>
              <a:buSzPts val="4800"/>
              <a:buFont typeface="Calibri"/>
              <a:buNone/>
            </a:pPr>
            <a:endParaRPr lang="en-GB" dirty="0">
              <a:latin typeface="Gill Sans"/>
              <a:ea typeface="Gill Sans"/>
              <a:cs typeface="Gill Sans"/>
              <a:sym typeface="Gill Sans"/>
            </a:endParaRPr>
          </a:p>
        </p:txBody>
      </p:sp>
      <p:sp>
        <p:nvSpPr>
          <p:cNvPr id="3" name="Google Shape;520;gb65152134c_1_0">
            <a:extLst>
              <a:ext uri="{FF2B5EF4-FFF2-40B4-BE49-F238E27FC236}">
                <a16:creationId xmlns:a16="http://schemas.microsoft.com/office/drawing/2014/main" id="{4E4989AF-D58B-4ACE-9850-CF17AA837020}"/>
              </a:ext>
            </a:extLst>
          </p:cNvPr>
          <p:cNvSpPr txBox="1"/>
          <p:nvPr/>
        </p:nvSpPr>
        <p:spPr>
          <a:xfrm>
            <a:off x="888478" y="1717942"/>
            <a:ext cx="7393651" cy="2985402"/>
          </a:xfrm>
          <a:prstGeom prst="rect">
            <a:avLst/>
          </a:prstGeom>
          <a:noFill/>
          <a:ln>
            <a:noFill/>
          </a:ln>
        </p:spPr>
        <p:txBody>
          <a:bodyPr spcFirstLastPara="1" wrap="square" lIns="91425" tIns="91425" rIns="91425" bIns="91425" anchor="t" anchorCtr="0">
            <a:spAutoFit/>
          </a:bodyPr>
          <a:lstStyle/>
          <a:p>
            <a:pPr marL="571500" marR="0" lvl="0" indent="-571500" algn="l" rtl="0">
              <a:lnSpc>
                <a:spcPct val="100000"/>
              </a:lnSpc>
              <a:spcBef>
                <a:spcPts val="0"/>
              </a:spcBef>
              <a:spcAft>
                <a:spcPts val="0"/>
              </a:spcAft>
              <a:buClr>
                <a:schemeClr val="accent1">
                  <a:lumMod val="75000"/>
                </a:schemeClr>
              </a:buClr>
              <a:buSzPts val="3600"/>
              <a:buFont typeface="Arial" panose="020B0604020202020204" pitchFamily="34" charset="0"/>
              <a:buChar char="•"/>
            </a:pPr>
            <a:r>
              <a:rPr lang="en-GB" sz="2800" b="0" i="0" u="none" strike="noStrike" cap="none" dirty="0">
                <a:solidFill>
                  <a:schemeClr val="accent1">
                    <a:lumMod val="75000"/>
                  </a:schemeClr>
                </a:solidFill>
                <a:latin typeface="Gill Sans"/>
                <a:ea typeface="Gill Sans"/>
                <a:cs typeface="Gill Sans"/>
                <a:sym typeface="Gill Sans"/>
              </a:rPr>
              <a:t>Who should look after our world? </a:t>
            </a:r>
            <a:endParaRPr sz="2800" b="0" i="0" u="none" strike="noStrike" cap="none" dirty="0">
              <a:solidFill>
                <a:schemeClr val="accent1">
                  <a:lumMod val="75000"/>
                </a:schemeClr>
              </a:solidFill>
              <a:latin typeface="Gill Sans"/>
              <a:ea typeface="Gill Sans"/>
              <a:cs typeface="Gill Sans"/>
              <a:sym typeface="Gill Sans"/>
            </a:endParaRPr>
          </a:p>
          <a:p>
            <a:pPr marL="571500" marR="0" lvl="0" indent="-571500" algn="l" rtl="0">
              <a:lnSpc>
                <a:spcPct val="100000"/>
              </a:lnSpc>
              <a:spcBef>
                <a:spcPts val="0"/>
              </a:spcBef>
              <a:spcAft>
                <a:spcPts val="0"/>
              </a:spcAft>
              <a:buClr>
                <a:schemeClr val="accent1">
                  <a:lumMod val="75000"/>
                </a:schemeClr>
              </a:buClr>
              <a:buSzPts val="3600"/>
              <a:buFont typeface="Arial" panose="020B0604020202020204" pitchFamily="34" charset="0"/>
              <a:buChar char="•"/>
            </a:pPr>
            <a:endParaRPr sz="2800" b="0" i="0" u="none" strike="noStrike" cap="none" dirty="0">
              <a:solidFill>
                <a:schemeClr val="accent1">
                  <a:lumMod val="75000"/>
                </a:schemeClr>
              </a:solidFill>
              <a:latin typeface="Gill Sans"/>
              <a:ea typeface="Gill Sans"/>
              <a:cs typeface="Gill Sans"/>
              <a:sym typeface="Gill Sans"/>
            </a:endParaRPr>
          </a:p>
          <a:p>
            <a:pPr marL="571500" marR="0" lvl="0" indent="-571500" algn="l" rtl="0">
              <a:lnSpc>
                <a:spcPct val="100000"/>
              </a:lnSpc>
              <a:spcBef>
                <a:spcPts val="0"/>
              </a:spcBef>
              <a:spcAft>
                <a:spcPts val="0"/>
              </a:spcAft>
              <a:buClr>
                <a:schemeClr val="accent1">
                  <a:lumMod val="75000"/>
                </a:schemeClr>
              </a:buClr>
              <a:buSzPts val="3600"/>
              <a:buFont typeface="Arial" panose="020B0604020202020204" pitchFamily="34" charset="0"/>
              <a:buChar char="•"/>
            </a:pPr>
            <a:r>
              <a:rPr lang="en-GB" sz="2800" b="0" i="0" u="none" strike="noStrike" cap="none" dirty="0">
                <a:solidFill>
                  <a:schemeClr val="accent1">
                    <a:lumMod val="75000"/>
                  </a:schemeClr>
                </a:solidFill>
                <a:latin typeface="Gill Sans"/>
                <a:ea typeface="Gill Sans"/>
                <a:cs typeface="Gill Sans"/>
                <a:sym typeface="Gill Sans"/>
              </a:rPr>
              <a:t>Why is it important to look after our world? </a:t>
            </a:r>
            <a:endParaRPr sz="2800" b="0" i="0" u="none" strike="noStrike" cap="none" dirty="0">
              <a:solidFill>
                <a:schemeClr val="accent1">
                  <a:lumMod val="75000"/>
                </a:schemeClr>
              </a:solidFill>
              <a:latin typeface="Gill Sans"/>
              <a:ea typeface="Gill Sans"/>
              <a:cs typeface="Gill Sans"/>
              <a:sym typeface="Gill Sans"/>
            </a:endParaRPr>
          </a:p>
          <a:p>
            <a:pPr marL="571500" marR="0" lvl="0" indent="-571500" algn="l" rtl="0">
              <a:lnSpc>
                <a:spcPct val="100000"/>
              </a:lnSpc>
              <a:spcBef>
                <a:spcPts val="0"/>
              </a:spcBef>
              <a:spcAft>
                <a:spcPts val="0"/>
              </a:spcAft>
              <a:buClr>
                <a:schemeClr val="accent1">
                  <a:lumMod val="75000"/>
                </a:schemeClr>
              </a:buClr>
              <a:buSzPts val="3600"/>
              <a:buFont typeface="Arial" panose="020B0604020202020204" pitchFamily="34" charset="0"/>
              <a:buChar char="•"/>
            </a:pPr>
            <a:endParaRPr sz="2800" b="0" i="0" u="none" strike="noStrike" cap="none" dirty="0">
              <a:solidFill>
                <a:schemeClr val="accent1">
                  <a:lumMod val="75000"/>
                </a:schemeClr>
              </a:solidFill>
              <a:latin typeface="Gill Sans"/>
              <a:ea typeface="Gill Sans"/>
              <a:cs typeface="Gill Sans"/>
              <a:sym typeface="Gill Sans"/>
            </a:endParaRPr>
          </a:p>
          <a:p>
            <a:pPr marL="571500" marR="0" lvl="0" indent="-571500" algn="l" rtl="0">
              <a:lnSpc>
                <a:spcPct val="100000"/>
              </a:lnSpc>
              <a:spcBef>
                <a:spcPts val="0"/>
              </a:spcBef>
              <a:spcAft>
                <a:spcPts val="0"/>
              </a:spcAft>
              <a:buClr>
                <a:schemeClr val="accent1">
                  <a:lumMod val="75000"/>
                </a:schemeClr>
              </a:buClr>
              <a:buSzPts val="3600"/>
              <a:buFont typeface="Arial" panose="020B0604020202020204" pitchFamily="34" charset="0"/>
              <a:buChar char="•"/>
            </a:pPr>
            <a:r>
              <a:rPr lang="en-GB" sz="2800" b="0" i="0" u="none" strike="noStrike" cap="none" dirty="0">
                <a:solidFill>
                  <a:schemeClr val="accent1">
                    <a:lumMod val="75000"/>
                  </a:schemeClr>
                </a:solidFill>
                <a:latin typeface="Gill Sans"/>
                <a:ea typeface="Gill Sans"/>
                <a:cs typeface="Gill Sans"/>
                <a:sym typeface="Gill Sans"/>
              </a:rPr>
              <a:t>What can we do to cut down on COVID-19 waste?</a:t>
            </a:r>
            <a:endParaRPr sz="2800" b="0" i="0" u="none" strike="noStrike" cap="none" dirty="0">
              <a:solidFill>
                <a:schemeClr val="accent1">
                  <a:lumMod val="75000"/>
                </a:schemeClr>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8424546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sp>
        <p:nvSpPr>
          <p:cNvPr id="525" name="Google Shape;525;gabefc0c955_0_11"/>
          <p:cNvSpPr/>
          <p:nvPr/>
        </p:nvSpPr>
        <p:spPr>
          <a:xfrm>
            <a:off x="3430889" y="241100"/>
            <a:ext cx="4378186" cy="2177148"/>
          </a:xfrm>
          <a:prstGeom prst="wedgeRoundRectCallout">
            <a:avLst>
              <a:gd name="adj1" fmla="val -59297"/>
              <a:gd name="adj2" fmla="val -20662"/>
              <a:gd name="adj3" fmla="val 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6" name="Google Shape;526;gabefc0c955_0_11"/>
          <p:cNvSpPr txBox="1">
            <a:spLocks noGrp="1"/>
          </p:cNvSpPr>
          <p:nvPr>
            <p:ph type="title"/>
          </p:nvPr>
        </p:nvSpPr>
        <p:spPr>
          <a:xfrm>
            <a:off x="3355319" y="241100"/>
            <a:ext cx="4453756" cy="27201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1100"/>
              <a:buFont typeface="Arial"/>
              <a:buNone/>
            </a:pPr>
            <a:r>
              <a:rPr lang="en-GB" sz="3400" dirty="0">
                <a:solidFill>
                  <a:srgbClr val="0F6AB1"/>
                </a:solidFill>
                <a:latin typeface="Gill Sans"/>
                <a:ea typeface="Gill Sans"/>
                <a:cs typeface="Gill Sans"/>
                <a:sym typeface="Gill Sans"/>
              </a:rPr>
              <a:t>When you have questions that worry you, ask a grown up at home or school to help!</a:t>
            </a:r>
            <a:endParaRPr sz="3400" dirty="0">
              <a:solidFill>
                <a:srgbClr val="0F6AB1"/>
              </a:solidFill>
              <a:latin typeface="Gill Sans"/>
              <a:ea typeface="Gill Sans"/>
              <a:cs typeface="Gill Sans"/>
              <a:sym typeface="Gill Sans"/>
            </a:endParaRPr>
          </a:p>
        </p:txBody>
      </p:sp>
      <p:pic>
        <p:nvPicPr>
          <p:cNvPr id="527" name="Google Shape;527;gabefc0c955_0_11"/>
          <p:cNvPicPr preferRelativeResize="0"/>
          <p:nvPr/>
        </p:nvPicPr>
        <p:blipFill rotWithShape="1">
          <a:blip r:embed="rId3">
            <a:alphaModFix/>
          </a:blip>
          <a:srcRect/>
          <a:stretch/>
        </p:blipFill>
        <p:spPr>
          <a:xfrm>
            <a:off x="924225" y="-12"/>
            <a:ext cx="2089550" cy="2089550"/>
          </a:xfrm>
          <a:prstGeom prst="rect">
            <a:avLst/>
          </a:prstGeom>
          <a:noFill/>
          <a:ln>
            <a:noFill/>
          </a:ln>
        </p:spPr>
      </p:pic>
      <p:pic>
        <p:nvPicPr>
          <p:cNvPr id="528" name="Google Shape;528;gabefc0c955_0_11"/>
          <p:cNvPicPr preferRelativeResize="0"/>
          <p:nvPr/>
        </p:nvPicPr>
        <p:blipFill rotWithShape="1">
          <a:blip r:embed="rId4">
            <a:alphaModFix/>
          </a:blip>
          <a:srcRect/>
          <a:stretch/>
        </p:blipFill>
        <p:spPr>
          <a:xfrm>
            <a:off x="3011965" y="2687950"/>
            <a:ext cx="3222485" cy="3193177"/>
          </a:xfrm>
          <a:prstGeom prst="ellipse">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33"/>
        <p:cNvGrpSpPr/>
        <p:nvPr/>
      </p:nvGrpSpPr>
      <p:grpSpPr>
        <a:xfrm>
          <a:off x="0" y="0"/>
          <a:ext cx="0" cy="0"/>
          <a:chOff x="0" y="0"/>
          <a:chExt cx="0" cy="0"/>
        </a:xfrm>
      </p:grpSpPr>
      <p:sp>
        <p:nvSpPr>
          <p:cNvPr id="534" name="Google Shape;534;gae4ebaf7e0_0_0"/>
          <p:cNvSpPr txBox="1">
            <a:spLocks noGrp="1"/>
          </p:cNvSpPr>
          <p:nvPr>
            <p:ph type="title"/>
          </p:nvPr>
        </p:nvSpPr>
        <p:spPr>
          <a:xfrm>
            <a:off x="492919" y="499533"/>
            <a:ext cx="8079600" cy="16581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800"/>
              <a:buNone/>
            </a:pPr>
            <a:r>
              <a:rPr lang="en-GB" sz="4800" dirty="0">
                <a:solidFill>
                  <a:srgbClr val="0F6AB1"/>
                </a:solidFill>
                <a:latin typeface="Gill Sans"/>
                <a:ea typeface="Gill Sans"/>
                <a:cs typeface="Gill Sans"/>
                <a:sym typeface="Gill Sans"/>
              </a:rPr>
              <a:t>Extension Activities</a:t>
            </a:r>
            <a:endParaRPr sz="4800" dirty="0">
              <a:solidFill>
                <a:srgbClr val="0F6AB1"/>
              </a:solidFill>
              <a:latin typeface="Gill Sans"/>
              <a:ea typeface="Gill Sans"/>
              <a:cs typeface="Gill Sans"/>
              <a:sym typeface="Gill Sans"/>
            </a:endParaRPr>
          </a:p>
        </p:txBody>
      </p:sp>
      <p:sp>
        <p:nvSpPr>
          <p:cNvPr id="535" name="Google Shape;535;gae4ebaf7e0_0_0"/>
          <p:cNvSpPr txBox="1">
            <a:spLocks noGrp="1"/>
          </p:cNvSpPr>
          <p:nvPr>
            <p:ph type="subTitle" idx="1"/>
          </p:nvPr>
        </p:nvSpPr>
        <p:spPr>
          <a:xfrm>
            <a:off x="829408" y="1978950"/>
            <a:ext cx="7236069" cy="3437792"/>
          </a:xfrm>
          <a:prstGeom prst="rect">
            <a:avLst/>
          </a:prstGeom>
          <a:noFill/>
          <a:ln>
            <a:noFill/>
          </a:ln>
        </p:spPr>
        <p:txBody>
          <a:bodyPr spcFirstLastPara="1" wrap="square" lIns="91425" tIns="45700" rIns="91425" bIns="45700" anchor="t" anchorCtr="0">
            <a:noAutofit/>
          </a:bodyPr>
          <a:lstStyle/>
          <a:p>
            <a:pPr>
              <a:buClr>
                <a:schemeClr val="accent1">
                  <a:lumMod val="75000"/>
                </a:schemeClr>
              </a:buClr>
              <a:buSzPct val="80000"/>
              <a:buFont typeface="Arial" panose="020B0604020202020204" pitchFamily="34" charset="0"/>
              <a:buChar char="•"/>
            </a:pPr>
            <a:r>
              <a:rPr lang="en-GB" dirty="0">
                <a:solidFill>
                  <a:schemeClr val="accent1">
                    <a:lumMod val="75000"/>
                  </a:schemeClr>
                </a:solidFill>
                <a:latin typeface="Gill Sans"/>
                <a:ea typeface="Gill Sans"/>
                <a:cs typeface="Gill Sans"/>
                <a:sym typeface="Gill Sans"/>
              </a:rPr>
              <a:t>Go litter-picking in the School playground</a:t>
            </a:r>
          </a:p>
          <a:p>
            <a:pPr marL="0" indent="0">
              <a:buClr>
                <a:srgbClr val="2F5597"/>
              </a:buClr>
              <a:buSzPct val="80000"/>
              <a:buNone/>
            </a:pPr>
            <a:r>
              <a:rPr lang="en-GB" dirty="0">
                <a:solidFill>
                  <a:srgbClr val="00B0F0"/>
                </a:solidFill>
                <a:latin typeface="Gill Sans"/>
                <a:ea typeface="Gill Sans"/>
                <a:cs typeface="Gill Sans"/>
                <a:sym typeface="Gill Sans"/>
              </a:rPr>
              <a:t>Do not touch any rubbish, and let your teacher bag it and throw it away safely!</a:t>
            </a:r>
            <a:endParaRPr lang="en-GB" dirty="0">
              <a:solidFill>
                <a:srgbClr val="00B0F0"/>
              </a:solidFill>
              <a:latin typeface="Gill Sans"/>
              <a:ea typeface="Gill Sans"/>
              <a:cs typeface="Gill Sans"/>
            </a:endParaRPr>
          </a:p>
          <a:p>
            <a:pPr marL="914400" indent="-457200">
              <a:buClr>
                <a:schemeClr val="accent1">
                  <a:lumMod val="75000"/>
                </a:schemeClr>
              </a:buClr>
              <a:buSzPct val="80000"/>
              <a:buFont typeface="Arial" panose="020B0604020202020204" pitchFamily="34" charset="0"/>
              <a:buChar char="•"/>
            </a:pPr>
            <a:endParaRPr dirty="0">
              <a:solidFill>
                <a:schemeClr val="accent1">
                  <a:lumMod val="75000"/>
                </a:schemeClr>
              </a:solidFill>
              <a:latin typeface="Gill Sans"/>
              <a:ea typeface="Gill Sans"/>
              <a:cs typeface="Gill Sans"/>
              <a:sym typeface="Gill Sans"/>
            </a:endParaRPr>
          </a:p>
          <a:p>
            <a:pPr>
              <a:buClr>
                <a:schemeClr val="accent1">
                  <a:lumMod val="75000"/>
                </a:schemeClr>
              </a:buClr>
              <a:buSzPct val="80000"/>
              <a:buFont typeface="Arial" panose="020B0604020202020204" pitchFamily="34" charset="0"/>
              <a:buChar char="•"/>
            </a:pPr>
            <a:r>
              <a:rPr lang="en-GB" dirty="0">
                <a:solidFill>
                  <a:schemeClr val="accent1">
                    <a:lumMod val="75000"/>
                  </a:schemeClr>
                </a:solidFill>
                <a:latin typeface="Gill Sans"/>
                <a:ea typeface="Gill Sans"/>
                <a:cs typeface="Gill Sans"/>
                <a:sym typeface="Gill Sans"/>
              </a:rPr>
              <a:t>Make a class pledge - what we will do to help to improve our School environment.</a:t>
            </a:r>
            <a:endParaRPr dirty="0">
              <a:solidFill>
                <a:schemeClr val="accent1">
                  <a:lumMod val="75000"/>
                </a:schemeClr>
              </a:solidFill>
              <a:latin typeface="Gill Sans"/>
              <a:ea typeface="Gill Sans"/>
              <a:cs typeface="Gill Sans"/>
              <a:sym typeface="Gill Sans"/>
            </a:endParaRPr>
          </a:p>
        </p:txBody>
      </p:sp>
    </p:spTree>
    <p:extLst>
      <p:ext uri="{BB962C8B-B14F-4D97-AF65-F5344CB8AC3E}">
        <p14:creationId xmlns:p14="http://schemas.microsoft.com/office/powerpoint/2010/main" val="17878772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287;gabefc0c955_0_11">
            <a:extLst>
              <a:ext uri="{FF2B5EF4-FFF2-40B4-BE49-F238E27FC236}">
                <a16:creationId xmlns:a16="http://schemas.microsoft.com/office/drawing/2014/main" id="{30926FED-FAE3-495E-8A5A-A984014D0BC0}"/>
              </a:ext>
            </a:extLst>
          </p:cNvPr>
          <p:cNvSpPr txBox="1">
            <a:spLocks/>
          </p:cNvSpPr>
          <p:nvPr/>
        </p:nvSpPr>
        <p:spPr>
          <a:xfrm>
            <a:off x="3493822" y="1219200"/>
            <a:ext cx="3053893" cy="19563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1800"/>
              <a:buFont typeface="Calibri"/>
              <a:buNone/>
              <a:defRPr sz="4800" b="0" i="0" u="none" strike="noStrike" cap="none">
                <a:solidFill>
                  <a:schemeClr val="accen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90000"/>
              </a:lnSpc>
              <a:spcBef>
                <a:spcPts val="0"/>
              </a:spcBef>
              <a:spcAft>
                <a:spcPts val="0"/>
              </a:spcAft>
              <a:buClr>
                <a:srgbClr val="000000"/>
              </a:buClr>
              <a:buSzPts val="1100"/>
              <a:buFont typeface="Arial"/>
              <a:buNone/>
              <a:tabLst/>
              <a:defRPr/>
            </a:pPr>
            <a:r>
              <a:rPr kumimoji="0" lang="en-GB" sz="6000" b="0" i="0" u="none" strike="noStrike" kern="0" cap="none" spc="0" normalizeH="0" baseline="0" noProof="0" dirty="0">
                <a:ln>
                  <a:noFill/>
                </a:ln>
                <a:solidFill>
                  <a:srgbClr val="0F6AB1"/>
                </a:solidFill>
                <a:effectLst/>
                <a:uLnTx/>
                <a:uFillTx/>
                <a:latin typeface="Gill Sans"/>
                <a:ea typeface="Gill Sans"/>
                <a:cs typeface="Gill Sans"/>
                <a:sym typeface="Gill Sans"/>
              </a:rPr>
              <a:t>Bye, </a:t>
            </a:r>
          </a:p>
          <a:p>
            <a:pPr marL="0" marR="0" lvl="0" indent="0" algn="ctr" defTabSz="914400" rtl="0" eaLnBrk="1" fontAlgn="auto" latinLnBrk="0" hangingPunct="1">
              <a:lnSpc>
                <a:spcPct val="90000"/>
              </a:lnSpc>
              <a:spcBef>
                <a:spcPts val="0"/>
              </a:spcBef>
              <a:spcAft>
                <a:spcPts val="0"/>
              </a:spcAft>
              <a:buClr>
                <a:srgbClr val="000000"/>
              </a:buClr>
              <a:buSzPts val="1100"/>
              <a:buFont typeface="Arial"/>
              <a:buNone/>
              <a:tabLst/>
              <a:defRPr/>
            </a:pPr>
            <a:r>
              <a:rPr kumimoji="0" lang="en-GB" sz="6000" b="0" i="0" u="none" strike="noStrike" kern="0" cap="none" spc="0" normalizeH="0" baseline="0" noProof="0" dirty="0">
                <a:ln>
                  <a:noFill/>
                </a:ln>
                <a:solidFill>
                  <a:srgbClr val="0F6AB1"/>
                </a:solidFill>
                <a:effectLst/>
                <a:uLnTx/>
                <a:uFillTx/>
                <a:latin typeface="Gill Sans"/>
                <a:ea typeface="Gill Sans"/>
                <a:cs typeface="Gill Sans"/>
                <a:sym typeface="Gill Sans"/>
              </a:rPr>
              <a:t>see you soon!</a:t>
            </a:r>
            <a:endParaRPr kumimoji="0" lang="en-GB" sz="8000" b="0" i="0" u="none" strike="noStrike" kern="0" cap="none" spc="0" normalizeH="0" baseline="0" noProof="0" dirty="0">
              <a:ln>
                <a:noFill/>
              </a:ln>
              <a:solidFill>
                <a:srgbClr val="0F6AB1"/>
              </a:solidFill>
              <a:effectLst/>
              <a:uLnTx/>
              <a:uFillTx/>
              <a:latin typeface="Gill Sans"/>
              <a:ea typeface="Gill Sans"/>
              <a:cs typeface="Gill Sans"/>
              <a:sym typeface="Gill Sans"/>
            </a:endParaRPr>
          </a:p>
        </p:txBody>
      </p:sp>
      <p:sp>
        <p:nvSpPr>
          <p:cNvPr id="7" name="Google Shape;292;gabefc0c955_0_11">
            <a:extLst>
              <a:ext uri="{FF2B5EF4-FFF2-40B4-BE49-F238E27FC236}">
                <a16:creationId xmlns:a16="http://schemas.microsoft.com/office/drawing/2014/main" id="{66E1F673-BFE0-4D9B-88AE-1BCABE64216C}"/>
              </a:ext>
            </a:extLst>
          </p:cNvPr>
          <p:cNvSpPr/>
          <p:nvPr/>
        </p:nvSpPr>
        <p:spPr>
          <a:xfrm>
            <a:off x="3215437" y="445400"/>
            <a:ext cx="3610665" cy="3424851"/>
          </a:xfrm>
          <a:prstGeom prst="wedgeEllipseCallout">
            <a:avLst>
              <a:gd name="adj1" fmla="val -58794"/>
              <a:gd name="adj2" fmla="val -41295"/>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pic>
        <p:nvPicPr>
          <p:cNvPr id="8" name="Google Shape;275;gabefc0c955_0_11">
            <a:extLst>
              <a:ext uri="{FF2B5EF4-FFF2-40B4-BE49-F238E27FC236}">
                <a16:creationId xmlns:a16="http://schemas.microsoft.com/office/drawing/2014/main" id="{1F3452F9-F9E2-4A4E-BF63-03E0E22E338B}"/>
              </a:ext>
            </a:extLst>
          </p:cNvPr>
          <p:cNvPicPr preferRelativeResize="0"/>
          <p:nvPr/>
        </p:nvPicPr>
        <p:blipFill>
          <a:blip r:embed="rId2">
            <a:alphaModFix/>
          </a:blip>
          <a:stretch>
            <a:fillRect/>
          </a:stretch>
        </p:blipFill>
        <p:spPr>
          <a:xfrm>
            <a:off x="913374" y="207362"/>
            <a:ext cx="2023676" cy="2023676"/>
          </a:xfrm>
          <a:prstGeom prst="rect">
            <a:avLst/>
          </a:prstGeom>
          <a:noFill/>
          <a:ln>
            <a:noFill/>
          </a:ln>
        </p:spPr>
      </p:pic>
    </p:spTree>
    <p:extLst>
      <p:ext uri="{BB962C8B-B14F-4D97-AF65-F5344CB8AC3E}">
        <p14:creationId xmlns:p14="http://schemas.microsoft.com/office/powerpoint/2010/main" val="3101110697"/>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3 and 4 Template.potx" id="{636905AF-0CB4-40B6-BB97-D382D79BAE9F}" vid="{B41A3F4B-93BB-4A5A-B281-62AC3AD38A40}"/>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7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3 and 4 Template.potx" id="{636905AF-0CB4-40B6-BB97-D382D79BAE9F}" vid="{8306FFB0-1824-4692-9658-969735484D96}"/>
    </a:ext>
  </a:extLst>
</a:theme>
</file>

<file path=ppt/theme/theme3.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3 and 4 Template.potx" id="{636905AF-0CB4-40B6-BB97-D382D79BAE9F}" vid="{6D1F2ACB-9D53-4872-8B1E-A6F65178A24A}"/>
    </a:ext>
  </a:extLst>
</a:theme>
</file>

<file path=ppt/theme/theme4.xml><?xml version="1.0" encoding="utf-8"?>
<a:theme xmlns:a="http://schemas.openxmlformats.org/drawingml/2006/main" name="8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3 and 4 Template.potx" id="{636905AF-0CB4-40B6-BB97-D382D79BAE9F}" vid="{31D54544-8C35-4F34-BD12-0EC0483E874E}"/>
    </a:ext>
  </a:extLst>
</a:theme>
</file>

<file path=ppt/theme/theme5.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3 and 4 Template.potx" id="{636905AF-0CB4-40B6-BB97-D382D79BAE9F}" vid="{1267A000-1A14-437F-9385-CE8AB5AE8583}"/>
    </a:ext>
  </a:extLst>
</a:theme>
</file>

<file path=ppt/theme/theme6.xml><?xml version="1.0" encoding="utf-8"?>
<a:theme xmlns:a="http://schemas.openxmlformats.org/drawingml/2006/main" name="6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3 and 4 Template.potx" id="{636905AF-0CB4-40B6-BB97-D382D79BAE9F}" vid="{85C583F9-A6D6-4D90-AC51-95C573DB9C58}"/>
    </a:ext>
  </a:extLst>
</a:theme>
</file>

<file path=ppt/theme/theme7.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3 and 4 Template.potx" id="{636905AF-0CB4-40B6-BB97-D382D79BAE9F}" vid="{0A4A8856-8AF7-48DE-8395-B4E29C30D97D}"/>
    </a:ext>
  </a:extLst>
</a:theme>
</file>

<file path=ppt/theme/theme8.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3 and 4 Template.potx" id="{636905AF-0CB4-40B6-BB97-D382D79BAE9F}" vid="{9013D85D-F3F0-4453-8D39-60D3C5F167DC}"/>
    </a:ext>
  </a:extLst>
</a:theme>
</file>

<file path=ppt/theme/theme9.xml><?xml version="1.0" encoding="utf-8"?>
<a:theme xmlns:a="http://schemas.openxmlformats.org/drawingml/2006/main" name="5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3 and 4 Template.potx" id="{636905AF-0CB4-40B6-BB97-D382D79BAE9F}" vid="{EFC00B33-3183-4706-817D-954AC1B3BC31}"/>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BA61087FCCED942A24A4DAB5BD75292" ma:contentTypeVersion="13" ma:contentTypeDescription="Create a new document." ma:contentTypeScope="" ma:versionID="fbbc7b258796adef26752a44ba10e77d">
  <xsd:schema xmlns:xsd="http://www.w3.org/2001/XMLSchema" xmlns:xs="http://www.w3.org/2001/XMLSchema" xmlns:p="http://schemas.microsoft.com/office/2006/metadata/properties" xmlns:ns2="b93c365d-0385-4382-9509-99218ab90b25" xmlns:ns3="218bb72c-f808-4789-b960-2e9e3d60d59d" targetNamespace="http://schemas.microsoft.com/office/2006/metadata/properties" ma:root="true" ma:fieldsID="fa3d60428f6e18a27dc2119e88d4b229" ns2:_="" ns3:_="">
    <xsd:import namespace="b93c365d-0385-4382-9509-99218ab90b25"/>
    <xsd:import namespace="218bb72c-f808-4789-b960-2e9e3d60d59d"/>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93c365d-0385-4382-9509-99218ab90b2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18bb72c-f808-4789-b960-2e9e3d60d59d"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B1878D6-97A6-484C-A01D-FEFE393D0CAF}">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E4C96537-048F-404D-AE31-D1A35AF43439}">
  <ds:schemaRefs>
    <ds:schemaRef ds:uri="http://schemas.microsoft.com/sharepoint/v3/contenttype/forms"/>
  </ds:schemaRefs>
</ds:datastoreItem>
</file>

<file path=customXml/itemProps3.xml><?xml version="1.0" encoding="utf-8"?>
<ds:datastoreItem xmlns:ds="http://schemas.openxmlformats.org/officeDocument/2006/customXml" ds:itemID="{9DA1548F-43F2-4CDB-9802-F1E46431437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93c365d-0385-4382-9509-99218ab90b25"/>
    <ds:schemaRef ds:uri="218bb72c-f808-4789-b960-2e9e3d60d59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C19 Warriors Year 3 and 4 Template</Template>
  <TotalTime>0</TotalTime>
  <Words>203</Words>
  <Application>Microsoft Office PowerPoint</Application>
  <PresentationFormat>On-screen Show (4:3)</PresentationFormat>
  <Paragraphs>37</Paragraphs>
  <Slides>10</Slides>
  <Notes>6</Notes>
  <HiddenSlides>0</HiddenSlides>
  <MMClips>0</MMClips>
  <ScaleCrop>false</ScaleCrop>
  <HeadingPairs>
    <vt:vector size="4" baseType="variant">
      <vt:variant>
        <vt:lpstr>Theme</vt:lpstr>
      </vt:variant>
      <vt:variant>
        <vt:i4>9</vt:i4>
      </vt:variant>
      <vt:variant>
        <vt:lpstr>Slide Titles</vt:lpstr>
      </vt:variant>
      <vt:variant>
        <vt:i4>10</vt:i4>
      </vt:variant>
    </vt:vector>
  </HeadingPairs>
  <TitlesOfParts>
    <vt:vector size="19" baseType="lpstr">
      <vt:lpstr>Custom Design</vt:lpstr>
      <vt:lpstr>7_Custom Design</vt:lpstr>
      <vt:lpstr>3_Custom Design</vt:lpstr>
      <vt:lpstr>8_Custom Design</vt:lpstr>
      <vt:lpstr>4_Custom Design</vt:lpstr>
      <vt:lpstr>6_Custom Design</vt:lpstr>
      <vt:lpstr>1_Custom Design</vt:lpstr>
      <vt:lpstr>2_Custom Design</vt:lpstr>
      <vt:lpstr>5_Custom Design</vt:lpstr>
      <vt:lpstr>Eco Worries</vt:lpstr>
      <vt:lpstr>PowerPoint Presentation</vt:lpstr>
      <vt:lpstr>Main Activity</vt:lpstr>
      <vt:lpstr>PowerPoint Presentation</vt:lpstr>
      <vt:lpstr>PowerPoint Presentation</vt:lpstr>
      <vt:lpstr>PowerPoint Presentation</vt:lpstr>
      <vt:lpstr>When you have questions that worry you, ask a grown up at home or school to help!</vt:lpstr>
      <vt:lpstr>Extension Activities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Gagen</dc:creator>
  <cp:lastModifiedBy>Rachel Gagen</cp:lastModifiedBy>
  <cp:revision>18</cp:revision>
  <dcterms:created xsi:type="dcterms:W3CDTF">2021-03-23T10:53:40Z</dcterms:created>
  <dcterms:modified xsi:type="dcterms:W3CDTF">2021-12-29T10:47:20Z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0x010100ABA61087FCCED942A24A4DAB5BD75292</vt:lpwstr>
  </property>
</Properties>
</file>