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19"/>
  </p:notesMasterIdLst>
  <p:sldIdLst>
    <p:sldId id="295" r:id="rId11"/>
    <p:sldId id="257" r:id="rId12"/>
    <p:sldId id="307" r:id="rId13"/>
    <p:sldId id="259" r:id="rId14"/>
    <p:sldId id="296" r:id="rId15"/>
    <p:sldId id="261" r:id="rId16"/>
    <p:sldId id="267"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773EE-2433-E9E9-BBE0-21E21DEFEDBC}" v="1" dt="2021-03-29T20:22:38.720"/>
    <p1510:client id="{68FFBEBD-846F-A421-BE90-F74EF83DBD83}" v="37" dt="2021-12-29T12:49:16.226"/>
    <p1510:client id="{90ED52D6-191B-158B-D85D-654BBC123BC8}" v="13" dt="2021-03-25T14:31:55.694"/>
    <p1510:client id="{C79B290D-08E9-23B4-AE9D-8B8ACA4A9442}" v="8" dt="2021-12-09T10:51:02.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9" d="100"/>
          <a:sy n="99" d="100"/>
        </p:scale>
        <p:origin x="1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548D4A22-D0CC-43C5-B587-A8C1ADD98C36}"/>
    <pc:docChg chg="undo custSel addSld delSld modSld sldOrd modMainMaster">
      <pc:chgData name="Rachel Gagen" userId="b8147b453b790b83" providerId="LiveId" clId="{548D4A22-D0CC-43C5-B587-A8C1ADD98C36}" dt="2021-03-22T13:30:14.108" v="168" actId="47"/>
      <pc:docMkLst>
        <pc:docMk/>
      </pc:docMkLst>
      <pc:sldChg chg="addSp delSp modSp add del mod">
        <pc:chgData name="Rachel Gagen" userId="b8147b453b790b83" providerId="LiveId" clId="{548D4A22-D0CC-43C5-B587-A8C1ADD98C36}" dt="2021-03-22T13:05:00.905" v="49" actId="47"/>
        <pc:sldMkLst>
          <pc:docMk/>
          <pc:sldMk cId="0" sldId="256"/>
        </pc:sldMkLst>
        <pc:spChg chg="add mod">
          <ac:chgData name="Rachel Gagen" userId="b8147b453b790b83" providerId="LiveId" clId="{548D4A22-D0CC-43C5-B587-A8C1ADD98C36}" dt="2021-03-22T13:01:09.571" v="16" actId="21"/>
          <ac:spMkLst>
            <pc:docMk/>
            <pc:sldMk cId="0" sldId="256"/>
            <ac:spMk id="3" creationId="{3D1FF084-B6F2-4ACA-A6A7-57DFD8DFC60F}"/>
          </ac:spMkLst>
        </pc:spChg>
        <pc:spChg chg="add mod">
          <ac:chgData name="Rachel Gagen" userId="b8147b453b790b83" providerId="LiveId" clId="{548D4A22-D0CC-43C5-B587-A8C1ADD98C36}" dt="2021-03-22T13:01:33.691" v="21" actId="21"/>
          <ac:spMkLst>
            <pc:docMk/>
            <pc:sldMk cId="0" sldId="256"/>
            <ac:spMk id="5" creationId="{D71F448C-A445-4C9D-A872-7909C37367C7}"/>
          </ac:spMkLst>
        </pc:spChg>
        <pc:spChg chg="del mod">
          <ac:chgData name="Rachel Gagen" userId="b8147b453b790b83" providerId="LiveId" clId="{548D4A22-D0CC-43C5-B587-A8C1ADD98C36}" dt="2021-03-22T13:01:09.571" v="16" actId="21"/>
          <ac:spMkLst>
            <pc:docMk/>
            <pc:sldMk cId="0" sldId="256"/>
            <ac:spMk id="458" creationId="{00000000-0000-0000-0000-000000000000}"/>
          </ac:spMkLst>
        </pc:spChg>
        <pc:spChg chg="del mod">
          <ac:chgData name="Rachel Gagen" userId="b8147b453b790b83" providerId="LiveId" clId="{548D4A22-D0CC-43C5-B587-A8C1ADD98C36}" dt="2021-03-22T13:01:33.691" v="21" actId="21"/>
          <ac:spMkLst>
            <pc:docMk/>
            <pc:sldMk cId="0" sldId="256"/>
            <ac:spMk id="459" creationId="{00000000-0000-0000-0000-000000000000}"/>
          </ac:spMkLst>
        </pc:spChg>
        <pc:picChg chg="del">
          <ac:chgData name="Rachel Gagen" userId="b8147b453b790b83" providerId="LiveId" clId="{548D4A22-D0CC-43C5-B587-A8C1ADD98C36}" dt="2021-03-22T13:01:21.487" v="19" actId="21"/>
          <ac:picMkLst>
            <pc:docMk/>
            <pc:sldMk cId="0" sldId="256"/>
            <ac:picMk id="457" creationId="{00000000-0000-0000-0000-000000000000}"/>
          </ac:picMkLst>
        </pc:picChg>
      </pc:sldChg>
      <pc:sldChg chg="delSp modSp add mod">
        <pc:chgData name="Rachel Gagen" userId="b8147b453b790b83" providerId="LiveId" clId="{548D4A22-D0CC-43C5-B587-A8C1ADD98C36}" dt="2021-03-22T13:06:27.685" v="61" actId="478"/>
        <pc:sldMkLst>
          <pc:docMk/>
          <pc:sldMk cId="0" sldId="257"/>
        </pc:sldMkLst>
        <pc:spChg chg="mod">
          <ac:chgData name="Rachel Gagen" userId="b8147b453b790b83" providerId="LiveId" clId="{548D4A22-D0CC-43C5-B587-A8C1ADD98C36}" dt="2021-03-22T13:05:52.924" v="57" actId="1076"/>
          <ac:spMkLst>
            <pc:docMk/>
            <pc:sldMk cId="0" sldId="257"/>
            <ac:spMk id="464" creationId="{00000000-0000-0000-0000-000000000000}"/>
          </ac:spMkLst>
        </pc:spChg>
        <pc:spChg chg="mod">
          <ac:chgData name="Rachel Gagen" userId="b8147b453b790b83" providerId="LiveId" clId="{548D4A22-D0CC-43C5-B587-A8C1ADD98C36}" dt="2021-03-22T13:05:30.415" v="54" actId="255"/>
          <ac:spMkLst>
            <pc:docMk/>
            <pc:sldMk cId="0" sldId="257"/>
            <ac:spMk id="468" creationId="{00000000-0000-0000-0000-000000000000}"/>
          </ac:spMkLst>
        </pc:spChg>
        <pc:spChg chg="mod">
          <ac:chgData name="Rachel Gagen" userId="b8147b453b790b83" providerId="LiveId" clId="{548D4A22-D0CC-43C5-B587-A8C1ADD98C36}" dt="2021-03-22T13:06:03.480" v="58" actId="1076"/>
          <ac:spMkLst>
            <pc:docMk/>
            <pc:sldMk cId="0" sldId="257"/>
            <ac:spMk id="469" creationId="{00000000-0000-0000-0000-000000000000}"/>
          </ac:spMkLst>
        </pc:spChg>
        <pc:picChg chg="mod">
          <ac:chgData name="Rachel Gagen" userId="b8147b453b790b83" providerId="LiveId" clId="{548D4A22-D0CC-43C5-B587-A8C1ADD98C36}" dt="2021-03-22T13:06:20.293" v="60" actId="1076"/>
          <ac:picMkLst>
            <pc:docMk/>
            <pc:sldMk cId="0" sldId="257"/>
            <ac:picMk id="465" creationId="{00000000-0000-0000-0000-000000000000}"/>
          </ac:picMkLst>
        </pc:picChg>
        <pc:picChg chg="mod">
          <ac:chgData name="Rachel Gagen" userId="b8147b453b790b83" providerId="LiveId" clId="{548D4A22-D0CC-43C5-B587-A8C1ADD98C36}" dt="2021-03-22T13:06:11.468" v="59" actId="1076"/>
          <ac:picMkLst>
            <pc:docMk/>
            <pc:sldMk cId="0" sldId="257"/>
            <ac:picMk id="466" creationId="{00000000-0000-0000-0000-000000000000}"/>
          </ac:picMkLst>
        </pc:picChg>
        <pc:picChg chg="del">
          <ac:chgData name="Rachel Gagen" userId="b8147b453b790b83" providerId="LiveId" clId="{548D4A22-D0CC-43C5-B587-A8C1ADD98C36}" dt="2021-03-22T13:06:27.685" v="61" actId="478"/>
          <ac:picMkLst>
            <pc:docMk/>
            <pc:sldMk cId="0" sldId="257"/>
            <ac:picMk id="467" creationId="{00000000-0000-0000-0000-000000000000}"/>
          </ac:picMkLst>
        </pc:picChg>
      </pc:sldChg>
      <pc:sldChg chg="addSp delSp modSp add del mod">
        <pc:chgData name="Rachel Gagen" userId="b8147b453b790b83" providerId="LiveId" clId="{548D4A22-D0CC-43C5-B587-A8C1ADD98C36}" dt="2021-03-22T13:22:42.989" v="82" actId="47"/>
        <pc:sldMkLst>
          <pc:docMk/>
          <pc:sldMk cId="0" sldId="258"/>
        </pc:sldMkLst>
        <pc:spChg chg="add mod">
          <ac:chgData name="Rachel Gagen" userId="b8147b453b790b83" providerId="LiveId" clId="{548D4A22-D0CC-43C5-B587-A8C1ADD98C36}" dt="2021-03-22T13:09:25.565" v="72" actId="21"/>
          <ac:spMkLst>
            <pc:docMk/>
            <pc:sldMk cId="0" sldId="258"/>
            <ac:spMk id="3" creationId="{7BB00701-86F4-420A-9026-050E673F3C25}"/>
          </ac:spMkLst>
        </pc:spChg>
        <pc:spChg chg="del">
          <ac:chgData name="Rachel Gagen" userId="b8147b453b790b83" providerId="LiveId" clId="{548D4A22-D0CC-43C5-B587-A8C1ADD98C36}" dt="2021-03-22T13:09:25.565" v="72" actId="21"/>
          <ac:spMkLst>
            <pc:docMk/>
            <pc:sldMk cId="0" sldId="258"/>
            <ac:spMk id="475" creationId="{00000000-0000-0000-0000-000000000000}"/>
          </ac:spMkLst>
        </pc:spChg>
        <pc:spChg chg="del">
          <ac:chgData name="Rachel Gagen" userId="b8147b453b790b83" providerId="LiveId" clId="{548D4A22-D0CC-43C5-B587-A8C1ADD98C36}" dt="2021-03-22T13:09:12.113" v="70" actId="21"/>
          <ac:spMkLst>
            <pc:docMk/>
            <pc:sldMk cId="0" sldId="258"/>
            <ac:spMk id="476" creationId="{00000000-0000-0000-0000-000000000000}"/>
          </ac:spMkLst>
        </pc:spChg>
        <pc:picChg chg="add del">
          <ac:chgData name="Rachel Gagen" userId="b8147b453b790b83" providerId="LiveId" clId="{548D4A22-D0CC-43C5-B587-A8C1ADD98C36}" dt="2021-03-22T13:09:12.113" v="70" actId="21"/>
          <ac:picMkLst>
            <pc:docMk/>
            <pc:sldMk cId="0" sldId="258"/>
            <ac:picMk id="474" creationId="{00000000-0000-0000-0000-000000000000}"/>
          </ac:picMkLst>
        </pc:picChg>
      </pc:sldChg>
      <pc:sldChg chg="modSp add mod">
        <pc:chgData name="Rachel Gagen" userId="b8147b453b790b83" providerId="LiveId" clId="{548D4A22-D0CC-43C5-B587-A8C1ADD98C36}" dt="2021-03-22T13:23:37.357" v="89" actId="207"/>
        <pc:sldMkLst>
          <pc:docMk/>
          <pc:sldMk cId="0" sldId="259"/>
        </pc:sldMkLst>
        <pc:spChg chg="mod">
          <ac:chgData name="Rachel Gagen" userId="b8147b453b790b83" providerId="LiveId" clId="{548D4A22-D0CC-43C5-B587-A8C1ADD98C36}" dt="2021-03-22T13:23:37.357" v="89" actId="207"/>
          <ac:spMkLst>
            <pc:docMk/>
            <pc:sldMk cId="0" sldId="259"/>
            <ac:spMk id="481" creationId="{00000000-0000-0000-0000-000000000000}"/>
          </ac:spMkLst>
        </pc:spChg>
        <pc:spChg chg="mod">
          <ac:chgData name="Rachel Gagen" userId="b8147b453b790b83" providerId="LiveId" clId="{548D4A22-D0CC-43C5-B587-A8C1ADD98C36}" dt="2021-03-22T13:23:23.550" v="87" actId="1076"/>
          <ac:spMkLst>
            <pc:docMk/>
            <pc:sldMk cId="0" sldId="259"/>
            <ac:spMk id="483" creationId="{00000000-0000-0000-0000-000000000000}"/>
          </ac:spMkLst>
        </pc:spChg>
      </pc:sldChg>
      <pc:sldChg chg="delSp modSp add del mod">
        <pc:chgData name="Rachel Gagen" userId="b8147b453b790b83" providerId="LiveId" clId="{548D4A22-D0CC-43C5-B587-A8C1ADD98C36}" dt="2021-03-22T13:27:46.023" v="142" actId="47"/>
        <pc:sldMkLst>
          <pc:docMk/>
          <pc:sldMk cId="0" sldId="260"/>
        </pc:sldMkLst>
        <pc:spChg chg="del mod">
          <ac:chgData name="Rachel Gagen" userId="b8147b453b790b83" providerId="LiveId" clId="{548D4A22-D0CC-43C5-B587-A8C1ADD98C36}" dt="2021-03-22T13:27:35.551" v="140" actId="21"/>
          <ac:spMkLst>
            <pc:docMk/>
            <pc:sldMk cId="0" sldId="260"/>
            <ac:spMk id="490" creationId="{00000000-0000-0000-0000-000000000000}"/>
          </ac:spMkLst>
        </pc:spChg>
        <pc:spChg chg="del mod">
          <ac:chgData name="Rachel Gagen" userId="b8147b453b790b83" providerId="LiveId" clId="{548D4A22-D0CC-43C5-B587-A8C1ADD98C36}" dt="2021-03-22T13:27:14.592" v="136" actId="21"/>
          <ac:spMkLst>
            <pc:docMk/>
            <pc:sldMk cId="0" sldId="260"/>
            <ac:spMk id="491" creationId="{00000000-0000-0000-0000-000000000000}"/>
          </ac:spMkLst>
        </pc:spChg>
        <pc:spChg chg="del mod">
          <ac:chgData name="Rachel Gagen" userId="b8147b453b790b83" providerId="LiveId" clId="{548D4A22-D0CC-43C5-B587-A8C1ADD98C36}" dt="2021-03-22T13:27:14.592" v="136" actId="21"/>
          <ac:spMkLst>
            <pc:docMk/>
            <pc:sldMk cId="0" sldId="260"/>
            <ac:spMk id="492" creationId="{00000000-0000-0000-0000-000000000000}"/>
          </ac:spMkLst>
        </pc:spChg>
        <pc:picChg chg="del">
          <ac:chgData name="Rachel Gagen" userId="b8147b453b790b83" providerId="LiveId" clId="{548D4A22-D0CC-43C5-B587-A8C1ADD98C36}" dt="2021-03-22T13:26:50.115" v="134" actId="21"/>
          <ac:picMkLst>
            <pc:docMk/>
            <pc:sldMk cId="0" sldId="260"/>
            <ac:picMk id="488" creationId="{00000000-0000-0000-0000-000000000000}"/>
          </ac:picMkLst>
        </pc:picChg>
        <pc:picChg chg="del mod">
          <ac:chgData name="Rachel Gagen" userId="b8147b453b790b83" providerId="LiveId" clId="{548D4A22-D0CC-43C5-B587-A8C1ADD98C36}" dt="2021-03-22T13:27:25.128" v="138" actId="21"/>
          <ac:picMkLst>
            <pc:docMk/>
            <pc:sldMk cId="0" sldId="260"/>
            <ac:picMk id="489" creationId="{00000000-0000-0000-0000-000000000000}"/>
          </ac:picMkLst>
        </pc:picChg>
      </pc:sldChg>
      <pc:sldChg chg="modSp add mod">
        <pc:chgData name="Rachel Gagen" userId="b8147b453b790b83" providerId="LiveId" clId="{548D4A22-D0CC-43C5-B587-A8C1ADD98C36}" dt="2021-03-22T13:28:45.593" v="155" actId="20577"/>
        <pc:sldMkLst>
          <pc:docMk/>
          <pc:sldMk cId="0" sldId="261"/>
        </pc:sldMkLst>
        <pc:spChg chg="mod">
          <ac:chgData name="Rachel Gagen" userId="b8147b453b790b83" providerId="LiveId" clId="{548D4A22-D0CC-43C5-B587-A8C1ADD98C36}" dt="2021-03-22T13:28:04.176" v="144" actId="207"/>
          <ac:spMkLst>
            <pc:docMk/>
            <pc:sldMk cId="0" sldId="261"/>
            <ac:spMk id="497" creationId="{00000000-0000-0000-0000-000000000000}"/>
          </ac:spMkLst>
        </pc:spChg>
        <pc:spChg chg="mod">
          <ac:chgData name="Rachel Gagen" userId="b8147b453b790b83" providerId="LiveId" clId="{548D4A22-D0CC-43C5-B587-A8C1ADD98C36}" dt="2021-03-22T13:28:45.593" v="155" actId="20577"/>
          <ac:spMkLst>
            <pc:docMk/>
            <pc:sldMk cId="0" sldId="261"/>
            <ac:spMk id="498" creationId="{00000000-0000-0000-0000-000000000000}"/>
          </ac:spMkLst>
        </pc:spChg>
      </pc:sldChg>
      <pc:sldChg chg="addSp delSp modSp add mod">
        <pc:chgData name="Rachel Gagen" userId="b8147b453b790b83" providerId="LiveId" clId="{548D4A22-D0CC-43C5-B587-A8C1ADD98C36}" dt="2021-03-22T13:30:04.347" v="159" actId="478"/>
        <pc:sldMkLst>
          <pc:docMk/>
          <pc:sldMk cId="3101110697" sldId="267"/>
        </pc:sldMkLst>
        <pc:spChg chg="add del mod">
          <ac:chgData name="Rachel Gagen" userId="b8147b453b790b83" providerId="LiveId" clId="{548D4A22-D0CC-43C5-B587-A8C1ADD98C36}" dt="2021-03-22T13:30:04.347" v="159" actId="478"/>
          <ac:spMkLst>
            <pc:docMk/>
            <pc:sldMk cId="3101110697" sldId="267"/>
            <ac:spMk id="3" creationId="{E62AC175-4FD7-40B5-B5BA-4B9D44A0A0D8}"/>
          </ac:spMkLst>
        </pc:spChg>
        <pc:spChg chg="del mod">
          <ac:chgData name="Rachel Gagen" userId="b8147b453b790b83" providerId="LiveId" clId="{548D4A22-D0CC-43C5-B587-A8C1ADD98C36}" dt="2021-03-22T13:30:01.144" v="158" actId="478"/>
          <ac:spMkLst>
            <pc:docMk/>
            <pc:sldMk cId="3101110697" sldId="267"/>
            <ac:spMk id="4" creationId="{BD3B6305-DBE7-4BE9-BF88-DB3FFC3ED706}"/>
          </ac:spMkLst>
        </pc:spChg>
        <pc:spChg chg="mod">
          <ac:chgData name="Rachel Gagen" userId="b8147b453b790b83" providerId="LiveId" clId="{548D4A22-D0CC-43C5-B587-A8C1ADD98C36}" dt="2021-03-22T13:29:09.202" v="156" actId="207"/>
          <ac:spMkLst>
            <pc:docMk/>
            <pc:sldMk cId="3101110697" sldId="267"/>
            <ac:spMk id="5" creationId="{30926FED-FAE3-495E-8A5A-A984014D0BC0}"/>
          </ac:spMkLst>
        </pc:spChg>
      </pc:sldChg>
      <pc:sldChg chg="addSp delSp modSp add del mod">
        <pc:chgData name="Rachel Gagen" userId="b8147b453b790b83" providerId="LiveId" clId="{548D4A22-D0CC-43C5-B587-A8C1ADD98C36}" dt="2021-03-22T13:04:52.156" v="48" actId="12"/>
        <pc:sldMkLst>
          <pc:docMk/>
          <pc:sldMk cId="162971755" sldId="295"/>
        </pc:sldMkLst>
        <pc:spChg chg="del">
          <ac:chgData name="Rachel Gagen" userId="b8147b453b790b83" providerId="LiveId" clId="{548D4A22-D0CC-43C5-B587-A8C1ADD98C36}" dt="2021-03-22T13:01:16.536" v="18" actId="478"/>
          <ac:spMkLst>
            <pc:docMk/>
            <pc:sldMk cId="162971755" sldId="295"/>
            <ac:spMk id="3" creationId="{5C243ABC-4B82-4D9E-9EF1-9C4F5C1F17BE}"/>
          </ac:spMkLst>
        </pc:spChg>
        <pc:spChg chg="add mod">
          <ac:chgData name="Rachel Gagen" userId="b8147b453b790b83" providerId="LiveId" clId="{548D4A22-D0CC-43C5-B587-A8C1ADD98C36}" dt="2021-03-22T13:01:13.177" v="17"/>
          <ac:spMkLst>
            <pc:docMk/>
            <pc:sldMk cId="162971755" sldId="295"/>
            <ac:spMk id="4" creationId="{D153E2BD-B866-42F9-8E89-008097D8310C}"/>
          </ac:spMkLst>
        </pc:spChg>
        <pc:spChg chg="add mod">
          <ac:chgData name="Rachel Gagen" userId="b8147b453b790b83" providerId="LiveId" clId="{548D4A22-D0CC-43C5-B587-A8C1ADD98C36}" dt="2021-03-22T13:04:52.156" v="48" actId="12"/>
          <ac:spMkLst>
            <pc:docMk/>
            <pc:sldMk cId="162971755" sldId="295"/>
            <ac:spMk id="6" creationId="{423BDFB0-E610-4985-A159-22085B1DDA70}"/>
          </ac:spMkLst>
        </pc:spChg>
        <pc:picChg chg="add mod">
          <ac:chgData name="Rachel Gagen" userId="b8147b453b790b83" providerId="LiveId" clId="{548D4A22-D0CC-43C5-B587-A8C1ADD98C36}" dt="2021-03-22T13:03:55.261" v="42" actId="1076"/>
          <ac:picMkLst>
            <pc:docMk/>
            <pc:sldMk cId="162971755" sldId="295"/>
            <ac:picMk id="5" creationId="{12E2B284-0D5C-4F65-AF42-6F450C57841F}"/>
          </ac:picMkLst>
        </pc:picChg>
      </pc:sldChg>
      <pc:sldChg chg="addSp delSp modSp mod ord">
        <pc:chgData name="Rachel Gagen" userId="b8147b453b790b83" providerId="LiveId" clId="{548D4A22-D0CC-43C5-B587-A8C1ADD98C36}" dt="2021-03-22T13:27:39.757" v="141"/>
        <pc:sldMkLst>
          <pc:docMk/>
          <pc:sldMk cId="297864358" sldId="296"/>
        </pc:sldMkLst>
        <pc:spChg chg="del">
          <ac:chgData name="Rachel Gagen" userId="b8147b453b790b83" providerId="LiveId" clId="{548D4A22-D0CC-43C5-B587-A8C1ADD98C36}" dt="2021-03-22T12:58:23.128" v="2" actId="478"/>
          <ac:spMkLst>
            <pc:docMk/>
            <pc:sldMk cId="297864358" sldId="296"/>
            <ac:spMk id="6" creationId="{5C1E3073-4628-4996-B7F0-24F1595C0267}"/>
          </ac:spMkLst>
        </pc:spChg>
        <pc:spChg chg="del">
          <ac:chgData name="Rachel Gagen" userId="b8147b453b790b83" providerId="LiveId" clId="{548D4A22-D0CC-43C5-B587-A8C1ADD98C36}" dt="2021-03-22T12:58:19.709" v="1" actId="478"/>
          <ac:spMkLst>
            <pc:docMk/>
            <pc:sldMk cId="297864358" sldId="296"/>
            <ac:spMk id="7" creationId="{7FCCE357-E42F-41B0-A8B9-40985D96D865}"/>
          </ac:spMkLst>
        </pc:spChg>
        <pc:spChg chg="add mod">
          <ac:chgData name="Rachel Gagen" userId="b8147b453b790b83" providerId="LiveId" clId="{548D4A22-D0CC-43C5-B587-A8C1ADD98C36}" dt="2021-03-22T13:27:19.084" v="137"/>
          <ac:spMkLst>
            <pc:docMk/>
            <pc:sldMk cId="297864358" sldId="296"/>
            <ac:spMk id="9" creationId="{E4D134C8-F72E-4334-9F3D-CB5CBEC0DB25}"/>
          </ac:spMkLst>
        </pc:spChg>
        <pc:spChg chg="add mod">
          <ac:chgData name="Rachel Gagen" userId="b8147b453b790b83" providerId="LiveId" clId="{548D4A22-D0CC-43C5-B587-A8C1ADD98C36}" dt="2021-03-22T13:27:19.084" v="137"/>
          <ac:spMkLst>
            <pc:docMk/>
            <pc:sldMk cId="297864358" sldId="296"/>
            <ac:spMk id="10" creationId="{957B8B90-96F1-45F9-AD90-8355542B13FE}"/>
          </ac:spMkLst>
        </pc:spChg>
        <pc:spChg chg="add mod">
          <ac:chgData name="Rachel Gagen" userId="b8147b453b790b83" providerId="LiveId" clId="{548D4A22-D0CC-43C5-B587-A8C1ADD98C36}" dt="2021-03-22T13:27:39.757" v="141"/>
          <ac:spMkLst>
            <pc:docMk/>
            <pc:sldMk cId="297864358" sldId="296"/>
            <ac:spMk id="12" creationId="{CAA1A94F-B4DF-4E74-90B4-9C23E1229AA0}"/>
          </ac:spMkLst>
        </pc:spChg>
        <pc:picChg chg="add mod">
          <ac:chgData name="Rachel Gagen" userId="b8147b453b790b83" providerId="LiveId" clId="{548D4A22-D0CC-43C5-B587-A8C1ADD98C36}" dt="2021-03-22T13:26:53.352" v="135"/>
          <ac:picMkLst>
            <pc:docMk/>
            <pc:sldMk cId="297864358" sldId="296"/>
            <ac:picMk id="5" creationId="{F68BA6FE-B82D-45F0-8F48-D05912406FB5}"/>
          </ac:picMkLst>
        </pc:picChg>
        <pc:picChg chg="del">
          <ac:chgData name="Rachel Gagen" userId="b8147b453b790b83" providerId="LiveId" clId="{548D4A22-D0CC-43C5-B587-A8C1ADD98C36}" dt="2021-03-22T12:58:15.747" v="0" actId="478"/>
          <ac:picMkLst>
            <pc:docMk/>
            <pc:sldMk cId="297864358" sldId="296"/>
            <ac:picMk id="8" creationId="{96C7899D-DC41-4679-BA16-5DDF80F19026}"/>
          </ac:picMkLst>
        </pc:picChg>
        <pc:picChg chg="add mod">
          <ac:chgData name="Rachel Gagen" userId="b8147b453b790b83" providerId="LiveId" clId="{548D4A22-D0CC-43C5-B587-A8C1ADD98C36}" dt="2021-03-22T13:27:28.626" v="139"/>
          <ac:picMkLst>
            <pc:docMk/>
            <pc:sldMk cId="297864358" sldId="296"/>
            <ac:picMk id="11" creationId="{1DF7D6BD-7E3A-4A4E-B608-B78682DE801C}"/>
          </ac:picMkLst>
        </pc:picChg>
      </pc:sldChg>
      <pc:sldChg chg="del">
        <pc:chgData name="Rachel Gagen" userId="b8147b453b790b83" providerId="LiveId" clId="{548D4A22-D0CC-43C5-B587-A8C1ADD98C36}" dt="2021-03-22T13:30:07.678" v="160" actId="47"/>
        <pc:sldMkLst>
          <pc:docMk/>
          <pc:sldMk cId="842454608" sldId="297"/>
        </pc:sldMkLst>
      </pc:sldChg>
      <pc:sldChg chg="del">
        <pc:chgData name="Rachel Gagen" userId="b8147b453b790b83" providerId="LiveId" clId="{548D4A22-D0CC-43C5-B587-A8C1ADD98C36}" dt="2021-03-22T13:30:08.341" v="161" actId="47"/>
        <pc:sldMkLst>
          <pc:docMk/>
          <pc:sldMk cId="1461865836" sldId="298"/>
        </pc:sldMkLst>
      </pc:sldChg>
      <pc:sldChg chg="del">
        <pc:chgData name="Rachel Gagen" userId="b8147b453b790b83" providerId="LiveId" clId="{548D4A22-D0CC-43C5-B587-A8C1ADD98C36}" dt="2021-03-22T13:30:09.187" v="162" actId="47"/>
        <pc:sldMkLst>
          <pc:docMk/>
          <pc:sldMk cId="2416731613" sldId="299"/>
        </pc:sldMkLst>
      </pc:sldChg>
      <pc:sldChg chg="del">
        <pc:chgData name="Rachel Gagen" userId="b8147b453b790b83" providerId="LiveId" clId="{548D4A22-D0CC-43C5-B587-A8C1ADD98C36}" dt="2021-03-22T13:30:09.953" v="163" actId="47"/>
        <pc:sldMkLst>
          <pc:docMk/>
          <pc:sldMk cId="3784655413" sldId="300"/>
        </pc:sldMkLst>
      </pc:sldChg>
      <pc:sldChg chg="del">
        <pc:chgData name="Rachel Gagen" userId="b8147b453b790b83" providerId="LiveId" clId="{548D4A22-D0CC-43C5-B587-A8C1ADD98C36}" dt="2021-03-22T13:30:10.697" v="164" actId="47"/>
        <pc:sldMkLst>
          <pc:docMk/>
          <pc:sldMk cId="1960936626" sldId="301"/>
        </pc:sldMkLst>
      </pc:sldChg>
      <pc:sldChg chg="del">
        <pc:chgData name="Rachel Gagen" userId="b8147b453b790b83" providerId="LiveId" clId="{548D4A22-D0CC-43C5-B587-A8C1ADD98C36}" dt="2021-03-22T13:30:11.462" v="165" actId="47"/>
        <pc:sldMkLst>
          <pc:docMk/>
          <pc:sldMk cId="2284771126" sldId="302"/>
        </pc:sldMkLst>
      </pc:sldChg>
      <pc:sldChg chg="del">
        <pc:chgData name="Rachel Gagen" userId="b8147b453b790b83" providerId="LiveId" clId="{548D4A22-D0CC-43C5-B587-A8C1ADD98C36}" dt="2021-03-22T13:30:12.200" v="166" actId="47"/>
        <pc:sldMkLst>
          <pc:docMk/>
          <pc:sldMk cId="833389241" sldId="303"/>
        </pc:sldMkLst>
      </pc:sldChg>
      <pc:sldChg chg="del">
        <pc:chgData name="Rachel Gagen" userId="b8147b453b790b83" providerId="LiveId" clId="{548D4A22-D0CC-43C5-B587-A8C1ADD98C36}" dt="2021-03-22T13:30:13.323" v="167" actId="47"/>
        <pc:sldMkLst>
          <pc:docMk/>
          <pc:sldMk cId="2559503283" sldId="305"/>
        </pc:sldMkLst>
      </pc:sldChg>
      <pc:sldChg chg="del">
        <pc:chgData name="Rachel Gagen" userId="b8147b453b790b83" providerId="LiveId" clId="{548D4A22-D0CC-43C5-B587-A8C1ADD98C36}" dt="2021-03-22T13:30:14.108" v="168" actId="47"/>
        <pc:sldMkLst>
          <pc:docMk/>
          <pc:sldMk cId="665645095" sldId="306"/>
        </pc:sldMkLst>
      </pc:sldChg>
      <pc:sldChg chg="add del">
        <pc:chgData name="Rachel Gagen" userId="b8147b453b790b83" providerId="LiveId" clId="{548D4A22-D0CC-43C5-B587-A8C1ADD98C36}" dt="2021-03-22T13:07:04.889" v="64"/>
        <pc:sldMkLst>
          <pc:docMk/>
          <pc:sldMk cId="274125700" sldId="307"/>
        </pc:sldMkLst>
      </pc:sldChg>
      <pc:sldChg chg="addSp modSp new mod ord">
        <pc:chgData name="Rachel Gagen" userId="b8147b453b790b83" providerId="LiveId" clId="{548D4A22-D0CC-43C5-B587-A8C1ADD98C36}" dt="2021-03-22T13:10:24.087" v="81" actId="1076"/>
        <pc:sldMkLst>
          <pc:docMk/>
          <pc:sldMk cId="1441576884" sldId="307"/>
        </pc:sldMkLst>
        <pc:spChg chg="add mod">
          <ac:chgData name="Rachel Gagen" userId="b8147b453b790b83" providerId="LiveId" clId="{548D4A22-D0CC-43C5-B587-A8C1ADD98C36}" dt="2021-03-22T13:10:24.087" v="81" actId="1076"/>
          <ac:spMkLst>
            <pc:docMk/>
            <pc:sldMk cId="1441576884" sldId="307"/>
            <ac:spMk id="3" creationId="{935575DC-D148-4BFF-9EFD-CA72E44867B6}"/>
          </ac:spMkLst>
        </pc:spChg>
        <pc:spChg chg="add mod">
          <ac:chgData name="Rachel Gagen" userId="b8147b453b790b83" providerId="LiveId" clId="{548D4A22-D0CC-43C5-B587-A8C1ADD98C36}" dt="2021-03-22T13:09:57.736" v="77" actId="207"/>
          <ac:spMkLst>
            <pc:docMk/>
            <pc:sldMk cId="1441576884" sldId="307"/>
            <ac:spMk id="4" creationId="{9B357022-6C26-4137-8677-DD54E6EF5DB4}"/>
          </ac:spMkLst>
        </pc:spChg>
        <pc:picChg chg="add mod">
          <ac:chgData name="Rachel Gagen" userId="b8147b453b790b83" providerId="LiveId" clId="{548D4A22-D0CC-43C5-B587-A8C1ADD98C36}" dt="2021-03-22T13:10:23.435" v="80" actId="1076"/>
          <ac:picMkLst>
            <pc:docMk/>
            <pc:sldMk cId="1441576884" sldId="307"/>
            <ac:picMk id="2" creationId="{D711C80D-5E95-4F8F-B6B8-EBF2D04533A1}"/>
          </ac:picMkLst>
        </pc:picChg>
      </pc:sldChg>
      <pc:sldChg chg="add del">
        <pc:chgData name="Rachel Gagen" userId="b8147b453b790b83" providerId="LiveId" clId="{548D4A22-D0CC-43C5-B587-A8C1ADD98C36}" dt="2021-03-22T13:26:21.712" v="131"/>
        <pc:sldMkLst>
          <pc:docMk/>
          <pc:sldMk cId="1595028775" sldId="308"/>
        </pc:sldMkLst>
      </pc:sldChg>
      <pc:sldMasterChg chg="modSldLayout">
        <pc:chgData name="Rachel Gagen" userId="b8147b453b790b83" providerId="LiveId" clId="{548D4A22-D0CC-43C5-B587-A8C1ADD98C36}" dt="2021-03-22T13:06:43.109" v="62" actId="478"/>
        <pc:sldMasterMkLst>
          <pc:docMk/>
          <pc:sldMasterMk cId="4294732596" sldId="2147483705"/>
        </pc:sldMasterMkLst>
        <pc:sldLayoutChg chg="delSp mod">
          <pc:chgData name="Rachel Gagen" userId="b8147b453b790b83" providerId="LiveId" clId="{548D4A22-D0CC-43C5-B587-A8C1ADD98C36}" dt="2021-03-22T13:06:43.109" v="62" actId="478"/>
          <pc:sldLayoutMkLst>
            <pc:docMk/>
            <pc:sldMasterMk cId="4294732596" sldId="2147483705"/>
            <pc:sldLayoutMk cId="1544134808" sldId="2147483857"/>
          </pc:sldLayoutMkLst>
          <pc:picChg chg="del">
            <ac:chgData name="Rachel Gagen" userId="b8147b453b790b83" providerId="LiveId" clId="{548D4A22-D0CC-43C5-B587-A8C1ADD98C36}" dt="2021-03-22T13:06:43.109" v="62" actId="478"/>
            <ac:picMkLst>
              <pc:docMk/>
              <pc:sldMasterMk cId="4294732596" sldId="2147483705"/>
              <pc:sldLayoutMk cId="1544134808" sldId="2147483857"/>
              <ac:picMk id="18" creationId="{00000000-0000-0000-0000-000000000000}"/>
            </ac:picMkLst>
          </pc:picChg>
        </pc:sldLayoutChg>
      </pc:sldMasterChg>
    </pc:docChg>
  </pc:docChgLst>
  <pc:docChgLst>
    <pc:chgData name="Green, Natalia" userId="S::natalia.green_uhs.nhs.uk#ext#@sotonac.onmicrosoft.com::bf324bb5-e447-45be-938c-312f37635ca6" providerId="AD" clId="Web-{90ED52D6-191B-158B-D85D-654BBC123BC8}"/>
    <pc:docChg chg="modSld">
      <pc:chgData name="Green, Natalia" userId="S::natalia.green_uhs.nhs.uk#ext#@sotonac.onmicrosoft.com::bf324bb5-e447-45be-938c-312f37635ca6" providerId="AD" clId="Web-{90ED52D6-191B-158B-D85D-654BBC123BC8}" dt="2021-03-25T14:31:55.694" v="6" actId="1076"/>
      <pc:docMkLst>
        <pc:docMk/>
      </pc:docMkLst>
      <pc:sldChg chg="modSp">
        <pc:chgData name="Green, Natalia" userId="S::natalia.green_uhs.nhs.uk#ext#@sotonac.onmicrosoft.com::bf324bb5-e447-45be-938c-312f37635ca6" providerId="AD" clId="Web-{90ED52D6-191B-158B-D85D-654BBC123BC8}" dt="2021-03-25T14:31:55.694" v="6" actId="1076"/>
        <pc:sldMkLst>
          <pc:docMk/>
          <pc:sldMk cId="162971755" sldId="295"/>
        </pc:sldMkLst>
        <pc:spChg chg="mod">
          <ac:chgData name="Green, Natalia" userId="S::natalia.green_uhs.nhs.uk#ext#@sotonac.onmicrosoft.com::bf324bb5-e447-45be-938c-312f37635ca6" providerId="AD" clId="Web-{90ED52D6-191B-158B-D85D-654BBC123BC8}" dt="2021-03-25T14:31:35.177" v="2" actId="20577"/>
          <ac:spMkLst>
            <pc:docMk/>
            <pc:sldMk cId="162971755" sldId="295"/>
            <ac:spMk id="4" creationId="{D153E2BD-B866-42F9-8E89-008097D8310C}"/>
          </ac:spMkLst>
        </pc:spChg>
        <pc:spChg chg="mod">
          <ac:chgData name="Green, Natalia" userId="S::natalia.green_uhs.nhs.uk#ext#@sotonac.onmicrosoft.com::bf324bb5-e447-45be-938c-312f37635ca6" providerId="AD" clId="Web-{90ED52D6-191B-158B-D85D-654BBC123BC8}" dt="2021-03-25T14:31:55.694" v="6" actId="1076"/>
          <ac:spMkLst>
            <pc:docMk/>
            <pc:sldMk cId="162971755" sldId="295"/>
            <ac:spMk id="6" creationId="{423BDFB0-E610-4985-A159-22085B1DDA70}"/>
          </ac:spMkLst>
        </pc:spChg>
        <pc:picChg chg="mod">
          <ac:chgData name="Green, Natalia" userId="S::natalia.green_uhs.nhs.uk#ext#@sotonac.onmicrosoft.com::bf324bb5-e447-45be-938c-312f37635ca6" providerId="AD" clId="Web-{90ED52D6-191B-158B-D85D-654BBC123BC8}" dt="2021-03-25T14:31:50.975" v="5" actId="1076"/>
          <ac:picMkLst>
            <pc:docMk/>
            <pc:sldMk cId="162971755" sldId="295"/>
            <ac:picMk id="5" creationId="{12E2B284-0D5C-4F65-AF42-6F450C57841F}"/>
          </ac:picMkLst>
        </pc:picChg>
      </pc:sldChg>
    </pc:docChg>
  </pc:docChgLst>
  <pc:docChgLst>
    <pc:chgData name="Rachel Gagen" userId="S::rsg1v20@soton.ac.uk::e2d4e6cd-5d89-46d8-93dc-e64a27afb7be" providerId="AD" clId="Web-{C79B290D-08E9-23B4-AE9D-8B8ACA4A9442}"/>
    <pc:docChg chg="modSld">
      <pc:chgData name="Rachel Gagen" userId="S::rsg1v20@soton.ac.uk::e2d4e6cd-5d89-46d8-93dc-e64a27afb7be" providerId="AD" clId="Web-{C79B290D-08E9-23B4-AE9D-8B8ACA4A9442}" dt="2021-12-09T10:51:02.193" v="7" actId="20577"/>
      <pc:docMkLst>
        <pc:docMk/>
      </pc:docMkLst>
      <pc:sldChg chg="modSp">
        <pc:chgData name="Rachel Gagen" userId="S::rsg1v20@soton.ac.uk::e2d4e6cd-5d89-46d8-93dc-e64a27afb7be" providerId="AD" clId="Web-{C79B290D-08E9-23B4-AE9D-8B8ACA4A9442}" dt="2021-12-09T10:51:02.193" v="7" actId="20577"/>
        <pc:sldMkLst>
          <pc:docMk/>
          <pc:sldMk cId="162971755" sldId="295"/>
        </pc:sldMkLst>
        <pc:spChg chg="mod">
          <ac:chgData name="Rachel Gagen" userId="S::rsg1v20@soton.ac.uk::e2d4e6cd-5d89-46d8-93dc-e64a27afb7be" providerId="AD" clId="Web-{C79B290D-08E9-23B4-AE9D-8B8ACA4A9442}" dt="2021-12-09T10:51:02.193" v="7" actId="20577"/>
          <ac:spMkLst>
            <pc:docMk/>
            <pc:sldMk cId="162971755" sldId="295"/>
            <ac:spMk id="4" creationId="{D153E2BD-B866-42F9-8E89-008097D8310C}"/>
          </ac:spMkLst>
        </pc:spChg>
      </pc:sldChg>
    </pc:docChg>
  </pc:docChgLst>
  <pc:docChgLst>
    <pc:chgData name="Natasha Green" userId="19c42b5770ed2344" providerId="LiveId" clId="{D09DF3D4-364D-0649-BC72-A889B4A95AE6}"/>
    <pc:docChg chg="custSel modSld modMainMaster">
      <pc:chgData name="Natasha Green" userId="19c42b5770ed2344" providerId="LiveId" clId="{D09DF3D4-364D-0649-BC72-A889B4A95AE6}" dt="2021-03-25T14:34:39.001" v="23" actId="20577"/>
      <pc:docMkLst>
        <pc:docMk/>
      </pc:docMkLst>
      <pc:sldChg chg="modSp mod">
        <pc:chgData name="Natasha Green" userId="19c42b5770ed2344" providerId="LiveId" clId="{D09DF3D4-364D-0649-BC72-A889B4A95AE6}" dt="2021-03-25T14:34:39.001" v="23" actId="20577"/>
        <pc:sldMkLst>
          <pc:docMk/>
          <pc:sldMk cId="0" sldId="261"/>
        </pc:sldMkLst>
        <pc:spChg chg="mod">
          <ac:chgData name="Natasha Green" userId="19c42b5770ed2344" providerId="LiveId" clId="{D09DF3D4-364D-0649-BC72-A889B4A95AE6}" dt="2021-03-25T14:34:39.001" v="23" actId="20577"/>
          <ac:spMkLst>
            <pc:docMk/>
            <pc:sldMk cId="0" sldId="261"/>
            <ac:spMk id="498" creationId="{00000000-0000-0000-0000-000000000000}"/>
          </ac:spMkLst>
        </pc:spChg>
      </pc:sldChg>
      <pc:sldChg chg="modSp mod">
        <pc:chgData name="Natasha Green" userId="19c42b5770ed2344" providerId="LiveId" clId="{D09DF3D4-364D-0649-BC72-A889B4A95AE6}" dt="2021-03-25T14:32:46.409" v="6" actId="14"/>
        <pc:sldMkLst>
          <pc:docMk/>
          <pc:sldMk cId="162971755" sldId="295"/>
        </pc:sldMkLst>
        <pc:spChg chg="mod">
          <ac:chgData name="Natasha Green" userId="19c42b5770ed2344" providerId="LiveId" clId="{D09DF3D4-364D-0649-BC72-A889B4A95AE6}" dt="2021-03-25T14:32:46.409" v="6" actId="14"/>
          <ac:spMkLst>
            <pc:docMk/>
            <pc:sldMk cId="162971755" sldId="295"/>
            <ac:spMk id="6" creationId="{423BDFB0-E610-4985-A159-22085B1DDA70}"/>
          </ac:spMkLst>
        </pc:spChg>
      </pc:sldChg>
      <pc:sldChg chg="delSp modSp mod">
        <pc:chgData name="Natasha Green" userId="19c42b5770ed2344" providerId="LiveId" clId="{D09DF3D4-364D-0649-BC72-A889B4A95AE6}" dt="2021-03-25T14:33:52.818" v="11" actId="1076"/>
        <pc:sldMkLst>
          <pc:docMk/>
          <pc:sldMk cId="297864358" sldId="296"/>
        </pc:sldMkLst>
        <pc:spChg chg="del">
          <ac:chgData name="Natasha Green" userId="19c42b5770ed2344" providerId="LiveId" clId="{D09DF3D4-364D-0649-BC72-A889B4A95AE6}" dt="2021-03-25T14:33:47.423" v="9" actId="478"/>
          <ac:spMkLst>
            <pc:docMk/>
            <pc:sldMk cId="297864358" sldId="296"/>
            <ac:spMk id="12" creationId="{CAA1A94F-B4DF-4E74-90B4-9C23E1229AA0}"/>
          </ac:spMkLst>
        </pc:spChg>
        <pc:picChg chg="mod">
          <ac:chgData name="Natasha Green" userId="19c42b5770ed2344" providerId="LiveId" clId="{D09DF3D4-364D-0649-BC72-A889B4A95AE6}" dt="2021-03-25T14:33:52.818" v="11" actId="1076"/>
          <ac:picMkLst>
            <pc:docMk/>
            <pc:sldMk cId="297864358" sldId="296"/>
            <ac:picMk id="5" creationId="{F68BA6FE-B82D-45F0-8F48-D05912406FB5}"/>
          </ac:picMkLst>
        </pc:picChg>
        <pc:picChg chg="mod">
          <ac:chgData name="Natasha Green" userId="19c42b5770ed2344" providerId="LiveId" clId="{D09DF3D4-364D-0649-BC72-A889B4A95AE6}" dt="2021-03-25T14:33:51.035" v="10" actId="1076"/>
          <ac:picMkLst>
            <pc:docMk/>
            <pc:sldMk cId="297864358" sldId="296"/>
            <ac:picMk id="11" creationId="{1DF7D6BD-7E3A-4A4E-B608-B78682DE801C}"/>
          </ac:picMkLst>
        </pc:picChg>
      </pc:sldChg>
      <pc:sldMasterChg chg="modSldLayout">
        <pc:chgData name="Natasha Green" userId="19c42b5770ed2344" providerId="LiveId" clId="{D09DF3D4-364D-0649-BC72-A889B4A95AE6}" dt="2021-03-25T14:33:32.434" v="8" actId="478"/>
        <pc:sldMasterMkLst>
          <pc:docMk/>
          <pc:sldMasterMk cId="4294732596" sldId="2147483705"/>
        </pc:sldMasterMkLst>
        <pc:sldLayoutChg chg="delSp mod">
          <pc:chgData name="Natasha Green" userId="19c42b5770ed2344" providerId="LiveId" clId="{D09DF3D4-364D-0649-BC72-A889B4A95AE6}" dt="2021-03-25T14:33:32.434" v="8" actId="478"/>
          <pc:sldLayoutMkLst>
            <pc:docMk/>
            <pc:sldMasterMk cId="4294732596" sldId="2147483705"/>
            <pc:sldLayoutMk cId="2919284693" sldId="2147483858"/>
          </pc:sldLayoutMkLst>
          <pc:spChg chg="del">
            <ac:chgData name="Natasha Green" userId="19c42b5770ed2344" providerId="LiveId" clId="{D09DF3D4-364D-0649-BC72-A889B4A95AE6}" dt="2021-03-25T14:33:29.488" v="7" actId="478"/>
            <ac:spMkLst>
              <pc:docMk/>
              <pc:sldMasterMk cId="4294732596" sldId="2147483705"/>
              <pc:sldLayoutMk cId="2919284693" sldId="2147483858"/>
              <ac:spMk id="35" creationId="{00000000-0000-0000-0000-000000000000}"/>
            </ac:spMkLst>
          </pc:spChg>
          <pc:picChg chg="del">
            <ac:chgData name="Natasha Green" userId="19c42b5770ed2344" providerId="LiveId" clId="{D09DF3D4-364D-0649-BC72-A889B4A95AE6}" dt="2021-03-25T14:33:32.434" v="8" actId="478"/>
            <ac:picMkLst>
              <pc:docMk/>
              <pc:sldMasterMk cId="4294732596" sldId="2147483705"/>
              <pc:sldLayoutMk cId="2919284693" sldId="2147483858"/>
              <ac:picMk id="41" creationId="{00000000-0000-0000-0000-000000000000}"/>
            </ac:picMkLst>
          </pc:picChg>
        </pc:sldLayoutChg>
      </pc:sldMasterChg>
    </pc:docChg>
  </pc:docChgLst>
  <pc:docChgLst>
    <pc:chgData name="Rachel Gagen" userId="S::rsg1v20@soton.ac.uk::e2d4e6cd-5d89-46d8-93dc-e64a27afb7be" providerId="AD" clId="Web-{68FFBEBD-846F-A421-BE90-F74EF83DBD83}"/>
    <pc:docChg chg="modSld">
      <pc:chgData name="Rachel Gagen" userId="S::rsg1v20@soton.ac.uk::e2d4e6cd-5d89-46d8-93dc-e64a27afb7be" providerId="AD" clId="Web-{68FFBEBD-846F-A421-BE90-F74EF83DBD83}" dt="2021-12-29T12:49:16.226" v="19" actId="1076"/>
      <pc:docMkLst>
        <pc:docMk/>
      </pc:docMkLst>
      <pc:sldChg chg="delSp modSp">
        <pc:chgData name="Rachel Gagen" userId="S::rsg1v20@soton.ac.uk::e2d4e6cd-5d89-46d8-93dc-e64a27afb7be" providerId="AD" clId="Web-{68FFBEBD-846F-A421-BE90-F74EF83DBD83}" dt="2021-12-29T12:49:16.226" v="19" actId="1076"/>
        <pc:sldMkLst>
          <pc:docMk/>
          <pc:sldMk cId="0" sldId="257"/>
        </pc:sldMkLst>
        <pc:spChg chg="mod">
          <ac:chgData name="Rachel Gagen" userId="S::rsg1v20@soton.ac.uk::e2d4e6cd-5d89-46d8-93dc-e64a27afb7be" providerId="AD" clId="Web-{68FFBEBD-846F-A421-BE90-F74EF83DBD83}" dt="2021-12-29T12:49:16.226" v="19" actId="1076"/>
          <ac:spMkLst>
            <pc:docMk/>
            <pc:sldMk cId="0" sldId="257"/>
            <ac:spMk id="468" creationId="{00000000-0000-0000-0000-000000000000}"/>
          </ac:spMkLst>
        </pc:spChg>
        <pc:spChg chg="del">
          <ac:chgData name="Rachel Gagen" userId="S::rsg1v20@soton.ac.uk::e2d4e6cd-5d89-46d8-93dc-e64a27afb7be" providerId="AD" clId="Web-{68FFBEBD-846F-A421-BE90-F74EF83DBD83}" dt="2021-12-29T12:48:52.585" v="0"/>
          <ac:spMkLst>
            <pc:docMk/>
            <pc:sldMk cId="0" sldId="257"/>
            <ac:spMk id="469" creationId="{00000000-0000-0000-0000-000000000000}"/>
          </ac:spMkLst>
        </pc:spChg>
      </pc:sldChg>
    </pc:docChg>
  </pc:docChgLst>
  <pc:docChgLst>
    <pc:chgData name="rrachel100" userId="S::rrachel100_hotmail.com#ext#@sotonac.onmicrosoft.com::35a22c9f-3e53-4997-8d53-75028cff0b92" providerId="AD" clId="Web-{5B2773EE-2433-E9E9-BBE0-21E21DEFEDBC}"/>
    <pc:docChg chg="modSld">
      <pc:chgData name="rrachel100" userId="S::rrachel100_hotmail.com#ext#@sotonac.onmicrosoft.com::35a22c9f-3e53-4997-8d53-75028cff0b92" providerId="AD" clId="Web-{5B2773EE-2433-E9E9-BBE0-21E21DEFEDBC}" dt="2021-03-29T20:22:38.720" v="0" actId="1076"/>
      <pc:docMkLst>
        <pc:docMk/>
      </pc:docMkLst>
      <pc:sldChg chg="modSp">
        <pc:chgData name="rrachel100" userId="S::rrachel100_hotmail.com#ext#@sotonac.onmicrosoft.com::35a22c9f-3e53-4997-8d53-75028cff0b92" providerId="AD" clId="Web-{5B2773EE-2433-E9E9-BBE0-21E21DEFEDBC}" dt="2021-03-29T20:22:38.720" v="0" actId="1076"/>
        <pc:sldMkLst>
          <pc:docMk/>
          <pc:sldMk cId="162971755" sldId="295"/>
        </pc:sldMkLst>
        <pc:picChg chg="mod">
          <ac:chgData name="rrachel100" userId="S::rrachel100_hotmail.com#ext#@sotonac.onmicrosoft.com::35a22c9f-3e53-4997-8d53-75028cff0b92" providerId="AD" clId="Web-{5B2773EE-2433-E9E9-BBE0-21E21DEFEDBC}" dt="2021-03-29T20:22:38.720" v="0" actId="1076"/>
          <ac:picMkLst>
            <pc:docMk/>
            <pc:sldMk cId="162971755" sldId="295"/>
            <ac:picMk id="5" creationId="{12E2B284-0D5C-4F65-AF42-6F450C5784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047D-08A6-44BD-8EED-7102444B732A}"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030B-6CBD-4B73-B8BB-9BEA82DD114B}" type="slidenum">
              <a:rPr lang="en-GB" smtClean="0"/>
              <a:t>‹#›</a:t>
            </a:fld>
            <a:endParaRPr lang="en-GB"/>
          </a:p>
        </p:txBody>
      </p:sp>
    </p:spTree>
    <p:extLst>
      <p:ext uri="{BB962C8B-B14F-4D97-AF65-F5344CB8AC3E}">
        <p14:creationId xmlns:p14="http://schemas.microsoft.com/office/powerpoint/2010/main" val="230926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956a441d0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b956a441d0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710876b1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b710876b15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af9a5d87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af9a5d873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544134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p:nvPr/>
        </p:nvSpPr>
        <p:spPr>
          <a:xfrm>
            <a:off x="5193175" y="6185900"/>
            <a:ext cx="38526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pic>
        <p:nvPicPr>
          <p:cNvPr id="37" name="Google Shape;37;p6"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38" name="Google Shape;38;p6"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39" name="Google Shape;39;p6"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40" name="Google Shape;40;p6"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Tree>
    <p:extLst>
      <p:ext uri="{BB962C8B-B14F-4D97-AF65-F5344CB8AC3E}">
        <p14:creationId xmlns:p14="http://schemas.microsoft.com/office/powerpoint/2010/main" val="291928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 id="21474838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1">
            <a:extLst>
              <a:ext uri="{FF2B5EF4-FFF2-40B4-BE49-F238E27FC236}">
                <a16:creationId xmlns:a16="http://schemas.microsoft.com/office/drawing/2014/main" id="{D153E2BD-B866-42F9-8E89-008097D8310C}"/>
              </a:ext>
            </a:extLst>
          </p:cNvPr>
          <p:cNvSpPr txBox="1">
            <a:spLocks/>
          </p:cNvSpPr>
          <p:nvPr/>
        </p:nvSpPr>
        <p:spPr>
          <a:xfrm>
            <a:off x="492919" y="499533"/>
            <a:ext cx="8079581" cy="1658198"/>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 Space</a:t>
            </a:r>
          </a:p>
        </p:txBody>
      </p:sp>
      <p:pic>
        <p:nvPicPr>
          <p:cNvPr id="5" name="Google Shape;457;p1">
            <a:extLst>
              <a:ext uri="{FF2B5EF4-FFF2-40B4-BE49-F238E27FC236}">
                <a16:creationId xmlns:a16="http://schemas.microsoft.com/office/drawing/2014/main" id="{12E2B284-0D5C-4F65-AF42-6F450C57841F}"/>
              </a:ext>
            </a:extLst>
          </p:cNvPr>
          <p:cNvPicPr preferRelativeResize="0"/>
          <p:nvPr/>
        </p:nvPicPr>
        <p:blipFill rotWithShape="1">
          <a:blip r:embed="rId2">
            <a:alphaModFix/>
            <a:extLst>
              <a:ext uri="{BEBA8EAE-BF5A-486C-A8C5-ECC9F3942E4B}">
                <a14:imgProps xmlns:a14="http://schemas.microsoft.com/office/drawing/2010/main">
                  <a14:imgLayer r:embed="rId3">
                    <a14:imgEffect>
                      <a14:backgroundRemoval t="5139" b="95024" l="2604" r="98802">
                        <a14:foregroundMark x1="73542" y1="11011" x2="81302" y2="1468"/>
                        <a14:foregroundMark x1="81302" y1="1468" x2="91563" y2="82"/>
                        <a14:foregroundMark x1="91563" y1="82" x2="99010" y2="11746"/>
                        <a14:foregroundMark x1="99010" y1="11746" x2="99583" y2="49021"/>
                        <a14:foregroundMark x1="99583" y1="49021" x2="90625" y2="57423"/>
                        <a14:foregroundMark x1="90625" y1="57423" x2="83854" y2="55465"/>
                        <a14:foregroundMark x1="91979" y1="55791" x2="99010" y2="49674"/>
                        <a14:foregroundMark x1="94531" y1="9135" x2="80417" y2="5220"/>
                        <a14:foregroundMark x1="7604" y1="84584" x2="2708" y2="87602"/>
                        <a14:foregroundMark x1="7969" y1="88336" x2="10208" y2="90294"/>
                        <a14:foregroundMark x1="5625" y1="95024" x2="4948" y2="94943"/>
                      </a14:backgroundRemoval>
                    </a14:imgEffect>
                  </a14:imgLayer>
                </a14:imgProps>
              </a:ext>
            </a:extLst>
          </a:blip>
          <a:srcRect/>
          <a:stretch/>
        </p:blipFill>
        <p:spPr>
          <a:xfrm rot="479995">
            <a:off x="4173108" y="959442"/>
            <a:ext cx="4012066" cy="2398380"/>
          </a:xfrm>
          <a:prstGeom prst="rect">
            <a:avLst/>
          </a:prstGeom>
          <a:noFill/>
          <a:ln>
            <a:noFill/>
          </a:ln>
        </p:spPr>
      </p:pic>
      <p:sp>
        <p:nvSpPr>
          <p:cNvPr id="6" name="Google Shape;459;p1">
            <a:extLst>
              <a:ext uri="{FF2B5EF4-FFF2-40B4-BE49-F238E27FC236}">
                <a16:creationId xmlns:a16="http://schemas.microsoft.com/office/drawing/2014/main" id="{423BDFB0-E610-4985-A159-22085B1DDA70}"/>
              </a:ext>
            </a:extLst>
          </p:cNvPr>
          <p:cNvSpPr txBox="1">
            <a:spLocks noGrp="1"/>
          </p:cNvSpPr>
          <p:nvPr>
            <p:ph type="subTitle" idx="1"/>
          </p:nvPr>
        </p:nvSpPr>
        <p:spPr>
          <a:xfrm>
            <a:off x="945550" y="2493810"/>
            <a:ext cx="7553246" cy="2670617"/>
          </a:xfrm>
          <a:prstGeom prst="rect">
            <a:avLst/>
          </a:prstGeom>
          <a:noFill/>
          <a:ln>
            <a:noFill/>
          </a:ln>
        </p:spPr>
        <p:txBody>
          <a:bodyPr spcFirstLastPara="1" wrap="square" lIns="91425" tIns="45700" rIns="91425" bIns="45700" anchor="t" anchorCtr="0">
            <a:normAutofit fontScale="25000" lnSpcReduction="20000"/>
          </a:bodyPr>
          <a:lstStyle/>
          <a:p>
            <a:pPr marL="0" indent="0" algn="l">
              <a:lnSpc>
                <a:spcPct val="115000"/>
              </a:lnSpc>
              <a:spcBef>
                <a:spcPts val="0"/>
              </a:spcBef>
              <a:buClr>
                <a:schemeClr val="dk1"/>
              </a:buClr>
              <a:buSzPts val="1100"/>
              <a:buNone/>
            </a:pPr>
            <a:r>
              <a:rPr lang="en-GB" sz="11200" dirty="0">
                <a:solidFill>
                  <a:schemeClr val="accent1">
                    <a:lumMod val="75000"/>
                  </a:schemeClr>
                </a:solidFill>
                <a:highlight>
                  <a:srgbClr val="FFFFFF"/>
                </a:highlight>
                <a:latin typeface="Gill Sans"/>
                <a:ea typeface="Comfortaa"/>
                <a:cs typeface="Comfortaa"/>
                <a:sym typeface="Comfortaa"/>
              </a:rPr>
              <a:t>Objectives: </a:t>
            </a:r>
          </a:p>
          <a:p>
            <a:pPr marL="0" indent="0" algn="l">
              <a:lnSpc>
                <a:spcPct val="115000"/>
              </a:lnSpc>
              <a:spcBef>
                <a:spcPts val="0"/>
              </a:spcBef>
              <a:buClr>
                <a:schemeClr val="dk1"/>
              </a:buClr>
              <a:buSzPts val="1100"/>
              <a:buNone/>
            </a:pPr>
            <a:endParaRPr sz="11200" dirty="0">
              <a:solidFill>
                <a:schemeClr val="accent1">
                  <a:lumMod val="75000"/>
                </a:schemeClr>
              </a:solidFill>
              <a:highlight>
                <a:srgbClr val="FFFFFF"/>
              </a:highlight>
              <a:latin typeface="Gill Sans" panose="020B0604020202020204" charset="0"/>
              <a:ea typeface="Comfortaa"/>
              <a:cs typeface="Comfortaa"/>
              <a:sym typeface="Comfortaa"/>
            </a:endParaRPr>
          </a:p>
          <a:p>
            <a:pPr marL="1143000" indent="-1143000" algn="l">
              <a:lnSpc>
                <a:spcPct val="115000"/>
              </a:lnSpc>
              <a:spcBef>
                <a:spcPts val="0"/>
              </a:spcBef>
              <a:buClr>
                <a:schemeClr val="accent1">
                  <a:lumMod val="75000"/>
                </a:schemeClr>
              </a:buClr>
              <a:buSzPct val="100000"/>
              <a:buFont typeface="Arial" panose="020B0604020202020204" pitchFamily="34" charset="0"/>
              <a:buChar char="•"/>
            </a:pPr>
            <a:r>
              <a:rPr lang="en-GB" sz="11200" dirty="0">
                <a:solidFill>
                  <a:schemeClr val="accent1">
                    <a:lumMod val="75000"/>
                  </a:schemeClr>
                </a:solidFill>
                <a:highlight>
                  <a:srgbClr val="FFFFFF"/>
                </a:highlight>
                <a:latin typeface="Gill Sans" panose="020B0604020202020204" charset="0"/>
                <a:ea typeface="Gill Sans"/>
                <a:cs typeface="Gill Sans"/>
                <a:sym typeface="Gill Sans"/>
              </a:rPr>
              <a:t>To identify 2 metres as a safe distance for limiting the spread of the virus.  </a:t>
            </a:r>
            <a:endParaRPr sz="11200" dirty="0">
              <a:solidFill>
                <a:schemeClr val="accent1">
                  <a:lumMod val="75000"/>
                </a:schemeClr>
              </a:solidFill>
              <a:highlight>
                <a:srgbClr val="FFFFFF"/>
              </a:highlight>
              <a:latin typeface="Gill Sans" panose="020B0604020202020204" charset="0"/>
              <a:ea typeface="Gill Sans"/>
              <a:cs typeface="Gill Sans"/>
            </a:endParaRPr>
          </a:p>
          <a:p>
            <a:pPr marL="1143000" indent="-1143000" algn="l">
              <a:lnSpc>
                <a:spcPct val="115000"/>
              </a:lnSpc>
              <a:spcBef>
                <a:spcPts val="0"/>
              </a:spcBef>
              <a:buClr>
                <a:schemeClr val="accent1">
                  <a:lumMod val="75000"/>
                </a:schemeClr>
              </a:buClr>
              <a:buSzPct val="100000"/>
              <a:buFont typeface="Arial" panose="020B0604020202020204" pitchFamily="34" charset="0"/>
              <a:buChar char="•"/>
            </a:pPr>
            <a:endParaRPr sz="11200" dirty="0">
              <a:solidFill>
                <a:schemeClr val="accent1">
                  <a:lumMod val="75000"/>
                </a:schemeClr>
              </a:solidFill>
              <a:highlight>
                <a:srgbClr val="FFFFFF"/>
              </a:highlight>
              <a:latin typeface="Gill Sans" panose="020B0604020202020204" charset="0"/>
              <a:ea typeface="Gill Sans"/>
              <a:cs typeface="Gill Sans"/>
            </a:endParaRPr>
          </a:p>
          <a:p>
            <a:pPr marL="1143000" indent="-1143000" algn="l">
              <a:lnSpc>
                <a:spcPct val="115000"/>
              </a:lnSpc>
              <a:spcBef>
                <a:spcPts val="0"/>
              </a:spcBef>
              <a:buClr>
                <a:schemeClr val="accent1">
                  <a:lumMod val="75000"/>
                </a:schemeClr>
              </a:buClr>
              <a:buSzPct val="100000"/>
              <a:buFont typeface="Arial" panose="020B0604020202020204" pitchFamily="34" charset="0"/>
              <a:buChar char="•"/>
            </a:pPr>
            <a:r>
              <a:rPr lang="en-GB" sz="11200" dirty="0">
                <a:solidFill>
                  <a:schemeClr val="accent1">
                    <a:lumMod val="75000"/>
                  </a:schemeClr>
                </a:solidFill>
                <a:highlight>
                  <a:srgbClr val="FFFFFF"/>
                </a:highlight>
                <a:latin typeface="Gill Sans" panose="020B0604020202020204" charset="0"/>
                <a:ea typeface="Gill Sans"/>
                <a:cs typeface="Gill Sans"/>
                <a:sym typeface="Gill Sans"/>
              </a:rPr>
              <a:t>To recognise 2 metres as a distance.</a:t>
            </a:r>
            <a:endParaRPr sz="11200" dirty="0">
              <a:solidFill>
                <a:schemeClr val="accent1">
                  <a:lumMod val="75000"/>
                </a:schemeClr>
              </a:solidFill>
              <a:highlight>
                <a:srgbClr val="FFFFFF"/>
              </a:highlight>
              <a:latin typeface="Gill Sans" panose="020B0604020202020204" charset="0"/>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b956a441d0_0_233"/>
          <p:cNvSpPr txBox="1"/>
          <p:nvPr/>
        </p:nvSpPr>
        <p:spPr>
          <a:xfrm>
            <a:off x="817050" y="632174"/>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465" name="Google Shape;465;gb956a441d0_0_233"/>
          <p:cNvPicPr preferRelativeResize="0"/>
          <p:nvPr/>
        </p:nvPicPr>
        <p:blipFill rotWithShape="1">
          <a:blip r:embed="rId3">
            <a:alphaModFix/>
          </a:blip>
          <a:srcRect/>
          <a:stretch/>
        </p:blipFill>
        <p:spPr>
          <a:xfrm>
            <a:off x="6847848" y="3840260"/>
            <a:ext cx="2089550" cy="2089550"/>
          </a:xfrm>
          <a:prstGeom prst="rect">
            <a:avLst/>
          </a:prstGeom>
          <a:noFill/>
          <a:ln>
            <a:noFill/>
          </a:ln>
        </p:spPr>
      </p:pic>
      <p:pic>
        <p:nvPicPr>
          <p:cNvPr id="466" name="Google Shape;466;gb956a441d0_0_233"/>
          <p:cNvPicPr preferRelativeResize="0"/>
          <p:nvPr/>
        </p:nvPicPr>
        <p:blipFill rotWithShape="1">
          <a:blip r:embed="rId4">
            <a:alphaModFix/>
          </a:blip>
          <a:srcRect b="3166"/>
          <a:stretch/>
        </p:blipFill>
        <p:spPr>
          <a:xfrm>
            <a:off x="137111" y="3840260"/>
            <a:ext cx="2256151" cy="2141124"/>
          </a:xfrm>
          <a:prstGeom prst="rect">
            <a:avLst/>
          </a:prstGeom>
          <a:noFill/>
          <a:ln>
            <a:noFill/>
          </a:ln>
        </p:spPr>
      </p:pic>
      <p:sp>
        <p:nvSpPr>
          <p:cNvPr id="468" name="Google Shape;468;gb956a441d0_0_233"/>
          <p:cNvSpPr txBox="1"/>
          <p:nvPr/>
        </p:nvSpPr>
        <p:spPr>
          <a:xfrm>
            <a:off x="2314141" y="1717736"/>
            <a:ext cx="451097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Introduction.</a:t>
            </a:r>
            <a:endParaRPr sz="2400" dirty="0">
              <a:solidFill>
                <a:schemeClr val="accent1">
                  <a:lumMod val="75000"/>
                </a:schemeClr>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74;gb525822f29_0_5">
            <a:extLst>
              <a:ext uri="{FF2B5EF4-FFF2-40B4-BE49-F238E27FC236}">
                <a16:creationId xmlns:a16="http://schemas.microsoft.com/office/drawing/2014/main" id="{D711C80D-5E95-4F8F-B6B8-EBF2D04533A1}"/>
              </a:ext>
            </a:extLst>
          </p:cNvPr>
          <p:cNvPicPr preferRelativeResize="0"/>
          <p:nvPr/>
        </p:nvPicPr>
        <p:blipFill rotWithShape="1">
          <a:blip r:embed="rId2">
            <a:alphaModFix/>
          </a:blip>
          <a:srcRect l="4075" t="9543" r="4550" b="10731"/>
          <a:stretch/>
        </p:blipFill>
        <p:spPr>
          <a:xfrm>
            <a:off x="1173900" y="1419925"/>
            <a:ext cx="6622326" cy="4085224"/>
          </a:xfrm>
          <a:prstGeom prst="rect">
            <a:avLst/>
          </a:prstGeom>
          <a:noFill/>
          <a:ln>
            <a:noFill/>
          </a:ln>
        </p:spPr>
      </p:pic>
      <p:sp>
        <p:nvSpPr>
          <p:cNvPr id="3" name="Google Shape;476;gb525822f29_0_5">
            <a:extLst>
              <a:ext uri="{FF2B5EF4-FFF2-40B4-BE49-F238E27FC236}">
                <a16:creationId xmlns:a16="http://schemas.microsoft.com/office/drawing/2014/main" id="{935575DC-D148-4BFF-9EFD-CA72E44867B6}"/>
              </a:ext>
            </a:extLst>
          </p:cNvPr>
          <p:cNvSpPr/>
          <p:nvPr/>
        </p:nvSpPr>
        <p:spPr>
          <a:xfrm>
            <a:off x="1192125" y="1420025"/>
            <a:ext cx="6622200" cy="4232400"/>
          </a:xfrm>
          <a:prstGeom prst="roundRect">
            <a:avLst>
              <a:gd name="adj" fmla="val 16667"/>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75;gb525822f29_0_5">
            <a:extLst>
              <a:ext uri="{FF2B5EF4-FFF2-40B4-BE49-F238E27FC236}">
                <a16:creationId xmlns:a16="http://schemas.microsoft.com/office/drawing/2014/main" id="{9B357022-6C26-4137-8677-DD54E6EF5DB4}"/>
              </a:ext>
            </a:extLst>
          </p:cNvPr>
          <p:cNvSpPr txBox="1">
            <a:spLocks/>
          </p:cNvSpPr>
          <p:nvPr/>
        </p:nvSpPr>
        <p:spPr>
          <a:xfrm>
            <a:off x="445256" y="122183"/>
            <a:ext cx="8079600" cy="16581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dirty="0">
                <a:solidFill>
                  <a:srgbClr val="0F6AB1"/>
                </a:solidFill>
                <a:latin typeface="Gill Sans"/>
                <a:ea typeface="Gill Sans"/>
                <a:cs typeface="Gill Sans"/>
                <a:sym typeface="Gill Sans"/>
              </a:rPr>
              <a:t>Main Activity</a:t>
            </a:r>
          </a:p>
        </p:txBody>
      </p:sp>
    </p:spTree>
    <p:extLst>
      <p:ext uri="{BB962C8B-B14F-4D97-AF65-F5344CB8AC3E}">
        <p14:creationId xmlns:p14="http://schemas.microsoft.com/office/powerpoint/2010/main" val="144157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b710876b15_0_23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endParaRPr sz="48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483" name="Google Shape;483;gb710876b15_0_231"/>
          <p:cNvSpPr txBox="1">
            <a:spLocks noGrp="1"/>
          </p:cNvSpPr>
          <p:nvPr>
            <p:ph type="subTitle" idx="4294967295"/>
          </p:nvPr>
        </p:nvSpPr>
        <p:spPr>
          <a:xfrm>
            <a:off x="1204219" y="2233167"/>
            <a:ext cx="6657000" cy="4125300"/>
          </a:xfrm>
          <a:prstGeom prst="rect">
            <a:avLst/>
          </a:prstGeom>
        </p:spPr>
        <p:txBody>
          <a:bodyPr spcFirstLastPara="1" wrap="square" lIns="91425" tIns="45700" rIns="91425" bIns="45700" anchor="t" anchorCtr="0">
            <a:noAutofit/>
          </a:bodyPr>
          <a:lstStyle/>
          <a:p>
            <a:pPr lvl="0" algn="l" rtl="0">
              <a:spcBef>
                <a:spcPts val="1300"/>
              </a:spcBef>
              <a:spcAft>
                <a:spcPts val="0"/>
              </a:spcAft>
            </a:pPr>
            <a:r>
              <a:rPr lang="en-GB" dirty="0">
                <a:solidFill>
                  <a:schemeClr val="accent1">
                    <a:lumMod val="75000"/>
                  </a:schemeClr>
                </a:solidFill>
                <a:latin typeface="Gill Sans"/>
                <a:ea typeface="Gill Sans"/>
                <a:cs typeface="Gill Sans"/>
                <a:sym typeface="Gill Sans"/>
              </a:rPr>
              <a:t>How far do we need to stay from those outside of our bubble?</a:t>
            </a:r>
            <a:endParaRPr dirty="0">
              <a:solidFill>
                <a:schemeClr val="accent1">
                  <a:lumMod val="75000"/>
                </a:schemeClr>
              </a:solidFill>
              <a:latin typeface="Gill Sans"/>
              <a:ea typeface="Gill Sans"/>
              <a:cs typeface="Gill Sans"/>
              <a:sym typeface="Gill Sans"/>
            </a:endParaRPr>
          </a:p>
          <a:p>
            <a:pPr lvl="0" algn="l" rtl="0">
              <a:spcBef>
                <a:spcPts val="1300"/>
              </a:spcBef>
              <a:spcAft>
                <a:spcPts val="0"/>
              </a:spcAft>
            </a:pPr>
            <a:endParaRPr dirty="0">
              <a:solidFill>
                <a:schemeClr val="accent1">
                  <a:lumMod val="75000"/>
                </a:schemeClr>
              </a:solidFill>
              <a:latin typeface="Gill Sans"/>
              <a:ea typeface="Gill Sans"/>
              <a:cs typeface="Gill Sans"/>
              <a:sym typeface="Gill Sans"/>
            </a:endParaRPr>
          </a:p>
          <a:p>
            <a:pPr lvl="0" algn="l" rtl="0">
              <a:spcBef>
                <a:spcPts val="1300"/>
              </a:spcBef>
              <a:spcAft>
                <a:spcPts val="0"/>
              </a:spcAft>
            </a:pPr>
            <a:r>
              <a:rPr lang="en-GB" dirty="0">
                <a:solidFill>
                  <a:schemeClr val="accent1">
                    <a:lumMod val="75000"/>
                  </a:schemeClr>
                </a:solidFill>
                <a:latin typeface="Gill Sans"/>
                <a:ea typeface="Gill Sans"/>
                <a:cs typeface="Gill Sans"/>
                <a:sym typeface="Gill Sans"/>
              </a:rPr>
              <a:t>How far is 2 metres?</a:t>
            </a:r>
            <a:endParaRPr dirty="0">
              <a:solidFill>
                <a:schemeClr val="accent1">
                  <a:lumMod val="75000"/>
                </a:schemeClr>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88;gabefc0c955_0_11">
            <a:extLst>
              <a:ext uri="{FF2B5EF4-FFF2-40B4-BE49-F238E27FC236}">
                <a16:creationId xmlns:a16="http://schemas.microsoft.com/office/drawing/2014/main" id="{F68BA6FE-B82D-45F0-8F48-D05912406FB5}"/>
              </a:ext>
            </a:extLst>
          </p:cNvPr>
          <p:cNvPicPr preferRelativeResize="0"/>
          <p:nvPr/>
        </p:nvPicPr>
        <p:blipFill rotWithShape="1">
          <a:blip r:embed="rId2">
            <a:alphaModFix/>
          </a:blip>
          <a:srcRect/>
          <a:stretch/>
        </p:blipFill>
        <p:spPr>
          <a:xfrm>
            <a:off x="822105" y="605307"/>
            <a:ext cx="1932775" cy="1932775"/>
          </a:xfrm>
          <a:prstGeom prst="rect">
            <a:avLst/>
          </a:prstGeom>
          <a:noFill/>
          <a:ln>
            <a:noFill/>
          </a:ln>
        </p:spPr>
      </p:pic>
      <p:sp>
        <p:nvSpPr>
          <p:cNvPr id="9" name="Google Shape;491;gabefc0c955_0_11">
            <a:extLst>
              <a:ext uri="{FF2B5EF4-FFF2-40B4-BE49-F238E27FC236}">
                <a16:creationId xmlns:a16="http://schemas.microsoft.com/office/drawing/2014/main" id="{E4D134C8-F72E-4334-9F3D-CB5CBEC0DB25}"/>
              </a:ext>
            </a:extLst>
          </p:cNvPr>
          <p:cNvSpPr/>
          <p:nvPr/>
        </p:nvSpPr>
        <p:spPr>
          <a:xfrm>
            <a:off x="3245955"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2;gabefc0c955_0_11">
            <a:extLst>
              <a:ext uri="{FF2B5EF4-FFF2-40B4-BE49-F238E27FC236}">
                <a16:creationId xmlns:a16="http://schemas.microsoft.com/office/drawing/2014/main" id="{957B8B90-96F1-45F9-AD90-8355542B13FE}"/>
              </a:ext>
            </a:extLst>
          </p:cNvPr>
          <p:cNvSpPr txBox="1"/>
          <p:nvPr/>
        </p:nvSpPr>
        <p:spPr>
          <a:xfrm>
            <a:off x="3502650" y="332822"/>
            <a:ext cx="4212600" cy="272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sz="3600" dirty="0">
                <a:solidFill>
                  <a:srgbClr val="0F6AB1"/>
                </a:solidFill>
                <a:latin typeface="Gill Sans"/>
                <a:ea typeface="Gill Sans"/>
                <a:cs typeface="Gill Sans"/>
                <a:sym typeface="Gill Sans"/>
              </a:rPr>
              <a:t>Remember to stay at least 2 metres away from anyone not in your bubble!</a:t>
            </a:r>
            <a:endParaRPr sz="3600" dirty="0">
              <a:solidFill>
                <a:srgbClr val="0F6AB1"/>
              </a:solidFill>
              <a:latin typeface="Gill Sans"/>
              <a:ea typeface="Gill Sans"/>
              <a:cs typeface="Gill Sans"/>
              <a:sym typeface="Gill Sans"/>
            </a:endParaRPr>
          </a:p>
        </p:txBody>
      </p:sp>
      <p:pic>
        <p:nvPicPr>
          <p:cNvPr id="11" name="Google Shape;489;gabefc0c955_0_11">
            <a:extLst>
              <a:ext uri="{FF2B5EF4-FFF2-40B4-BE49-F238E27FC236}">
                <a16:creationId xmlns:a16="http://schemas.microsoft.com/office/drawing/2014/main" id="{1DF7D6BD-7E3A-4A4E-B608-B78682DE801C}"/>
              </a:ext>
            </a:extLst>
          </p:cNvPr>
          <p:cNvPicPr preferRelativeResize="0"/>
          <p:nvPr/>
        </p:nvPicPr>
        <p:blipFill rotWithShape="1">
          <a:blip r:embed="rId3">
            <a:alphaModFix/>
          </a:blip>
          <a:srcRect/>
          <a:stretch/>
        </p:blipFill>
        <p:spPr>
          <a:xfrm>
            <a:off x="2007111" y="3052922"/>
            <a:ext cx="4212685" cy="2962324"/>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af9a5d873a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498" name="Google Shape;498;gaf9a5d873a_0_0"/>
          <p:cNvSpPr txBox="1">
            <a:spLocks noGrp="1"/>
          </p:cNvSpPr>
          <p:nvPr>
            <p:ph type="subTitle" idx="1"/>
          </p:nvPr>
        </p:nvSpPr>
        <p:spPr>
          <a:xfrm>
            <a:off x="1371600" y="2027849"/>
            <a:ext cx="6400800" cy="3587339"/>
          </a:xfrm>
          <a:prstGeom prst="rect">
            <a:avLst/>
          </a:prstGeom>
          <a:noFill/>
          <a:ln>
            <a:noFill/>
          </a:ln>
        </p:spPr>
        <p:txBody>
          <a:bodyPr spcFirstLastPara="1" wrap="square" lIns="91425" tIns="45700" rIns="91425" bIns="45700" anchor="t" anchorCtr="0">
            <a:noAutofit/>
          </a:bodyPr>
          <a:lstStyle/>
          <a:p>
            <a:pPr marR="177800" lvl="0" algn="l" rtl="0">
              <a:lnSpc>
                <a:spcPct val="115000"/>
              </a:lnSpc>
              <a:spcBef>
                <a:spcPts val="0"/>
              </a:spcBef>
              <a:spcAft>
                <a:spcPts val="0"/>
              </a:spcAft>
              <a:buClr>
                <a:srgbClr val="0B5394"/>
              </a:buClr>
              <a:buSzPts val="3600"/>
              <a:buFont typeface="Arial" panose="020B0604020202020204" pitchFamily="34" charset="0"/>
              <a:buChar char="•"/>
            </a:pPr>
            <a:r>
              <a:rPr lang="en-GB" sz="2400" dirty="0">
                <a:solidFill>
                  <a:schemeClr val="accent1">
                    <a:lumMod val="75000"/>
                  </a:schemeClr>
                </a:solidFill>
                <a:highlight>
                  <a:srgbClr val="FFFFFF"/>
                </a:highlight>
                <a:latin typeface="Gill Sans"/>
                <a:ea typeface="Gill Sans"/>
                <a:cs typeface="Gill Sans"/>
                <a:sym typeface="Gill Sans"/>
              </a:rPr>
              <a:t>Have a go at throwing bean bags into hoops 2 metres away from you.</a:t>
            </a:r>
            <a:endParaRPr sz="2400" dirty="0">
              <a:solidFill>
                <a:schemeClr val="accent1">
                  <a:lumMod val="75000"/>
                </a:schemeClr>
              </a:solidFill>
              <a:highlight>
                <a:srgbClr val="FFFFFF"/>
              </a:highlight>
              <a:latin typeface="Gill Sans"/>
              <a:ea typeface="Gill Sans"/>
              <a:cs typeface="Gill Sans"/>
              <a:sym typeface="Gill Sans"/>
            </a:endParaRPr>
          </a:p>
          <a:p>
            <a:pPr marL="800100" marR="177800" lvl="0" indent="-342900" algn="l" rtl="0">
              <a:lnSpc>
                <a:spcPct val="115000"/>
              </a:lnSpc>
              <a:spcBef>
                <a:spcPts val="0"/>
              </a:spcBef>
              <a:spcAft>
                <a:spcPts val="0"/>
              </a:spcAft>
              <a:buFont typeface="Arial" panose="020B0604020202020204" pitchFamily="34" charset="0"/>
              <a:buChar char="•"/>
            </a:pPr>
            <a:endParaRPr sz="2400" dirty="0">
              <a:solidFill>
                <a:schemeClr val="accent1">
                  <a:lumMod val="75000"/>
                </a:schemeClr>
              </a:solidFill>
              <a:highlight>
                <a:srgbClr val="FFFFFF"/>
              </a:highlight>
              <a:latin typeface="Gill Sans"/>
              <a:ea typeface="Gill Sans"/>
              <a:cs typeface="Gill Sans"/>
              <a:sym typeface="Gill Sans"/>
            </a:endParaRPr>
          </a:p>
          <a:p>
            <a:pPr marR="177800" lvl="0" algn="l" rtl="0">
              <a:lnSpc>
                <a:spcPct val="115000"/>
              </a:lnSpc>
              <a:spcBef>
                <a:spcPts val="0"/>
              </a:spcBef>
              <a:spcAft>
                <a:spcPts val="0"/>
              </a:spcAft>
              <a:buClr>
                <a:srgbClr val="0B5394"/>
              </a:buClr>
              <a:buSzPts val="3600"/>
              <a:buFont typeface="Arial" panose="020B0604020202020204" pitchFamily="34" charset="0"/>
              <a:buChar char="•"/>
            </a:pPr>
            <a:r>
              <a:rPr lang="en-GB" sz="2400" dirty="0">
                <a:solidFill>
                  <a:schemeClr val="accent1">
                    <a:lumMod val="75000"/>
                  </a:schemeClr>
                </a:solidFill>
                <a:highlight>
                  <a:srgbClr val="FFFFFF"/>
                </a:highlight>
                <a:latin typeface="Gill Sans"/>
                <a:ea typeface="Gill Sans"/>
                <a:cs typeface="Gill Sans"/>
                <a:sym typeface="Gill Sans"/>
              </a:rPr>
              <a:t>Can you estimate 2 metres?</a:t>
            </a:r>
            <a:endParaRPr sz="2400" dirty="0">
              <a:solidFill>
                <a:schemeClr val="accent1">
                  <a:lumMod val="75000"/>
                </a:schemeClr>
              </a:solidFill>
              <a:highlight>
                <a:srgbClr val="FFFFFF"/>
              </a:highlight>
              <a:latin typeface="Gill Sans"/>
              <a:ea typeface="Gill Sans"/>
              <a:cs typeface="Gill Sans"/>
              <a:sym typeface="Gill Sans"/>
            </a:endParaRPr>
          </a:p>
          <a:p>
            <a:pPr marL="800100" marR="177800" lvl="0" indent="-342900" algn="l" rtl="0">
              <a:lnSpc>
                <a:spcPct val="115000"/>
              </a:lnSpc>
              <a:spcBef>
                <a:spcPts val="0"/>
              </a:spcBef>
              <a:spcAft>
                <a:spcPts val="0"/>
              </a:spcAft>
              <a:buFont typeface="Courier New" panose="02070309020205020404" pitchFamily="49" charset="0"/>
              <a:buChar char="o"/>
            </a:pPr>
            <a:r>
              <a:rPr lang="en-GB" sz="2400" dirty="0">
                <a:solidFill>
                  <a:schemeClr val="accent1">
                    <a:lumMod val="75000"/>
                  </a:schemeClr>
                </a:solidFill>
                <a:highlight>
                  <a:srgbClr val="FFFFFF"/>
                </a:highlight>
                <a:latin typeface="Gill Sans"/>
                <a:ea typeface="Gill Sans"/>
                <a:cs typeface="Gill Sans"/>
                <a:sym typeface="Gill Sans"/>
              </a:rPr>
              <a:t>    How many chairs in a line make 2   metres?</a:t>
            </a:r>
            <a:endParaRPr sz="2400" dirty="0">
              <a:solidFill>
                <a:schemeClr val="accent1">
                  <a:lumMod val="75000"/>
                </a:schemeClr>
              </a:solidFill>
              <a:highlight>
                <a:srgbClr val="FFFFFF"/>
              </a:highlight>
              <a:latin typeface="Gill Sans"/>
              <a:ea typeface="Gill Sans"/>
              <a:cs typeface="Gill Sans"/>
              <a:sym typeface="Gill Sans"/>
            </a:endParaRPr>
          </a:p>
          <a:p>
            <a:pPr marL="800100" marR="177800" lvl="0" indent="-342900" algn="l" rtl="0">
              <a:lnSpc>
                <a:spcPct val="115000"/>
              </a:lnSpc>
              <a:spcBef>
                <a:spcPts val="0"/>
              </a:spcBef>
              <a:spcAft>
                <a:spcPts val="0"/>
              </a:spcAft>
              <a:buFont typeface="Courier New" panose="02070309020205020404" pitchFamily="49" charset="0"/>
              <a:buChar char="o"/>
            </a:pPr>
            <a:r>
              <a:rPr lang="en-GB" sz="2400" dirty="0">
                <a:solidFill>
                  <a:schemeClr val="accent1">
                    <a:lumMod val="75000"/>
                  </a:schemeClr>
                </a:solidFill>
                <a:highlight>
                  <a:srgbClr val="FFFFFF"/>
                </a:highlight>
                <a:latin typeface="Gill Sans"/>
                <a:ea typeface="Gill Sans"/>
                <a:cs typeface="Gill Sans"/>
                <a:sym typeface="Gill Sans"/>
              </a:rPr>
              <a:t>    How many rulers?</a:t>
            </a:r>
            <a:endParaRPr sz="2400" dirty="0">
              <a:solidFill>
                <a:schemeClr val="accent1">
                  <a:lumMod val="75000"/>
                </a:schemeClr>
              </a:solidFill>
              <a:highlight>
                <a:srgbClr val="FFFFFF"/>
              </a:highlight>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488;gabefc0c955_0_11">
            <a:extLst>
              <a:ext uri="{FF2B5EF4-FFF2-40B4-BE49-F238E27FC236}">
                <a16:creationId xmlns:a16="http://schemas.microsoft.com/office/drawing/2014/main" id="{47A54C04-99A1-4795-AFC4-360F926715F4}"/>
              </a:ext>
            </a:extLst>
          </p:cNvPr>
          <p:cNvPicPr preferRelativeResize="0"/>
          <p:nvPr/>
        </p:nvPicPr>
        <p:blipFill rotWithShape="1">
          <a:blip r:embed="rId2">
            <a:alphaModFix/>
          </a:blip>
          <a:srcRect/>
          <a:stretch/>
        </p:blipFill>
        <p:spPr>
          <a:xfrm>
            <a:off x="950975" y="63061"/>
            <a:ext cx="1932775" cy="1932775"/>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E8AE6-B9D9-4C48-8A81-40A459AF4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B16E1-18EF-4CF1-968E-80069DEB5609}">
  <ds:schemaRef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b93c365d-0385-4382-9509-99218ab90b25"/>
    <ds:schemaRef ds:uri="http://schemas.openxmlformats.org/package/2006/metadata/core-properties"/>
    <ds:schemaRef ds:uri="218bb72c-f808-4789-b960-2e9e3d60d59d"/>
  </ds:schemaRefs>
</ds:datastoreItem>
</file>

<file path=customXml/itemProps3.xml><?xml version="1.0" encoding="utf-8"?>
<ds:datastoreItem xmlns:ds="http://schemas.openxmlformats.org/officeDocument/2006/customXml" ds:itemID="{42D98C0C-2EAA-4505-8452-5EC023F412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131</Words>
  <Application>Microsoft Office PowerPoint</Application>
  <PresentationFormat>On-screen Show (4:3)</PresentationFormat>
  <Paragraphs>23</Paragraphs>
  <Slides>8</Slides>
  <Notes>3</Notes>
  <HiddenSlides>0</HiddenSlides>
  <MMClips>0</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Custom Design</vt:lpstr>
      <vt:lpstr>3_Custom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Natasha Green</cp:lastModifiedBy>
  <cp:revision>35</cp:revision>
  <dcterms:created xsi:type="dcterms:W3CDTF">2021-03-17T09:42:00Z</dcterms:created>
  <dcterms:modified xsi:type="dcterms:W3CDTF">2021-12-29T12:49:23Z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