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7"/>
  </p:notesMasterIdLst>
  <p:sldIdLst>
    <p:sldId id="256" r:id="rId6"/>
    <p:sldId id="294" r:id="rId7"/>
    <p:sldId id="267" r:id="rId8"/>
    <p:sldId id="271" r:id="rId9"/>
    <p:sldId id="264" r:id="rId10"/>
    <p:sldId id="293" r:id="rId11"/>
    <p:sldId id="265" r:id="rId12"/>
    <p:sldId id="290" r:id="rId13"/>
    <p:sldId id="287" r:id="rId14"/>
    <p:sldId id="262" r:id="rId15"/>
    <p:sldId id="28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A35"/>
    <a:srgbClr val="D0008B"/>
    <a:srgbClr val="FF66CC"/>
    <a:srgbClr val="C9A6E4"/>
    <a:srgbClr val="BBDAA6"/>
    <a:srgbClr val="FFEBAB"/>
    <a:srgbClr val="F9D1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D0C37-311E-4795-B14C-A4554CC73782}" v="12" dt="2021-08-19T11:21:07.068"/>
    <p1510:client id="{5699FAC3-5979-416A-93C7-FA60258DF5BE}" v="30" dt="2021-08-18T15:03:32.421"/>
    <p1510:client id="{6F0E2CDE-79F9-477C-B921-6ED0D09EF36D}" v="80" dt="2021-08-18T10:26:01.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ie Wright" userId="S::ammw1y21@soton.ac.uk::7b976978-8cea-491d-b2d8-232f115571be" providerId="AD" clId="Web-{E1E01C26-C283-4460-999E-3245A39BB78C}"/>
    <pc:docChg chg="modSld">
      <pc:chgData name="Millie Wright" userId="S::ammw1y21@soton.ac.uk::7b976978-8cea-491d-b2d8-232f115571be" providerId="AD" clId="Web-{E1E01C26-C283-4460-999E-3245A39BB78C}" dt="2021-08-16T13:48:38.341" v="1" actId="20577"/>
      <pc:docMkLst>
        <pc:docMk/>
      </pc:docMkLst>
      <pc:sldChg chg="modSp">
        <pc:chgData name="Millie Wright" userId="S::ammw1y21@soton.ac.uk::7b976978-8cea-491d-b2d8-232f115571be" providerId="AD" clId="Web-{E1E01C26-C283-4460-999E-3245A39BB78C}" dt="2021-08-16T13:48:38.341" v="1" actId="20577"/>
        <pc:sldMkLst>
          <pc:docMk/>
          <pc:sldMk cId="2557191591" sldId="294"/>
        </pc:sldMkLst>
        <pc:spChg chg="mod">
          <ac:chgData name="Millie Wright" userId="S::ammw1y21@soton.ac.uk::7b976978-8cea-491d-b2d8-232f115571be" providerId="AD" clId="Web-{E1E01C26-C283-4460-999E-3245A39BB78C}" dt="2021-08-16T13:48:38.341" v="1" actId="20577"/>
          <ac:spMkLst>
            <pc:docMk/>
            <pc:sldMk cId="2557191591" sldId="294"/>
            <ac:spMk id="6" creationId="{34CFB55B-B3DD-4A2A-ACA4-11BEA6C83EE5}"/>
          </ac:spMkLst>
        </pc:spChg>
      </pc:sldChg>
    </pc:docChg>
  </pc:docChgLst>
  <pc:docChgLst>
    <pc:chgData name="Donna Lovelock" userId="3c964a89-a309-429a-8b00-8b7983438334" providerId="ADAL" clId="{5699FAC3-5979-416A-93C7-FA60258DF5BE}"/>
    <pc:docChg chg="modSld">
      <pc:chgData name="Donna Lovelock" userId="3c964a89-a309-429a-8b00-8b7983438334" providerId="ADAL" clId="{5699FAC3-5979-416A-93C7-FA60258DF5BE}" dt="2021-08-18T15:03:32.421" v="19"/>
      <pc:docMkLst>
        <pc:docMk/>
      </pc:docMkLst>
      <pc:sldChg chg="modSp mod modAnim">
        <pc:chgData name="Donna Lovelock" userId="3c964a89-a309-429a-8b00-8b7983438334" providerId="ADAL" clId="{5699FAC3-5979-416A-93C7-FA60258DF5BE}" dt="2021-08-18T14:55:32.383" v="1"/>
        <pc:sldMkLst>
          <pc:docMk/>
          <pc:sldMk cId="4266223134" sldId="256"/>
        </pc:sldMkLst>
        <pc:picChg chg="mod">
          <ac:chgData name="Donna Lovelock" userId="3c964a89-a309-429a-8b00-8b7983438334" providerId="ADAL" clId="{5699FAC3-5979-416A-93C7-FA60258DF5BE}" dt="2021-08-18T14:55:26.045" v="0" actId="1076"/>
          <ac:picMkLst>
            <pc:docMk/>
            <pc:sldMk cId="4266223134" sldId="256"/>
            <ac:picMk id="2" creationId="{5E0595A2-C5E6-4B2C-8128-84D76FAEBD45}"/>
          </ac:picMkLst>
        </pc:picChg>
      </pc:sldChg>
      <pc:sldChg chg="modSp mod modAnim">
        <pc:chgData name="Donna Lovelock" userId="3c964a89-a309-429a-8b00-8b7983438334" providerId="ADAL" clId="{5699FAC3-5979-416A-93C7-FA60258DF5BE}" dt="2021-08-18T15:03:32.421" v="19"/>
        <pc:sldMkLst>
          <pc:docMk/>
          <pc:sldMk cId="2002328261" sldId="262"/>
        </pc:sldMkLst>
        <pc:picChg chg="mod">
          <ac:chgData name="Donna Lovelock" userId="3c964a89-a309-429a-8b00-8b7983438334" providerId="ADAL" clId="{5699FAC3-5979-416A-93C7-FA60258DF5BE}" dt="2021-08-18T15:03:27.143" v="18" actId="1076"/>
          <ac:picMkLst>
            <pc:docMk/>
            <pc:sldMk cId="2002328261" sldId="262"/>
            <ac:picMk id="3" creationId="{0FA5AAD8-B0AE-410E-AFD0-B4067B577470}"/>
          </ac:picMkLst>
        </pc:picChg>
      </pc:sldChg>
      <pc:sldChg chg="modSp mod modAnim">
        <pc:chgData name="Donna Lovelock" userId="3c964a89-a309-429a-8b00-8b7983438334" providerId="ADAL" clId="{5699FAC3-5979-416A-93C7-FA60258DF5BE}" dt="2021-08-18T14:58:04.463" v="9"/>
        <pc:sldMkLst>
          <pc:docMk/>
          <pc:sldMk cId="542670459" sldId="264"/>
        </pc:sldMkLst>
        <pc:picChg chg="mod">
          <ac:chgData name="Donna Lovelock" userId="3c964a89-a309-429a-8b00-8b7983438334" providerId="ADAL" clId="{5699FAC3-5979-416A-93C7-FA60258DF5BE}" dt="2021-08-18T14:57:58.918" v="8" actId="1076"/>
          <ac:picMkLst>
            <pc:docMk/>
            <pc:sldMk cId="542670459" sldId="264"/>
            <ac:picMk id="2" creationId="{7BB3308A-8457-4BD6-A684-4348390E97FB}"/>
          </ac:picMkLst>
        </pc:picChg>
      </pc:sldChg>
      <pc:sldChg chg="modSp mod modAnim">
        <pc:chgData name="Donna Lovelock" userId="3c964a89-a309-429a-8b00-8b7983438334" providerId="ADAL" clId="{5699FAC3-5979-416A-93C7-FA60258DF5BE}" dt="2021-08-18T14:59:39.727" v="13"/>
        <pc:sldMkLst>
          <pc:docMk/>
          <pc:sldMk cId="1690091372" sldId="265"/>
        </pc:sldMkLst>
        <pc:picChg chg="mod">
          <ac:chgData name="Donna Lovelock" userId="3c964a89-a309-429a-8b00-8b7983438334" providerId="ADAL" clId="{5699FAC3-5979-416A-93C7-FA60258DF5BE}" dt="2021-08-18T14:59:33.393" v="12" actId="1076"/>
          <ac:picMkLst>
            <pc:docMk/>
            <pc:sldMk cId="1690091372" sldId="265"/>
            <ac:picMk id="2" creationId="{D923C802-6DD6-4744-BF76-28C8B25A73CD}"/>
          </ac:picMkLst>
        </pc:picChg>
      </pc:sldChg>
      <pc:sldChg chg="modSp mod modAnim">
        <pc:chgData name="Donna Lovelock" userId="3c964a89-a309-429a-8b00-8b7983438334" providerId="ADAL" clId="{5699FAC3-5979-416A-93C7-FA60258DF5BE}" dt="2021-08-18T14:56:40.488" v="5"/>
        <pc:sldMkLst>
          <pc:docMk/>
          <pc:sldMk cId="2012716275" sldId="267"/>
        </pc:sldMkLst>
        <pc:picChg chg="mod">
          <ac:chgData name="Donna Lovelock" userId="3c964a89-a309-429a-8b00-8b7983438334" providerId="ADAL" clId="{5699FAC3-5979-416A-93C7-FA60258DF5BE}" dt="2021-08-18T14:56:36.326" v="4" actId="1076"/>
          <ac:picMkLst>
            <pc:docMk/>
            <pc:sldMk cId="2012716275" sldId="267"/>
            <ac:picMk id="3" creationId="{260276C1-8FE7-4146-B424-2FB683937A5D}"/>
          </ac:picMkLst>
        </pc:picChg>
      </pc:sldChg>
      <pc:sldChg chg="modSp mod modAnim">
        <pc:chgData name="Donna Lovelock" userId="3c964a89-a309-429a-8b00-8b7983438334" providerId="ADAL" clId="{5699FAC3-5979-416A-93C7-FA60258DF5BE}" dt="2021-08-18T14:57:18.670" v="7"/>
        <pc:sldMkLst>
          <pc:docMk/>
          <pc:sldMk cId="3374191524" sldId="271"/>
        </pc:sldMkLst>
        <pc:picChg chg="mod">
          <ac:chgData name="Donna Lovelock" userId="3c964a89-a309-429a-8b00-8b7983438334" providerId="ADAL" clId="{5699FAC3-5979-416A-93C7-FA60258DF5BE}" dt="2021-08-18T14:57:12.951" v="6" actId="1076"/>
          <ac:picMkLst>
            <pc:docMk/>
            <pc:sldMk cId="3374191524" sldId="271"/>
            <ac:picMk id="3" creationId="{D2A486FA-FB55-4019-980E-0FFBF4BE98CF}"/>
          </ac:picMkLst>
        </pc:picChg>
      </pc:sldChg>
      <pc:sldChg chg="modSp mod modAnim">
        <pc:chgData name="Donna Lovelock" userId="3c964a89-a309-429a-8b00-8b7983438334" providerId="ADAL" clId="{5699FAC3-5979-416A-93C7-FA60258DF5BE}" dt="2021-08-18T15:03:03.340" v="17"/>
        <pc:sldMkLst>
          <pc:docMk/>
          <pc:sldMk cId="24984565" sldId="287"/>
        </pc:sldMkLst>
        <pc:picChg chg="mod">
          <ac:chgData name="Donna Lovelock" userId="3c964a89-a309-429a-8b00-8b7983438334" providerId="ADAL" clId="{5699FAC3-5979-416A-93C7-FA60258DF5BE}" dt="2021-08-18T15:02:58.403" v="16" actId="1076"/>
          <ac:picMkLst>
            <pc:docMk/>
            <pc:sldMk cId="24984565" sldId="287"/>
            <ac:picMk id="4" creationId="{22B01891-52C1-4351-B4EB-B047871FB661}"/>
          </ac:picMkLst>
        </pc:picChg>
      </pc:sldChg>
      <pc:sldChg chg="modSp mod modAnim">
        <pc:chgData name="Donna Lovelock" userId="3c964a89-a309-429a-8b00-8b7983438334" providerId="ADAL" clId="{5699FAC3-5979-416A-93C7-FA60258DF5BE}" dt="2021-08-18T15:00:39.438" v="15"/>
        <pc:sldMkLst>
          <pc:docMk/>
          <pc:sldMk cId="216291424" sldId="290"/>
        </pc:sldMkLst>
        <pc:picChg chg="mod">
          <ac:chgData name="Donna Lovelock" userId="3c964a89-a309-429a-8b00-8b7983438334" providerId="ADAL" clId="{5699FAC3-5979-416A-93C7-FA60258DF5BE}" dt="2021-08-18T15:00:35.373" v="14" actId="1076"/>
          <ac:picMkLst>
            <pc:docMk/>
            <pc:sldMk cId="216291424" sldId="290"/>
            <ac:picMk id="2" creationId="{1B5F2153-4500-4C0F-B189-504BE38BB38E}"/>
          </ac:picMkLst>
        </pc:picChg>
      </pc:sldChg>
      <pc:sldChg chg="modSp mod modAnim">
        <pc:chgData name="Donna Lovelock" userId="3c964a89-a309-429a-8b00-8b7983438334" providerId="ADAL" clId="{5699FAC3-5979-416A-93C7-FA60258DF5BE}" dt="2021-08-18T14:58:47.231" v="11"/>
        <pc:sldMkLst>
          <pc:docMk/>
          <pc:sldMk cId="2460873336" sldId="293"/>
        </pc:sldMkLst>
        <pc:picChg chg="mod">
          <ac:chgData name="Donna Lovelock" userId="3c964a89-a309-429a-8b00-8b7983438334" providerId="ADAL" clId="{5699FAC3-5979-416A-93C7-FA60258DF5BE}" dt="2021-08-18T14:58:43.292" v="10" actId="1076"/>
          <ac:picMkLst>
            <pc:docMk/>
            <pc:sldMk cId="2460873336" sldId="293"/>
            <ac:picMk id="2" creationId="{5C3039B2-182A-4568-A523-24EBD6FCEDBD}"/>
          </ac:picMkLst>
        </pc:picChg>
      </pc:sldChg>
      <pc:sldChg chg="modSp mod modAnim">
        <pc:chgData name="Donna Lovelock" userId="3c964a89-a309-429a-8b00-8b7983438334" providerId="ADAL" clId="{5699FAC3-5979-416A-93C7-FA60258DF5BE}" dt="2021-08-18T14:56:08.378" v="3"/>
        <pc:sldMkLst>
          <pc:docMk/>
          <pc:sldMk cId="2557191591" sldId="294"/>
        </pc:sldMkLst>
        <pc:picChg chg="mod">
          <ac:chgData name="Donna Lovelock" userId="3c964a89-a309-429a-8b00-8b7983438334" providerId="ADAL" clId="{5699FAC3-5979-416A-93C7-FA60258DF5BE}" dt="2021-08-18T14:56:01.769" v="2" actId="1076"/>
          <ac:picMkLst>
            <pc:docMk/>
            <pc:sldMk cId="2557191591" sldId="294"/>
            <ac:picMk id="7" creationId="{6F61F08B-A805-488B-A4EC-FC2CE1122F5C}"/>
          </ac:picMkLst>
        </pc:picChg>
      </pc:sldChg>
    </pc:docChg>
  </pc:docChgLst>
  <pc:docChgLst>
    <pc:chgData name="Lisa Bagust" userId="S::ljb2m12@soton.ac.uk::9b0dc0b4-f81a-4c85-bc8d-cae961bc2915" providerId="AD" clId="Web-{C8859556-8B33-4497-BED8-6E2FD918EFAA}"/>
    <pc:docChg chg="delSld modSld">
      <pc:chgData name="Lisa Bagust" userId="S::ljb2m12@soton.ac.uk::9b0dc0b4-f81a-4c85-bc8d-cae961bc2915" providerId="AD" clId="Web-{C8859556-8B33-4497-BED8-6E2FD918EFAA}" dt="2021-06-11T13:51:09.098" v="30" actId="20577"/>
      <pc:docMkLst>
        <pc:docMk/>
      </pc:docMkLst>
      <pc:sldChg chg="modSp">
        <pc:chgData name="Lisa Bagust" userId="S::ljb2m12@soton.ac.uk::9b0dc0b4-f81a-4c85-bc8d-cae961bc2915" providerId="AD" clId="Web-{C8859556-8B33-4497-BED8-6E2FD918EFAA}" dt="2021-06-11T13:51:09.098" v="30" actId="20577"/>
        <pc:sldMkLst>
          <pc:docMk/>
          <pc:sldMk cId="2012716275" sldId="267"/>
        </pc:sldMkLst>
        <pc:spChg chg="mod">
          <ac:chgData name="Lisa Bagust" userId="S::ljb2m12@soton.ac.uk::9b0dc0b4-f81a-4c85-bc8d-cae961bc2915" providerId="AD" clId="Web-{C8859556-8B33-4497-BED8-6E2FD918EFAA}" dt="2021-06-11T13:51:09.098" v="30" actId="20577"/>
          <ac:spMkLst>
            <pc:docMk/>
            <pc:sldMk cId="2012716275" sldId="267"/>
            <ac:spMk id="2" creationId="{53195080-AC6E-4B9E-824F-B3A98797E4D9}"/>
          </ac:spMkLst>
        </pc:spChg>
      </pc:sldChg>
      <pc:sldChg chg="del">
        <pc:chgData name="Lisa Bagust" userId="S::ljb2m12@soton.ac.uk::9b0dc0b4-f81a-4c85-bc8d-cae961bc2915" providerId="AD" clId="Web-{C8859556-8B33-4497-BED8-6E2FD918EFAA}" dt="2021-06-11T13:50:40.940" v="0"/>
        <pc:sldMkLst>
          <pc:docMk/>
          <pc:sldMk cId="3350120383" sldId="288"/>
        </pc:sldMkLst>
      </pc:sldChg>
      <pc:sldChg chg="del">
        <pc:chgData name="Lisa Bagust" userId="S::ljb2m12@soton.ac.uk::9b0dc0b4-f81a-4c85-bc8d-cae961bc2915" providerId="AD" clId="Web-{C8859556-8B33-4497-BED8-6E2FD918EFAA}" dt="2021-06-11T13:50:42.237" v="1"/>
        <pc:sldMkLst>
          <pc:docMk/>
          <pc:sldMk cId="1543718733" sldId="289"/>
        </pc:sldMkLst>
      </pc:sldChg>
    </pc:docChg>
  </pc:docChgLst>
  <pc:docChgLst>
    <pc:chgData name="Lisa Bagust" userId="9b0dc0b4-f81a-4c85-bc8d-cae961bc2915" providerId="ADAL" clId="{6F0E2CDE-79F9-477C-B921-6ED0D09EF36D}"/>
    <pc:docChg chg="modSld">
      <pc:chgData name="Lisa Bagust" userId="9b0dc0b4-f81a-4c85-bc8d-cae961bc2915" providerId="ADAL" clId="{6F0E2CDE-79F9-477C-B921-6ED0D09EF36D}" dt="2021-08-18T10:26:01.188" v="78" actId="20577"/>
      <pc:docMkLst>
        <pc:docMk/>
      </pc:docMkLst>
      <pc:sldChg chg="modSp mod">
        <pc:chgData name="Lisa Bagust" userId="9b0dc0b4-f81a-4c85-bc8d-cae961bc2915" providerId="ADAL" clId="{6F0E2CDE-79F9-477C-B921-6ED0D09EF36D}" dt="2021-08-18T10:26:01.188" v="78" actId="20577"/>
        <pc:sldMkLst>
          <pc:docMk/>
          <pc:sldMk cId="1690091372" sldId="265"/>
        </pc:sldMkLst>
        <pc:spChg chg="mod">
          <ac:chgData name="Lisa Bagust" userId="9b0dc0b4-f81a-4c85-bc8d-cae961bc2915" providerId="ADAL" clId="{6F0E2CDE-79F9-477C-B921-6ED0D09EF36D}" dt="2021-08-18T10:26:01.188" v="78" actId="20577"/>
          <ac:spMkLst>
            <pc:docMk/>
            <pc:sldMk cId="1690091372" sldId="265"/>
            <ac:spMk id="6" creationId="{D0A1E981-052E-4159-BBE6-9FAB91A8399F}"/>
          </ac:spMkLst>
        </pc:spChg>
      </pc:sldChg>
      <pc:sldChg chg="modSp mod">
        <pc:chgData name="Lisa Bagust" userId="9b0dc0b4-f81a-4c85-bc8d-cae961bc2915" providerId="ADAL" clId="{6F0E2CDE-79F9-477C-B921-6ED0D09EF36D}" dt="2021-08-18T10:22:47.929" v="32" actId="113"/>
        <pc:sldMkLst>
          <pc:docMk/>
          <pc:sldMk cId="24984565" sldId="287"/>
        </pc:sldMkLst>
        <pc:spChg chg="mod">
          <ac:chgData name="Lisa Bagust" userId="9b0dc0b4-f81a-4c85-bc8d-cae961bc2915" providerId="ADAL" clId="{6F0E2CDE-79F9-477C-B921-6ED0D09EF36D}" dt="2021-08-18T10:22:47.929" v="32" actId="113"/>
          <ac:spMkLst>
            <pc:docMk/>
            <pc:sldMk cId="24984565" sldId="287"/>
            <ac:spMk id="2" creationId="{889DC72B-A1FA-47B6-9630-21B3D89A8622}"/>
          </ac:spMkLst>
        </pc:spChg>
      </pc:sldChg>
      <pc:sldChg chg="modSp mod">
        <pc:chgData name="Lisa Bagust" userId="9b0dc0b4-f81a-4c85-bc8d-cae961bc2915" providerId="ADAL" clId="{6F0E2CDE-79F9-477C-B921-6ED0D09EF36D}" dt="2021-08-18T10:17:22.469" v="31" actId="20577"/>
        <pc:sldMkLst>
          <pc:docMk/>
          <pc:sldMk cId="216291424" sldId="290"/>
        </pc:sldMkLst>
        <pc:spChg chg="mod">
          <ac:chgData name="Lisa Bagust" userId="9b0dc0b4-f81a-4c85-bc8d-cae961bc2915" providerId="ADAL" clId="{6F0E2CDE-79F9-477C-B921-6ED0D09EF36D}" dt="2021-08-18T10:17:22.469" v="31" actId="20577"/>
          <ac:spMkLst>
            <pc:docMk/>
            <pc:sldMk cId="216291424" sldId="290"/>
            <ac:spMk id="5" creationId="{7C6BB42A-1675-4CDA-B3A0-9796907E8375}"/>
          </ac:spMkLst>
        </pc:spChg>
      </pc:sldChg>
      <pc:sldChg chg="modSp mod">
        <pc:chgData name="Lisa Bagust" userId="9b0dc0b4-f81a-4c85-bc8d-cae961bc2915" providerId="ADAL" clId="{6F0E2CDE-79F9-477C-B921-6ED0D09EF36D}" dt="2021-08-18T10:12:29.379" v="25" actId="20577"/>
        <pc:sldMkLst>
          <pc:docMk/>
          <pc:sldMk cId="2460873336" sldId="293"/>
        </pc:sldMkLst>
        <pc:spChg chg="mod">
          <ac:chgData name="Lisa Bagust" userId="9b0dc0b4-f81a-4c85-bc8d-cae961bc2915" providerId="ADAL" clId="{6F0E2CDE-79F9-477C-B921-6ED0D09EF36D}" dt="2021-08-18T10:12:29.379" v="25" actId="20577"/>
          <ac:spMkLst>
            <pc:docMk/>
            <pc:sldMk cId="2460873336" sldId="293"/>
            <ac:spMk id="4" creationId="{0C3D60EE-4809-4E70-9218-2B1120495B72}"/>
          </ac:spMkLst>
        </pc:spChg>
      </pc:sldChg>
    </pc:docChg>
  </pc:docChgLst>
  <pc:docChgLst>
    <pc:chgData name="Lisa Bagust" userId="S::ljb2m12@soton.ac.uk::9b0dc0b4-f81a-4c85-bc8d-cae961bc2915" providerId="AD" clId="Web-{1FFF171D-F85C-94C3-858D-D2C4C6798B8A}"/>
    <pc:docChg chg="modSld">
      <pc:chgData name="Lisa Bagust" userId="S::ljb2m12@soton.ac.uk::9b0dc0b4-f81a-4c85-bc8d-cae961bc2915" providerId="AD" clId="Web-{1FFF171D-F85C-94C3-858D-D2C4C6798B8A}" dt="2021-08-11T14:31:39.372" v="1" actId="20577"/>
      <pc:docMkLst>
        <pc:docMk/>
      </pc:docMkLst>
      <pc:sldChg chg="modSp">
        <pc:chgData name="Lisa Bagust" userId="S::ljb2m12@soton.ac.uk::9b0dc0b4-f81a-4c85-bc8d-cae961bc2915" providerId="AD" clId="Web-{1FFF171D-F85C-94C3-858D-D2C4C6798B8A}" dt="2021-08-11T14:31:22.918" v="0" actId="20577"/>
        <pc:sldMkLst>
          <pc:docMk/>
          <pc:sldMk cId="216291424" sldId="290"/>
        </pc:sldMkLst>
        <pc:spChg chg="mod">
          <ac:chgData name="Lisa Bagust" userId="S::ljb2m12@soton.ac.uk::9b0dc0b4-f81a-4c85-bc8d-cae961bc2915" providerId="AD" clId="Web-{1FFF171D-F85C-94C3-858D-D2C4C6798B8A}" dt="2021-08-11T14:31:22.918" v="0" actId="20577"/>
          <ac:spMkLst>
            <pc:docMk/>
            <pc:sldMk cId="216291424" sldId="290"/>
            <ac:spMk id="5" creationId="{7C6BB42A-1675-4CDA-B3A0-9796907E8375}"/>
          </ac:spMkLst>
        </pc:spChg>
      </pc:sldChg>
      <pc:sldChg chg="modSp">
        <pc:chgData name="Lisa Bagust" userId="S::ljb2m12@soton.ac.uk::9b0dc0b4-f81a-4c85-bc8d-cae961bc2915" providerId="AD" clId="Web-{1FFF171D-F85C-94C3-858D-D2C4C6798B8A}" dt="2021-08-11T14:31:39.372" v="1" actId="20577"/>
        <pc:sldMkLst>
          <pc:docMk/>
          <pc:sldMk cId="2460873336" sldId="293"/>
        </pc:sldMkLst>
        <pc:spChg chg="mod">
          <ac:chgData name="Lisa Bagust" userId="S::ljb2m12@soton.ac.uk::9b0dc0b4-f81a-4c85-bc8d-cae961bc2915" providerId="AD" clId="Web-{1FFF171D-F85C-94C3-858D-D2C4C6798B8A}" dt="2021-08-11T14:31:39.372" v="1" actId="20577"/>
          <ac:spMkLst>
            <pc:docMk/>
            <pc:sldMk cId="2460873336" sldId="293"/>
            <ac:spMk id="4" creationId="{0C3D60EE-4809-4E70-9218-2B1120495B72}"/>
          </ac:spMkLst>
        </pc:spChg>
      </pc:sldChg>
    </pc:docChg>
  </pc:docChgLst>
  <pc:docChgLst>
    <pc:chgData name="Lisa Bagust" userId="S::ljb2m12@soton.ac.uk::9b0dc0b4-f81a-4c85-bc8d-cae961bc2915" providerId="AD" clId="Web-{78492C92-DB77-3D1D-D9ED-3A38C919A1F0}"/>
    <pc:docChg chg="modSld">
      <pc:chgData name="Lisa Bagust" userId="S::ljb2m12@soton.ac.uk::9b0dc0b4-f81a-4c85-bc8d-cae961bc2915" providerId="AD" clId="Web-{78492C92-DB77-3D1D-D9ED-3A38C919A1F0}" dt="2021-08-11T14:54:15.607" v="16" actId="20577"/>
      <pc:docMkLst>
        <pc:docMk/>
      </pc:docMkLst>
      <pc:sldChg chg="modSp">
        <pc:chgData name="Lisa Bagust" userId="S::ljb2m12@soton.ac.uk::9b0dc0b4-f81a-4c85-bc8d-cae961bc2915" providerId="AD" clId="Web-{78492C92-DB77-3D1D-D9ED-3A38C919A1F0}" dt="2021-08-11T14:53:53.309" v="11" actId="20577"/>
        <pc:sldMkLst>
          <pc:docMk/>
          <pc:sldMk cId="542670459" sldId="264"/>
        </pc:sldMkLst>
        <pc:spChg chg="mod">
          <ac:chgData name="Lisa Bagust" userId="S::ljb2m12@soton.ac.uk::9b0dc0b4-f81a-4c85-bc8d-cae961bc2915" providerId="AD" clId="Web-{78492C92-DB77-3D1D-D9ED-3A38C919A1F0}" dt="2021-08-11T14:53:53.309" v="11" actId="20577"/>
          <ac:spMkLst>
            <pc:docMk/>
            <pc:sldMk cId="542670459" sldId="264"/>
            <ac:spMk id="7" creationId="{F8FC1EAF-98E5-462C-AFD4-62C99CB50CF7}"/>
          </ac:spMkLst>
        </pc:spChg>
      </pc:sldChg>
      <pc:sldChg chg="modSp">
        <pc:chgData name="Lisa Bagust" userId="S::ljb2m12@soton.ac.uk::9b0dc0b4-f81a-4c85-bc8d-cae961bc2915" providerId="AD" clId="Web-{78492C92-DB77-3D1D-D9ED-3A38C919A1F0}" dt="2021-08-11T14:54:15.607" v="16" actId="20577"/>
        <pc:sldMkLst>
          <pc:docMk/>
          <pc:sldMk cId="1690091372" sldId="265"/>
        </pc:sldMkLst>
        <pc:spChg chg="mod">
          <ac:chgData name="Lisa Bagust" userId="S::ljb2m12@soton.ac.uk::9b0dc0b4-f81a-4c85-bc8d-cae961bc2915" providerId="AD" clId="Web-{78492C92-DB77-3D1D-D9ED-3A38C919A1F0}" dt="2021-08-11T14:54:15.607" v="16" actId="20577"/>
          <ac:spMkLst>
            <pc:docMk/>
            <pc:sldMk cId="1690091372" sldId="265"/>
            <ac:spMk id="3" creationId="{B400D09A-CC48-4153-8E92-7CA7C5EBFABF}"/>
          </ac:spMkLst>
        </pc:spChg>
      </pc:sldChg>
      <pc:sldChg chg="modSp">
        <pc:chgData name="Lisa Bagust" userId="S::ljb2m12@soton.ac.uk::9b0dc0b4-f81a-4c85-bc8d-cae961bc2915" providerId="AD" clId="Web-{78492C92-DB77-3D1D-D9ED-3A38C919A1F0}" dt="2021-08-11T14:53:28.435" v="5" actId="20577"/>
        <pc:sldMkLst>
          <pc:docMk/>
          <pc:sldMk cId="2557191591" sldId="294"/>
        </pc:sldMkLst>
        <pc:spChg chg="mod">
          <ac:chgData name="Lisa Bagust" userId="S::ljb2m12@soton.ac.uk::9b0dc0b4-f81a-4c85-bc8d-cae961bc2915" providerId="AD" clId="Web-{78492C92-DB77-3D1D-D9ED-3A38C919A1F0}" dt="2021-08-11T14:53:28.435" v="5" actId="20577"/>
          <ac:spMkLst>
            <pc:docMk/>
            <pc:sldMk cId="2557191591" sldId="294"/>
            <ac:spMk id="3" creationId="{580BF0AB-62D7-4B09-85B1-AFE8056756FE}"/>
          </ac:spMkLst>
        </pc:spChg>
      </pc:sldChg>
    </pc:docChg>
  </pc:docChgLst>
  <pc:docChgLst>
    <pc:chgData name="Lisa Bagust" userId="S::ljb2m12@soton.ac.uk::9b0dc0b4-f81a-4c85-bc8d-cae961bc2915" providerId="AD" clId="Web-{64E5CAE4-57D8-E5E7-4C8E-B602DDEB61ED}"/>
    <pc:docChg chg="modSld">
      <pc:chgData name="Lisa Bagust" userId="S::ljb2m12@soton.ac.uk::9b0dc0b4-f81a-4c85-bc8d-cae961bc2915" providerId="AD" clId="Web-{64E5CAE4-57D8-E5E7-4C8E-B602DDEB61ED}" dt="2021-08-11T14:30:27.490" v="0" actId="20577"/>
      <pc:docMkLst>
        <pc:docMk/>
      </pc:docMkLst>
      <pc:sldChg chg="modSp">
        <pc:chgData name="Lisa Bagust" userId="S::ljb2m12@soton.ac.uk::9b0dc0b4-f81a-4c85-bc8d-cae961bc2915" providerId="AD" clId="Web-{64E5CAE4-57D8-E5E7-4C8E-B602DDEB61ED}" dt="2021-08-11T14:30:27.490" v="0" actId="20577"/>
        <pc:sldMkLst>
          <pc:docMk/>
          <pc:sldMk cId="2460873336" sldId="293"/>
        </pc:sldMkLst>
        <pc:spChg chg="mod">
          <ac:chgData name="Lisa Bagust" userId="S::ljb2m12@soton.ac.uk::9b0dc0b4-f81a-4c85-bc8d-cae961bc2915" providerId="AD" clId="Web-{64E5CAE4-57D8-E5E7-4C8E-B602DDEB61ED}" dt="2021-08-11T14:30:27.490" v="0" actId="20577"/>
          <ac:spMkLst>
            <pc:docMk/>
            <pc:sldMk cId="2460873336" sldId="293"/>
            <ac:spMk id="4" creationId="{0C3D60EE-4809-4E70-9218-2B1120495B72}"/>
          </ac:spMkLst>
        </pc:spChg>
      </pc:sldChg>
    </pc:docChg>
  </pc:docChgLst>
  <pc:docChgLst>
    <pc:chgData name="Lisa Bagust" userId="S::ljb2m12@soton.ac.uk::9b0dc0b4-f81a-4c85-bc8d-cae961bc2915" providerId="AD" clId="Web-{0B2D0C37-311E-4795-B14C-A4554CC73782}"/>
    <pc:docChg chg="modSld">
      <pc:chgData name="Lisa Bagust" userId="S::ljb2m12@soton.ac.uk::9b0dc0b4-f81a-4c85-bc8d-cae961bc2915" providerId="AD" clId="Web-{0B2D0C37-311E-4795-B14C-A4554CC73782}" dt="2021-08-19T11:21:07.068" v="11" actId="1076"/>
      <pc:docMkLst>
        <pc:docMk/>
      </pc:docMkLst>
      <pc:sldChg chg="modSp">
        <pc:chgData name="Lisa Bagust" userId="S::ljb2m12@soton.ac.uk::9b0dc0b4-f81a-4c85-bc8d-cae961bc2915" providerId="AD" clId="Web-{0B2D0C37-311E-4795-B14C-A4554CC73782}" dt="2021-08-19T11:20:20.770" v="1" actId="1076"/>
        <pc:sldMkLst>
          <pc:docMk/>
          <pc:sldMk cId="4266223134" sldId="256"/>
        </pc:sldMkLst>
        <pc:picChg chg="mod">
          <ac:chgData name="Lisa Bagust" userId="S::ljb2m12@soton.ac.uk::9b0dc0b4-f81a-4c85-bc8d-cae961bc2915" providerId="AD" clId="Web-{0B2D0C37-311E-4795-B14C-A4554CC73782}" dt="2021-08-19T11:20:20.770" v="1" actId="1076"/>
          <ac:picMkLst>
            <pc:docMk/>
            <pc:sldMk cId="4266223134" sldId="256"/>
            <ac:picMk id="2" creationId="{5E0595A2-C5E6-4B2C-8128-84D76FAEBD45}"/>
          </ac:picMkLst>
        </pc:picChg>
      </pc:sldChg>
      <pc:sldChg chg="modSp">
        <pc:chgData name="Lisa Bagust" userId="S::ljb2m12@soton.ac.uk::9b0dc0b4-f81a-4c85-bc8d-cae961bc2915" providerId="AD" clId="Web-{0B2D0C37-311E-4795-B14C-A4554CC73782}" dt="2021-08-19T11:21:07.068" v="11" actId="1076"/>
        <pc:sldMkLst>
          <pc:docMk/>
          <pc:sldMk cId="2002328261" sldId="262"/>
        </pc:sldMkLst>
        <pc:picChg chg="mod">
          <ac:chgData name="Lisa Bagust" userId="S::ljb2m12@soton.ac.uk::9b0dc0b4-f81a-4c85-bc8d-cae961bc2915" providerId="AD" clId="Web-{0B2D0C37-311E-4795-B14C-A4554CC73782}" dt="2021-08-19T11:21:07.068" v="11" actId="1076"/>
          <ac:picMkLst>
            <pc:docMk/>
            <pc:sldMk cId="2002328261" sldId="262"/>
            <ac:picMk id="3" creationId="{0FA5AAD8-B0AE-410E-AFD0-B4067B577470}"/>
          </ac:picMkLst>
        </pc:picChg>
      </pc:sldChg>
      <pc:sldChg chg="modSp">
        <pc:chgData name="Lisa Bagust" userId="S::ljb2m12@soton.ac.uk::9b0dc0b4-f81a-4c85-bc8d-cae961bc2915" providerId="AD" clId="Web-{0B2D0C37-311E-4795-B14C-A4554CC73782}" dt="2021-08-19T11:20:40.802" v="5" actId="1076"/>
        <pc:sldMkLst>
          <pc:docMk/>
          <pc:sldMk cId="542670459" sldId="264"/>
        </pc:sldMkLst>
        <pc:picChg chg="mod">
          <ac:chgData name="Lisa Bagust" userId="S::ljb2m12@soton.ac.uk::9b0dc0b4-f81a-4c85-bc8d-cae961bc2915" providerId="AD" clId="Web-{0B2D0C37-311E-4795-B14C-A4554CC73782}" dt="2021-08-19T11:20:40.802" v="5" actId="1076"/>
          <ac:picMkLst>
            <pc:docMk/>
            <pc:sldMk cId="542670459" sldId="264"/>
            <ac:picMk id="2" creationId="{7BB3308A-8457-4BD6-A684-4348390E97FB}"/>
          </ac:picMkLst>
        </pc:picChg>
      </pc:sldChg>
      <pc:sldChg chg="modSp">
        <pc:chgData name="Lisa Bagust" userId="S::ljb2m12@soton.ac.uk::9b0dc0b4-f81a-4c85-bc8d-cae961bc2915" providerId="AD" clId="Web-{0B2D0C37-311E-4795-B14C-A4554CC73782}" dt="2021-08-19T11:20:49.521" v="7" actId="1076"/>
        <pc:sldMkLst>
          <pc:docMk/>
          <pc:sldMk cId="1690091372" sldId="265"/>
        </pc:sldMkLst>
        <pc:picChg chg="mod">
          <ac:chgData name="Lisa Bagust" userId="S::ljb2m12@soton.ac.uk::9b0dc0b4-f81a-4c85-bc8d-cae961bc2915" providerId="AD" clId="Web-{0B2D0C37-311E-4795-B14C-A4554CC73782}" dt="2021-08-19T11:20:49.521" v="7" actId="1076"/>
          <ac:picMkLst>
            <pc:docMk/>
            <pc:sldMk cId="1690091372" sldId="265"/>
            <ac:picMk id="2" creationId="{D923C802-6DD6-4744-BF76-28C8B25A73CD}"/>
          </ac:picMkLst>
        </pc:picChg>
      </pc:sldChg>
      <pc:sldChg chg="modSp">
        <pc:chgData name="Lisa Bagust" userId="S::ljb2m12@soton.ac.uk::9b0dc0b4-f81a-4c85-bc8d-cae961bc2915" providerId="AD" clId="Web-{0B2D0C37-311E-4795-B14C-A4554CC73782}" dt="2021-08-19T11:20:29.598" v="3" actId="1076"/>
        <pc:sldMkLst>
          <pc:docMk/>
          <pc:sldMk cId="2012716275" sldId="267"/>
        </pc:sldMkLst>
        <pc:picChg chg="mod">
          <ac:chgData name="Lisa Bagust" userId="S::ljb2m12@soton.ac.uk::9b0dc0b4-f81a-4c85-bc8d-cae961bc2915" providerId="AD" clId="Web-{0B2D0C37-311E-4795-B14C-A4554CC73782}" dt="2021-08-19T11:20:29.598" v="3" actId="1076"/>
          <ac:picMkLst>
            <pc:docMk/>
            <pc:sldMk cId="2012716275" sldId="267"/>
            <ac:picMk id="3" creationId="{260276C1-8FE7-4146-B424-2FB683937A5D}"/>
          </ac:picMkLst>
        </pc:picChg>
      </pc:sldChg>
      <pc:sldChg chg="modSp">
        <pc:chgData name="Lisa Bagust" userId="S::ljb2m12@soton.ac.uk::9b0dc0b4-f81a-4c85-bc8d-cae961bc2915" providerId="AD" clId="Web-{0B2D0C37-311E-4795-B14C-A4554CC73782}" dt="2021-08-19T11:20:35.599" v="4" actId="1076"/>
        <pc:sldMkLst>
          <pc:docMk/>
          <pc:sldMk cId="3374191524" sldId="271"/>
        </pc:sldMkLst>
        <pc:picChg chg="mod">
          <ac:chgData name="Lisa Bagust" userId="S::ljb2m12@soton.ac.uk::9b0dc0b4-f81a-4c85-bc8d-cae961bc2915" providerId="AD" clId="Web-{0B2D0C37-311E-4795-B14C-A4554CC73782}" dt="2021-08-19T11:20:35.599" v="4" actId="1076"/>
          <ac:picMkLst>
            <pc:docMk/>
            <pc:sldMk cId="3374191524" sldId="271"/>
            <ac:picMk id="3" creationId="{D2A486FA-FB55-4019-980E-0FFBF4BE98CF}"/>
          </ac:picMkLst>
        </pc:picChg>
      </pc:sldChg>
      <pc:sldChg chg="modSp">
        <pc:chgData name="Lisa Bagust" userId="S::ljb2m12@soton.ac.uk::9b0dc0b4-f81a-4c85-bc8d-cae961bc2915" providerId="AD" clId="Web-{0B2D0C37-311E-4795-B14C-A4554CC73782}" dt="2021-08-19T11:20:59.380" v="9" actId="1076"/>
        <pc:sldMkLst>
          <pc:docMk/>
          <pc:sldMk cId="24984565" sldId="287"/>
        </pc:sldMkLst>
        <pc:picChg chg="mod">
          <ac:chgData name="Lisa Bagust" userId="S::ljb2m12@soton.ac.uk::9b0dc0b4-f81a-4c85-bc8d-cae961bc2915" providerId="AD" clId="Web-{0B2D0C37-311E-4795-B14C-A4554CC73782}" dt="2021-08-19T11:20:59.380" v="9" actId="1076"/>
          <ac:picMkLst>
            <pc:docMk/>
            <pc:sldMk cId="24984565" sldId="287"/>
            <ac:picMk id="4" creationId="{22B01891-52C1-4351-B4EB-B047871FB661}"/>
          </ac:picMkLst>
        </pc:picChg>
      </pc:sldChg>
      <pc:sldChg chg="modSp">
        <pc:chgData name="Lisa Bagust" userId="S::ljb2m12@soton.ac.uk::9b0dc0b4-f81a-4c85-bc8d-cae961bc2915" providerId="AD" clId="Web-{0B2D0C37-311E-4795-B14C-A4554CC73782}" dt="2021-08-19T11:20:53.068" v="8" actId="1076"/>
        <pc:sldMkLst>
          <pc:docMk/>
          <pc:sldMk cId="216291424" sldId="290"/>
        </pc:sldMkLst>
        <pc:picChg chg="mod">
          <ac:chgData name="Lisa Bagust" userId="S::ljb2m12@soton.ac.uk::9b0dc0b4-f81a-4c85-bc8d-cae961bc2915" providerId="AD" clId="Web-{0B2D0C37-311E-4795-B14C-A4554CC73782}" dt="2021-08-19T11:20:53.068" v="8" actId="1076"/>
          <ac:picMkLst>
            <pc:docMk/>
            <pc:sldMk cId="216291424" sldId="290"/>
            <ac:picMk id="2" creationId="{1B5F2153-4500-4C0F-B189-504BE38BB38E}"/>
          </ac:picMkLst>
        </pc:picChg>
      </pc:sldChg>
      <pc:sldChg chg="modSp">
        <pc:chgData name="Lisa Bagust" userId="S::ljb2m12@soton.ac.uk::9b0dc0b4-f81a-4c85-bc8d-cae961bc2915" providerId="AD" clId="Web-{0B2D0C37-311E-4795-B14C-A4554CC73782}" dt="2021-08-19T11:20:46.161" v="6" actId="1076"/>
        <pc:sldMkLst>
          <pc:docMk/>
          <pc:sldMk cId="2460873336" sldId="293"/>
        </pc:sldMkLst>
        <pc:picChg chg="mod">
          <ac:chgData name="Lisa Bagust" userId="S::ljb2m12@soton.ac.uk::9b0dc0b4-f81a-4c85-bc8d-cae961bc2915" providerId="AD" clId="Web-{0B2D0C37-311E-4795-B14C-A4554CC73782}" dt="2021-08-19T11:20:46.161" v="6" actId="1076"/>
          <ac:picMkLst>
            <pc:docMk/>
            <pc:sldMk cId="2460873336" sldId="293"/>
            <ac:picMk id="2" creationId="{5C3039B2-182A-4568-A523-24EBD6FCEDBD}"/>
          </ac:picMkLst>
        </pc:picChg>
      </pc:sldChg>
      <pc:sldChg chg="modSp">
        <pc:chgData name="Lisa Bagust" userId="S::ljb2m12@soton.ac.uk::9b0dc0b4-f81a-4c85-bc8d-cae961bc2915" providerId="AD" clId="Web-{0B2D0C37-311E-4795-B14C-A4554CC73782}" dt="2021-08-19T11:20:26.583" v="2" actId="1076"/>
        <pc:sldMkLst>
          <pc:docMk/>
          <pc:sldMk cId="2557191591" sldId="294"/>
        </pc:sldMkLst>
        <pc:picChg chg="mod">
          <ac:chgData name="Lisa Bagust" userId="S::ljb2m12@soton.ac.uk::9b0dc0b4-f81a-4c85-bc8d-cae961bc2915" providerId="AD" clId="Web-{0B2D0C37-311E-4795-B14C-A4554CC73782}" dt="2021-08-19T11:20:26.583" v="2" actId="1076"/>
          <ac:picMkLst>
            <pc:docMk/>
            <pc:sldMk cId="2557191591" sldId="294"/>
            <ac:picMk id="7" creationId="{6F61F08B-A805-488B-A4EC-FC2CE1122F5C}"/>
          </ac:picMkLst>
        </pc:picChg>
      </pc:sldChg>
    </pc:docChg>
  </pc:docChgLst>
  <pc:docChgLst>
    <pc:chgData name="Lisa Bagust" userId="9b0dc0b4-f81a-4c85-bc8d-cae961bc2915" providerId="ADAL" clId="{77C8A66D-2E0C-4AA8-B9FB-CD4B865458FA}"/>
    <pc:docChg chg="custSel addSld modSld sldOrd">
      <pc:chgData name="Lisa Bagust" userId="9b0dc0b4-f81a-4c85-bc8d-cae961bc2915" providerId="ADAL" clId="{77C8A66D-2E0C-4AA8-B9FB-CD4B865458FA}" dt="2021-07-23T15:39:01.476" v="388" actId="20577"/>
      <pc:docMkLst>
        <pc:docMk/>
      </pc:docMkLst>
      <pc:sldChg chg="modSp mod">
        <pc:chgData name="Lisa Bagust" userId="9b0dc0b4-f81a-4c85-bc8d-cae961bc2915" providerId="ADAL" clId="{77C8A66D-2E0C-4AA8-B9FB-CD4B865458FA}" dt="2021-07-23T15:24:31.696" v="219" actId="20577"/>
        <pc:sldMkLst>
          <pc:docMk/>
          <pc:sldMk cId="4266223134" sldId="256"/>
        </pc:sldMkLst>
        <pc:spChg chg="mod">
          <ac:chgData name="Lisa Bagust" userId="9b0dc0b4-f81a-4c85-bc8d-cae961bc2915" providerId="ADAL" clId="{77C8A66D-2E0C-4AA8-B9FB-CD4B865458FA}" dt="2021-07-23T15:24:31.696" v="219" actId="20577"/>
          <ac:spMkLst>
            <pc:docMk/>
            <pc:sldMk cId="4266223134" sldId="256"/>
            <ac:spMk id="5" creationId="{56BC0A88-E11A-49F6-921B-B65FBC42AD2A}"/>
          </ac:spMkLst>
        </pc:spChg>
      </pc:sldChg>
      <pc:sldChg chg="addSp delSp modSp mod">
        <pc:chgData name="Lisa Bagust" userId="9b0dc0b4-f81a-4c85-bc8d-cae961bc2915" providerId="ADAL" clId="{77C8A66D-2E0C-4AA8-B9FB-CD4B865458FA}" dt="2021-07-23T15:39:01.476" v="388" actId="20577"/>
        <pc:sldMkLst>
          <pc:docMk/>
          <pc:sldMk cId="2012716275" sldId="267"/>
        </pc:sldMkLst>
        <pc:spChg chg="mod">
          <ac:chgData name="Lisa Bagust" userId="9b0dc0b4-f81a-4c85-bc8d-cae961bc2915" providerId="ADAL" clId="{77C8A66D-2E0C-4AA8-B9FB-CD4B865458FA}" dt="2021-07-23T15:39:01.476" v="388" actId="20577"/>
          <ac:spMkLst>
            <pc:docMk/>
            <pc:sldMk cId="2012716275" sldId="267"/>
            <ac:spMk id="2" creationId="{53195080-AC6E-4B9E-824F-B3A98797E4D9}"/>
          </ac:spMkLst>
        </pc:spChg>
        <pc:spChg chg="del">
          <ac:chgData name="Lisa Bagust" userId="9b0dc0b4-f81a-4c85-bc8d-cae961bc2915" providerId="ADAL" clId="{77C8A66D-2E0C-4AA8-B9FB-CD4B865458FA}" dt="2021-07-23T15:15:54.250" v="1" actId="478"/>
          <ac:spMkLst>
            <pc:docMk/>
            <pc:sldMk cId="2012716275" sldId="267"/>
            <ac:spMk id="3" creationId="{580BF0AB-62D7-4B09-85B1-AFE8056756FE}"/>
          </ac:spMkLst>
        </pc:spChg>
        <pc:spChg chg="mod">
          <ac:chgData name="Lisa Bagust" userId="9b0dc0b4-f81a-4c85-bc8d-cae961bc2915" providerId="ADAL" clId="{77C8A66D-2E0C-4AA8-B9FB-CD4B865458FA}" dt="2021-07-23T15:34:35.647" v="247" actId="14100"/>
          <ac:spMkLst>
            <pc:docMk/>
            <pc:sldMk cId="2012716275" sldId="267"/>
            <ac:spMk id="5" creationId="{54DEF14C-3452-4BCD-B0CE-527A5FF95E6B}"/>
          </ac:spMkLst>
        </pc:spChg>
        <pc:spChg chg="mod">
          <ac:chgData name="Lisa Bagust" userId="9b0dc0b4-f81a-4c85-bc8d-cae961bc2915" providerId="ADAL" clId="{77C8A66D-2E0C-4AA8-B9FB-CD4B865458FA}" dt="2021-07-23T15:33:25.492" v="236" actId="1076"/>
          <ac:spMkLst>
            <pc:docMk/>
            <pc:sldMk cId="2012716275" sldId="267"/>
            <ac:spMk id="6" creationId="{34CFB55B-B3DD-4A2A-ACA4-11BEA6C83EE5}"/>
          </ac:spMkLst>
        </pc:spChg>
        <pc:spChg chg="add mod">
          <ac:chgData name="Lisa Bagust" userId="9b0dc0b4-f81a-4c85-bc8d-cae961bc2915" providerId="ADAL" clId="{77C8A66D-2E0C-4AA8-B9FB-CD4B865458FA}" dt="2021-07-23T15:33:11.409" v="235" actId="14100"/>
          <ac:spMkLst>
            <pc:docMk/>
            <pc:sldMk cId="2012716275" sldId="267"/>
            <ac:spMk id="7" creationId="{A0959C79-ACC6-487A-BC03-0785BF39AF60}"/>
          </ac:spMkLst>
        </pc:spChg>
        <pc:spChg chg="add mod">
          <ac:chgData name="Lisa Bagust" userId="9b0dc0b4-f81a-4c85-bc8d-cae961bc2915" providerId="ADAL" clId="{77C8A66D-2E0C-4AA8-B9FB-CD4B865458FA}" dt="2021-07-23T15:33:04.719" v="233" actId="1076"/>
          <ac:spMkLst>
            <pc:docMk/>
            <pc:sldMk cId="2012716275" sldId="267"/>
            <ac:spMk id="8" creationId="{243BDD40-1E6F-402F-A49F-AB8F001E3419}"/>
          </ac:spMkLst>
        </pc:spChg>
        <pc:picChg chg="del">
          <ac:chgData name="Lisa Bagust" userId="9b0dc0b4-f81a-4c85-bc8d-cae961bc2915" providerId="ADAL" clId="{77C8A66D-2E0C-4AA8-B9FB-CD4B865458FA}" dt="2021-07-23T15:33:48.316" v="238" actId="21"/>
          <ac:picMkLst>
            <pc:docMk/>
            <pc:sldMk cId="2012716275" sldId="267"/>
            <ac:picMk id="4" creationId="{EB8C1F07-5569-409C-AB0D-AEEA0E53E7D1}"/>
          </ac:picMkLst>
        </pc:picChg>
        <pc:picChg chg="add mod">
          <ac:chgData name="Lisa Bagust" userId="9b0dc0b4-f81a-4c85-bc8d-cae961bc2915" providerId="ADAL" clId="{77C8A66D-2E0C-4AA8-B9FB-CD4B865458FA}" dt="2021-07-23T15:32:31.688" v="225" actId="1076"/>
          <ac:picMkLst>
            <pc:docMk/>
            <pc:sldMk cId="2012716275" sldId="267"/>
            <ac:picMk id="9" creationId="{1C82CB3B-E402-460E-9343-5F54D2E11FAD}"/>
          </ac:picMkLst>
        </pc:picChg>
        <pc:picChg chg="add mod">
          <ac:chgData name="Lisa Bagust" userId="9b0dc0b4-f81a-4c85-bc8d-cae961bc2915" providerId="ADAL" clId="{77C8A66D-2E0C-4AA8-B9FB-CD4B865458FA}" dt="2021-07-23T15:34:26.314" v="245" actId="1076"/>
          <ac:picMkLst>
            <pc:docMk/>
            <pc:sldMk cId="2012716275" sldId="267"/>
            <ac:picMk id="11" creationId="{D7B6B601-3F17-4BB6-A563-1A35FFB927F0}"/>
          </ac:picMkLst>
        </pc:picChg>
      </pc:sldChg>
      <pc:sldChg chg="addSp modSp mod">
        <pc:chgData name="Lisa Bagust" userId="9b0dc0b4-f81a-4c85-bc8d-cae961bc2915" providerId="ADAL" clId="{77C8A66D-2E0C-4AA8-B9FB-CD4B865458FA}" dt="2021-07-23T15:18:54.119" v="123" actId="692"/>
        <pc:sldMkLst>
          <pc:docMk/>
          <pc:sldMk cId="3374191524" sldId="271"/>
        </pc:sldMkLst>
        <pc:spChg chg="mod">
          <ac:chgData name="Lisa Bagust" userId="9b0dc0b4-f81a-4c85-bc8d-cae961bc2915" providerId="ADAL" clId="{77C8A66D-2E0C-4AA8-B9FB-CD4B865458FA}" dt="2021-07-23T15:17:56.757" v="118" actId="1076"/>
          <ac:spMkLst>
            <pc:docMk/>
            <pc:sldMk cId="3374191524" sldId="271"/>
            <ac:spMk id="5" creationId="{00000000-0000-0000-0000-000000000000}"/>
          </ac:spMkLst>
        </pc:spChg>
        <pc:spChg chg="add mod ord">
          <ac:chgData name="Lisa Bagust" userId="9b0dc0b4-f81a-4c85-bc8d-cae961bc2915" providerId="ADAL" clId="{77C8A66D-2E0C-4AA8-B9FB-CD4B865458FA}" dt="2021-07-23T15:18:54.119" v="123" actId="692"/>
          <ac:spMkLst>
            <pc:docMk/>
            <pc:sldMk cId="3374191524" sldId="271"/>
            <ac:spMk id="7" creationId="{57812DBA-DD64-4250-9C6A-F9ED66C28CCB}"/>
          </ac:spMkLst>
        </pc:spChg>
      </pc:sldChg>
      <pc:sldChg chg="modSp add mod ord">
        <pc:chgData name="Lisa Bagust" userId="9b0dc0b4-f81a-4c85-bc8d-cae961bc2915" providerId="ADAL" clId="{77C8A66D-2E0C-4AA8-B9FB-CD4B865458FA}" dt="2021-07-23T15:35:14.657" v="248" actId="14100"/>
        <pc:sldMkLst>
          <pc:docMk/>
          <pc:sldMk cId="2557191591" sldId="294"/>
        </pc:sldMkLst>
        <pc:spChg chg="mod">
          <ac:chgData name="Lisa Bagust" userId="9b0dc0b4-f81a-4c85-bc8d-cae961bc2915" providerId="ADAL" clId="{77C8A66D-2E0C-4AA8-B9FB-CD4B865458FA}" dt="2021-07-23T15:35:14.657" v="248" actId="14100"/>
          <ac:spMkLst>
            <pc:docMk/>
            <pc:sldMk cId="2557191591" sldId="294"/>
            <ac:spMk id="5" creationId="{54DEF14C-3452-4BCD-B0CE-527A5FF95E6B}"/>
          </ac:spMkLst>
        </pc:spChg>
      </pc:sldChg>
    </pc:docChg>
  </pc:docChgLst>
  <pc:docChgLst>
    <pc:chgData name="Lisa Bagust" userId="9b0dc0b4-f81a-4c85-bc8d-cae961bc2915" providerId="ADAL" clId="{FAE0829A-0DDE-4170-BAE7-897E7C4838BE}"/>
    <pc:docChg chg="undo redo custSel addSld delSld modSld sldOrd">
      <pc:chgData name="Lisa Bagust" userId="9b0dc0b4-f81a-4c85-bc8d-cae961bc2915" providerId="ADAL" clId="{FAE0829A-0DDE-4170-BAE7-897E7C4838BE}" dt="2021-06-11T14:49:57.526" v="565" actId="2696"/>
      <pc:docMkLst>
        <pc:docMk/>
      </pc:docMkLst>
      <pc:sldChg chg="modSp mod modAnim">
        <pc:chgData name="Lisa Bagust" userId="9b0dc0b4-f81a-4c85-bc8d-cae961bc2915" providerId="ADAL" clId="{FAE0829A-0DDE-4170-BAE7-897E7C4838BE}" dt="2021-05-28T12:42:55.769" v="75"/>
        <pc:sldMkLst>
          <pc:docMk/>
          <pc:sldMk cId="4266223134" sldId="256"/>
        </pc:sldMkLst>
        <pc:spChg chg="mod">
          <ac:chgData name="Lisa Bagust" userId="9b0dc0b4-f81a-4c85-bc8d-cae961bc2915" providerId="ADAL" clId="{FAE0829A-0DDE-4170-BAE7-897E7C4838BE}" dt="2021-05-28T12:42:45.581" v="74" actId="20577"/>
          <ac:spMkLst>
            <pc:docMk/>
            <pc:sldMk cId="4266223134" sldId="256"/>
            <ac:spMk id="5" creationId="{56BC0A88-E11A-49F6-921B-B65FBC42AD2A}"/>
          </ac:spMkLst>
        </pc:spChg>
        <pc:picChg chg="mod">
          <ac:chgData name="Lisa Bagust" userId="9b0dc0b4-f81a-4c85-bc8d-cae961bc2915" providerId="ADAL" clId="{FAE0829A-0DDE-4170-BAE7-897E7C4838BE}" dt="2021-05-28T12:42:55.769" v="75"/>
          <ac:picMkLst>
            <pc:docMk/>
            <pc:sldMk cId="4266223134" sldId="256"/>
            <ac:picMk id="2" creationId="{FE361AC9-3F4B-4CAC-932E-8429BEDA4DF4}"/>
          </ac:picMkLst>
        </pc:picChg>
      </pc:sldChg>
      <pc:sldChg chg="addSp delSp modSp mod ord">
        <pc:chgData name="Lisa Bagust" userId="9b0dc0b4-f81a-4c85-bc8d-cae961bc2915" providerId="ADAL" clId="{FAE0829A-0DDE-4170-BAE7-897E7C4838BE}" dt="2021-06-11T14:19:22.933" v="461" actId="14100"/>
        <pc:sldMkLst>
          <pc:docMk/>
          <pc:sldMk cId="542670459" sldId="264"/>
        </pc:sldMkLst>
        <pc:spChg chg="del">
          <ac:chgData name="Lisa Bagust" userId="9b0dc0b4-f81a-4c85-bc8d-cae961bc2915" providerId="ADAL" clId="{FAE0829A-0DDE-4170-BAE7-897E7C4838BE}" dt="2021-06-11T14:14:33.468" v="386" actId="478"/>
          <ac:spMkLst>
            <pc:docMk/>
            <pc:sldMk cId="542670459" sldId="264"/>
            <ac:spMk id="2" creationId="{9C435538-56EC-4BBB-A6B8-F330ABE40BA5}"/>
          </ac:spMkLst>
        </pc:spChg>
        <pc:spChg chg="add mod">
          <ac:chgData name="Lisa Bagust" userId="9b0dc0b4-f81a-4c85-bc8d-cae961bc2915" providerId="ADAL" clId="{FAE0829A-0DDE-4170-BAE7-897E7C4838BE}" dt="2021-06-11T14:16:35.836" v="420" actId="1076"/>
          <ac:spMkLst>
            <pc:docMk/>
            <pc:sldMk cId="542670459" sldId="264"/>
            <ac:spMk id="3" creationId="{CCBC1C07-E310-46C5-A86F-B4EF8F5AB708}"/>
          </ac:spMkLst>
        </pc:spChg>
        <pc:spChg chg="add mod">
          <ac:chgData name="Lisa Bagust" userId="9b0dc0b4-f81a-4c85-bc8d-cae961bc2915" providerId="ADAL" clId="{FAE0829A-0DDE-4170-BAE7-897E7C4838BE}" dt="2021-06-11T14:14:41.227" v="388"/>
          <ac:spMkLst>
            <pc:docMk/>
            <pc:sldMk cId="542670459" sldId="264"/>
            <ac:spMk id="6" creationId="{B096D8CE-A5AC-457F-BDD7-6A0B3CC85FA8}"/>
          </ac:spMkLst>
        </pc:spChg>
        <pc:spChg chg="add mod">
          <ac:chgData name="Lisa Bagust" userId="9b0dc0b4-f81a-4c85-bc8d-cae961bc2915" providerId="ADAL" clId="{FAE0829A-0DDE-4170-BAE7-897E7C4838BE}" dt="2021-06-11T14:19:22.933" v="461" actId="14100"/>
          <ac:spMkLst>
            <pc:docMk/>
            <pc:sldMk cId="542670459" sldId="264"/>
            <ac:spMk id="7" creationId="{F8FC1EAF-98E5-462C-AFD4-62C99CB50CF7}"/>
          </ac:spMkLst>
        </pc:spChg>
        <pc:spChg chg="mod">
          <ac:chgData name="Lisa Bagust" userId="9b0dc0b4-f81a-4c85-bc8d-cae961bc2915" providerId="ADAL" clId="{FAE0829A-0DDE-4170-BAE7-897E7C4838BE}" dt="2021-06-11T14:16:18.636" v="416" actId="14100"/>
          <ac:spMkLst>
            <pc:docMk/>
            <pc:sldMk cId="542670459" sldId="264"/>
            <ac:spMk id="8" creationId="{7E68ECB4-617E-4721-801F-55FA63DAFB99}"/>
          </ac:spMkLst>
        </pc:spChg>
        <pc:spChg chg="del">
          <ac:chgData name="Lisa Bagust" userId="9b0dc0b4-f81a-4c85-bc8d-cae961bc2915" providerId="ADAL" clId="{FAE0829A-0DDE-4170-BAE7-897E7C4838BE}" dt="2021-06-11T14:14:55.224" v="390" actId="478"/>
          <ac:spMkLst>
            <pc:docMk/>
            <pc:sldMk cId="542670459" sldId="264"/>
            <ac:spMk id="12" creationId="{C4ACF9E9-AAB2-4CC9-92BA-D2B0C0B5E445}"/>
          </ac:spMkLst>
        </pc:spChg>
      </pc:sldChg>
      <pc:sldChg chg="addSp delSp modSp mod ord">
        <pc:chgData name="Lisa Bagust" userId="9b0dc0b4-f81a-4c85-bc8d-cae961bc2915" providerId="ADAL" clId="{FAE0829A-0DDE-4170-BAE7-897E7C4838BE}" dt="2021-06-11T14:29:52.530" v="562" actId="1076"/>
        <pc:sldMkLst>
          <pc:docMk/>
          <pc:sldMk cId="1690091372" sldId="265"/>
        </pc:sldMkLst>
        <pc:spChg chg="del">
          <ac:chgData name="Lisa Bagust" userId="9b0dc0b4-f81a-4c85-bc8d-cae961bc2915" providerId="ADAL" clId="{FAE0829A-0DDE-4170-BAE7-897E7C4838BE}" dt="2021-06-11T14:17:26.243" v="425" actId="478"/>
          <ac:spMkLst>
            <pc:docMk/>
            <pc:sldMk cId="1690091372" sldId="265"/>
            <ac:spMk id="2" creationId="{16F36241-CA5E-4BA2-8CB4-9B3AF1CA8BEA}"/>
          </ac:spMkLst>
        </pc:spChg>
        <pc:spChg chg="add mod">
          <ac:chgData name="Lisa Bagust" userId="9b0dc0b4-f81a-4c85-bc8d-cae961bc2915" providerId="ADAL" clId="{FAE0829A-0DDE-4170-BAE7-897E7C4838BE}" dt="2021-06-11T14:20:06.573" v="469" actId="1076"/>
          <ac:spMkLst>
            <pc:docMk/>
            <pc:sldMk cId="1690091372" sldId="265"/>
            <ac:spMk id="3" creationId="{B400D09A-CC48-4153-8E92-7CA7C5EBFABF}"/>
          </ac:spMkLst>
        </pc:spChg>
        <pc:spChg chg="add mod">
          <ac:chgData name="Lisa Bagust" userId="9b0dc0b4-f81a-4c85-bc8d-cae961bc2915" providerId="ADAL" clId="{FAE0829A-0DDE-4170-BAE7-897E7C4838BE}" dt="2021-06-11T14:17:36.017" v="427"/>
          <ac:spMkLst>
            <pc:docMk/>
            <pc:sldMk cId="1690091372" sldId="265"/>
            <ac:spMk id="6" creationId="{D0A1E981-052E-4159-BBE6-9FAB91A8399F}"/>
          </ac:spMkLst>
        </pc:spChg>
        <pc:spChg chg="mod">
          <ac:chgData name="Lisa Bagust" userId="9b0dc0b4-f81a-4c85-bc8d-cae961bc2915" providerId="ADAL" clId="{FAE0829A-0DDE-4170-BAE7-897E7C4838BE}" dt="2021-06-11T14:29:49.195" v="561" actId="14100"/>
          <ac:spMkLst>
            <pc:docMk/>
            <pc:sldMk cId="1690091372" sldId="265"/>
            <ac:spMk id="9" creationId="{4A2D3BFF-F13D-45CE-9972-D6CDE7CBDF9C}"/>
          </ac:spMkLst>
        </pc:spChg>
        <pc:spChg chg="mod">
          <ac:chgData name="Lisa Bagust" userId="9b0dc0b4-f81a-4c85-bc8d-cae961bc2915" providerId="ADAL" clId="{FAE0829A-0DDE-4170-BAE7-897E7C4838BE}" dt="2021-06-11T14:29:52.530" v="562" actId="1076"/>
          <ac:spMkLst>
            <pc:docMk/>
            <pc:sldMk cId="1690091372" sldId="265"/>
            <ac:spMk id="10" creationId="{8F29CDA2-DD79-4F57-9032-9F45C65518FA}"/>
          </ac:spMkLst>
        </pc:spChg>
      </pc:sldChg>
      <pc:sldChg chg="addSp modSp mod">
        <pc:chgData name="Lisa Bagust" userId="9b0dc0b4-f81a-4c85-bc8d-cae961bc2915" providerId="ADAL" clId="{FAE0829A-0DDE-4170-BAE7-897E7C4838BE}" dt="2021-06-11T14:23:32.107" v="521" actId="1076"/>
        <pc:sldMkLst>
          <pc:docMk/>
          <pc:sldMk cId="2012716275" sldId="267"/>
        </pc:sldMkLst>
        <pc:spChg chg="mod">
          <ac:chgData name="Lisa Bagust" userId="9b0dc0b4-f81a-4c85-bc8d-cae961bc2915" providerId="ADAL" clId="{FAE0829A-0DDE-4170-BAE7-897E7C4838BE}" dt="2021-06-11T14:23:23.292" v="518" actId="1076"/>
          <ac:spMkLst>
            <pc:docMk/>
            <pc:sldMk cId="2012716275" sldId="267"/>
            <ac:spMk id="3" creationId="{580BF0AB-62D7-4B09-85B1-AFE8056756FE}"/>
          </ac:spMkLst>
        </pc:spChg>
        <pc:spChg chg="add mod">
          <ac:chgData name="Lisa Bagust" userId="9b0dc0b4-f81a-4c85-bc8d-cae961bc2915" providerId="ADAL" clId="{FAE0829A-0DDE-4170-BAE7-897E7C4838BE}" dt="2021-06-11T14:23:29.396" v="520" actId="14100"/>
          <ac:spMkLst>
            <pc:docMk/>
            <pc:sldMk cId="2012716275" sldId="267"/>
            <ac:spMk id="5" creationId="{54DEF14C-3452-4BCD-B0CE-527A5FF95E6B}"/>
          </ac:spMkLst>
        </pc:spChg>
        <pc:spChg chg="add mod">
          <ac:chgData name="Lisa Bagust" userId="9b0dc0b4-f81a-4c85-bc8d-cae961bc2915" providerId="ADAL" clId="{FAE0829A-0DDE-4170-BAE7-897E7C4838BE}" dt="2021-06-11T14:23:32.107" v="521" actId="1076"/>
          <ac:spMkLst>
            <pc:docMk/>
            <pc:sldMk cId="2012716275" sldId="267"/>
            <ac:spMk id="6" creationId="{34CFB55B-B3DD-4A2A-ACA4-11BEA6C83EE5}"/>
          </ac:spMkLst>
        </pc:spChg>
        <pc:picChg chg="mod">
          <ac:chgData name="Lisa Bagust" userId="9b0dc0b4-f81a-4c85-bc8d-cae961bc2915" providerId="ADAL" clId="{FAE0829A-0DDE-4170-BAE7-897E7C4838BE}" dt="2021-06-11T14:21:14.681" v="477" actId="1076"/>
          <ac:picMkLst>
            <pc:docMk/>
            <pc:sldMk cId="2012716275" sldId="267"/>
            <ac:picMk id="4" creationId="{EB8C1F07-5569-409C-AB0D-AEEA0E53E7D1}"/>
          </ac:picMkLst>
        </pc:picChg>
      </pc:sldChg>
      <pc:sldChg chg="delSp modSp mod ord">
        <pc:chgData name="Lisa Bagust" userId="9b0dc0b4-f81a-4c85-bc8d-cae961bc2915" providerId="ADAL" clId="{FAE0829A-0DDE-4170-BAE7-897E7C4838BE}" dt="2021-06-11T14:24:35.879" v="551" actId="20577"/>
        <pc:sldMkLst>
          <pc:docMk/>
          <pc:sldMk cId="3374191524" sldId="271"/>
        </pc:sldMkLst>
        <pc:spChg chg="mod ord">
          <ac:chgData name="Lisa Bagust" userId="9b0dc0b4-f81a-4c85-bc8d-cae961bc2915" providerId="ADAL" clId="{FAE0829A-0DDE-4170-BAE7-897E7C4838BE}" dt="2021-06-11T14:24:35.879" v="551" actId="20577"/>
          <ac:spMkLst>
            <pc:docMk/>
            <pc:sldMk cId="3374191524" sldId="271"/>
            <ac:spMk id="5" creationId="{00000000-0000-0000-0000-000000000000}"/>
          </ac:spMkLst>
        </pc:spChg>
        <pc:spChg chg="del mod ord">
          <ac:chgData name="Lisa Bagust" userId="9b0dc0b4-f81a-4c85-bc8d-cae961bc2915" providerId="ADAL" clId="{FAE0829A-0DDE-4170-BAE7-897E7C4838BE}" dt="2021-06-11T14:20:53.891" v="471" actId="21"/>
          <ac:spMkLst>
            <pc:docMk/>
            <pc:sldMk cId="3374191524" sldId="271"/>
            <ac:spMk id="11" creationId="{BC6AA07F-3AB0-4C09-8FCF-F519B1B3AB27}"/>
          </ac:spMkLst>
        </pc:spChg>
        <pc:spChg chg="del">
          <ac:chgData name="Lisa Bagust" userId="9b0dc0b4-f81a-4c85-bc8d-cae961bc2915" providerId="ADAL" clId="{FAE0829A-0DDE-4170-BAE7-897E7C4838BE}" dt="2021-06-11T14:01:35.535" v="130" actId="478"/>
          <ac:spMkLst>
            <pc:docMk/>
            <pc:sldMk cId="3374191524" sldId="271"/>
            <ac:spMk id="12" creationId="{21168413-3E47-431F-A807-D4E0AC001148}"/>
          </ac:spMkLst>
        </pc:spChg>
        <pc:spChg chg="mod ord">
          <ac:chgData name="Lisa Bagust" userId="9b0dc0b4-f81a-4c85-bc8d-cae961bc2915" providerId="ADAL" clId="{FAE0829A-0DDE-4170-BAE7-897E7C4838BE}" dt="2021-06-11T14:04:13.373" v="176" actId="1076"/>
          <ac:spMkLst>
            <pc:docMk/>
            <pc:sldMk cId="3374191524" sldId="271"/>
            <ac:spMk id="13" creationId="{F3658F5D-1DC8-4ADB-A24E-7194E209B466}"/>
          </ac:spMkLst>
        </pc:spChg>
        <pc:picChg chg="ord">
          <ac:chgData name="Lisa Bagust" userId="9b0dc0b4-f81a-4c85-bc8d-cae961bc2915" providerId="ADAL" clId="{FAE0829A-0DDE-4170-BAE7-897E7C4838BE}" dt="2021-06-11T14:03:47.389" v="172" actId="166"/>
          <ac:picMkLst>
            <pc:docMk/>
            <pc:sldMk cId="3374191524" sldId="271"/>
            <ac:picMk id="6" creationId="{8BC6E2A6-EDAC-41E3-9B72-4CEEA85C1E9D}"/>
          </ac:picMkLst>
        </pc:picChg>
      </pc:sldChg>
      <pc:sldChg chg="addSp delSp modSp new del mod">
        <pc:chgData name="Lisa Bagust" userId="9b0dc0b4-f81a-4c85-bc8d-cae961bc2915" providerId="ADAL" clId="{FAE0829A-0DDE-4170-BAE7-897E7C4838BE}" dt="2021-06-11T14:16:50.774" v="422" actId="2696"/>
        <pc:sldMkLst>
          <pc:docMk/>
          <pc:sldMk cId="2308206350" sldId="288"/>
        </pc:sldMkLst>
        <pc:spChg chg="add del mod">
          <ac:chgData name="Lisa Bagust" userId="9b0dc0b4-f81a-4c85-bc8d-cae961bc2915" providerId="ADAL" clId="{FAE0829A-0DDE-4170-BAE7-897E7C4838BE}" dt="2021-06-11T13:55:39.571" v="94" actId="478"/>
          <ac:spMkLst>
            <pc:docMk/>
            <pc:sldMk cId="2308206350" sldId="288"/>
            <ac:spMk id="2" creationId="{22F00FD3-5013-480D-AC7D-52CF183C4A83}"/>
          </ac:spMkLst>
        </pc:spChg>
        <pc:spChg chg="add del mod">
          <ac:chgData name="Lisa Bagust" userId="9b0dc0b4-f81a-4c85-bc8d-cae961bc2915" providerId="ADAL" clId="{FAE0829A-0DDE-4170-BAE7-897E7C4838BE}" dt="2021-06-11T14:14:38.267" v="387" actId="21"/>
          <ac:spMkLst>
            <pc:docMk/>
            <pc:sldMk cId="2308206350" sldId="288"/>
            <ac:spMk id="3" creationId="{6D4212A9-F282-4B95-90C5-6852E50E7370}"/>
          </ac:spMkLst>
        </pc:spChg>
        <pc:spChg chg="add del mod">
          <ac:chgData name="Lisa Bagust" userId="9b0dc0b4-f81a-4c85-bc8d-cae961bc2915" providerId="ADAL" clId="{FAE0829A-0DDE-4170-BAE7-897E7C4838BE}" dt="2021-06-11T14:08:05.848" v="283" actId="478"/>
          <ac:spMkLst>
            <pc:docMk/>
            <pc:sldMk cId="2308206350" sldId="288"/>
            <ac:spMk id="4" creationId="{A672F829-62B9-4542-AED3-45F72AD53917}"/>
          </ac:spMkLst>
        </pc:spChg>
        <pc:spChg chg="add del mod">
          <ac:chgData name="Lisa Bagust" userId="9b0dc0b4-f81a-4c85-bc8d-cae961bc2915" providerId="ADAL" clId="{FAE0829A-0DDE-4170-BAE7-897E7C4838BE}" dt="2021-06-11T14:14:50.563" v="389" actId="21"/>
          <ac:spMkLst>
            <pc:docMk/>
            <pc:sldMk cId="2308206350" sldId="288"/>
            <ac:spMk id="5" creationId="{AA436B18-4A81-45E6-A216-671CDF854F7C}"/>
          </ac:spMkLst>
        </pc:spChg>
      </pc:sldChg>
      <pc:sldChg chg="new">
        <pc:chgData name="Lisa Bagust" userId="9b0dc0b4-f81a-4c85-bc8d-cae961bc2915" providerId="ADAL" clId="{FAE0829A-0DDE-4170-BAE7-897E7C4838BE}" dt="2021-05-28T12:42:58.716" v="76" actId="680"/>
        <pc:sldMkLst>
          <pc:docMk/>
          <pc:sldMk cId="3350120383" sldId="288"/>
        </pc:sldMkLst>
      </pc:sldChg>
      <pc:sldChg chg="new">
        <pc:chgData name="Lisa Bagust" userId="9b0dc0b4-f81a-4c85-bc8d-cae961bc2915" providerId="ADAL" clId="{FAE0829A-0DDE-4170-BAE7-897E7C4838BE}" dt="2021-05-28T12:43:01.561" v="77" actId="680"/>
        <pc:sldMkLst>
          <pc:docMk/>
          <pc:sldMk cId="1543718733" sldId="289"/>
        </pc:sldMkLst>
      </pc:sldChg>
      <pc:sldChg chg="new del">
        <pc:chgData name="Lisa Bagust" userId="9b0dc0b4-f81a-4c85-bc8d-cae961bc2915" providerId="ADAL" clId="{FAE0829A-0DDE-4170-BAE7-897E7C4838BE}" dt="2021-06-11T14:13:50.706" v="381" actId="47"/>
        <pc:sldMkLst>
          <pc:docMk/>
          <pc:sldMk cId="3418873053" sldId="289"/>
        </pc:sldMkLst>
      </pc:sldChg>
      <pc:sldChg chg="addSp delSp modSp add mod">
        <pc:chgData name="Lisa Bagust" userId="9b0dc0b4-f81a-4c85-bc8d-cae961bc2915" providerId="ADAL" clId="{FAE0829A-0DDE-4170-BAE7-897E7C4838BE}" dt="2021-06-11T14:07:28.829" v="252" actId="20577"/>
        <pc:sldMkLst>
          <pc:docMk/>
          <pc:sldMk cId="216291424" sldId="290"/>
        </pc:sldMkLst>
        <pc:spChg chg="mod">
          <ac:chgData name="Lisa Bagust" userId="9b0dc0b4-f81a-4c85-bc8d-cae961bc2915" providerId="ADAL" clId="{FAE0829A-0DDE-4170-BAE7-897E7C4838BE}" dt="2021-06-11T14:07:28.829" v="252" actId="20577"/>
          <ac:spMkLst>
            <pc:docMk/>
            <pc:sldMk cId="216291424" sldId="290"/>
            <ac:spMk id="3" creationId="{6D4212A9-F282-4B95-90C5-6852E50E7370}"/>
          </ac:spMkLst>
        </pc:spChg>
        <pc:spChg chg="del mod">
          <ac:chgData name="Lisa Bagust" userId="9b0dc0b4-f81a-4c85-bc8d-cae961bc2915" providerId="ADAL" clId="{FAE0829A-0DDE-4170-BAE7-897E7C4838BE}" dt="2021-06-11T14:06:28.236" v="223" actId="478"/>
          <ac:spMkLst>
            <pc:docMk/>
            <pc:sldMk cId="216291424" sldId="290"/>
            <ac:spMk id="4" creationId="{A672F829-62B9-4542-AED3-45F72AD53917}"/>
          </ac:spMkLst>
        </pc:spChg>
        <pc:spChg chg="add mod">
          <ac:chgData name="Lisa Bagust" userId="9b0dc0b4-f81a-4c85-bc8d-cae961bc2915" providerId="ADAL" clId="{FAE0829A-0DDE-4170-BAE7-897E7C4838BE}" dt="2021-06-11T14:07:17.325" v="246" actId="20577"/>
          <ac:spMkLst>
            <pc:docMk/>
            <pc:sldMk cId="216291424" sldId="290"/>
            <ac:spMk id="5" creationId="{7C6BB42A-1675-4CDA-B3A0-9796907E8375}"/>
          </ac:spMkLst>
        </pc:spChg>
      </pc:sldChg>
      <pc:sldChg chg="delSp modSp add del mod">
        <pc:chgData name="Lisa Bagust" userId="9b0dc0b4-f81a-4c85-bc8d-cae961bc2915" providerId="ADAL" clId="{FAE0829A-0DDE-4170-BAE7-897E7C4838BE}" dt="2021-06-11T14:20:16.493" v="470" actId="2696"/>
        <pc:sldMkLst>
          <pc:docMk/>
          <pc:sldMk cId="2601618824" sldId="291"/>
        </pc:sldMkLst>
        <pc:spChg chg="del">
          <ac:chgData name="Lisa Bagust" userId="9b0dc0b4-f81a-4c85-bc8d-cae961bc2915" providerId="ADAL" clId="{FAE0829A-0DDE-4170-BAE7-897E7C4838BE}" dt="2021-06-11T14:17:33.476" v="426" actId="21"/>
          <ac:spMkLst>
            <pc:docMk/>
            <pc:sldMk cId="2601618824" sldId="291"/>
            <ac:spMk id="3" creationId="{6D4212A9-F282-4B95-90C5-6852E50E7370}"/>
          </ac:spMkLst>
        </pc:spChg>
        <pc:spChg chg="mod">
          <ac:chgData name="Lisa Bagust" userId="9b0dc0b4-f81a-4c85-bc8d-cae961bc2915" providerId="ADAL" clId="{FAE0829A-0DDE-4170-BAE7-897E7C4838BE}" dt="2021-06-11T14:18:54.524" v="455" actId="21"/>
          <ac:spMkLst>
            <pc:docMk/>
            <pc:sldMk cId="2601618824" sldId="291"/>
            <ac:spMk id="4" creationId="{A672F829-62B9-4542-AED3-45F72AD53917}"/>
          </ac:spMkLst>
        </pc:spChg>
      </pc:sldChg>
      <pc:sldChg chg="new del">
        <pc:chgData name="Lisa Bagust" userId="9b0dc0b4-f81a-4c85-bc8d-cae961bc2915" providerId="ADAL" clId="{FAE0829A-0DDE-4170-BAE7-897E7C4838BE}" dt="2021-06-11T14:07:46.829" v="254" actId="2696"/>
        <pc:sldMkLst>
          <pc:docMk/>
          <pc:sldMk cId="3053634294" sldId="291"/>
        </pc:sldMkLst>
      </pc:sldChg>
      <pc:sldChg chg="add del">
        <pc:chgData name="Lisa Bagust" userId="9b0dc0b4-f81a-4c85-bc8d-cae961bc2915" providerId="ADAL" clId="{FAE0829A-0DDE-4170-BAE7-897E7C4838BE}" dt="2021-06-11T14:09:47.851" v="299" actId="2696"/>
        <pc:sldMkLst>
          <pc:docMk/>
          <pc:sldMk cId="3687648960" sldId="292"/>
        </pc:sldMkLst>
      </pc:sldChg>
      <pc:sldChg chg="addSp delSp modSp add mod">
        <pc:chgData name="Lisa Bagust" userId="9b0dc0b4-f81a-4c85-bc8d-cae961bc2915" providerId="ADAL" clId="{FAE0829A-0DDE-4170-BAE7-897E7C4838BE}" dt="2021-06-11T14:27:30.621" v="555" actId="1076"/>
        <pc:sldMkLst>
          <pc:docMk/>
          <pc:sldMk cId="2460873336" sldId="293"/>
        </pc:sldMkLst>
        <pc:spChg chg="mod">
          <ac:chgData name="Lisa Bagust" userId="9b0dc0b4-f81a-4c85-bc8d-cae961bc2915" providerId="ADAL" clId="{FAE0829A-0DDE-4170-BAE7-897E7C4838BE}" dt="2021-06-11T14:09:56.678" v="305" actId="20577"/>
          <ac:spMkLst>
            <pc:docMk/>
            <pc:sldMk cId="2460873336" sldId="293"/>
            <ac:spMk id="3" creationId="{6D4212A9-F282-4B95-90C5-6852E50E7370}"/>
          </ac:spMkLst>
        </pc:spChg>
        <pc:spChg chg="add mod">
          <ac:chgData name="Lisa Bagust" userId="9b0dc0b4-f81a-4c85-bc8d-cae961bc2915" providerId="ADAL" clId="{FAE0829A-0DDE-4170-BAE7-897E7C4838BE}" dt="2021-06-11T14:27:30.621" v="555" actId="1076"/>
          <ac:spMkLst>
            <pc:docMk/>
            <pc:sldMk cId="2460873336" sldId="293"/>
            <ac:spMk id="4" creationId="{0C3D60EE-4809-4E70-9218-2B1120495B72}"/>
          </ac:spMkLst>
        </pc:spChg>
        <pc:spChg chg="del">
          <ac:chgData name="Lisa Bagust" userId="9b0dc0b4-f81a-4c85-bc8d-cae961bc2915" providerId="ADAL" clId="{FAE0829A-0DDE-4170-BAE7-897E7C4838BE}" dt="2021-06-11T14:10:00.122" v="306" actId="478"/>
          <ac:spMkLst>
            <pc:docMk/>
            <pc:sldMk cId="2460873336" sldId="293"/>
            <ac:spMk id="5" creationId="{AA436B18-4A81-45E6-A216-671CDF854F7C}"/>
          </ac:spMkLst>
        </pc:spChg>
      </pc:sldChg>
      <pc:sldChg chg="addSp delSp modSp add del mod">
        <pc:chgData name="Lisa Bagust" userId="9b0dc0b4-f81a-4c85-bc8d-cae961bc2915" providerId="ADAL" clId="{FAE0829A-0DDE-4170-BAE7-897E7C4838BE}" dt="2021-06-11T14:49:57.526" v="565" actId="2696"/>
        <pc:sldMkLst>
          <pc:docMk/>
          <pc:sldMk cId="163004416" sldId="294"/>
        </pc:sldMkLst>
        <pc:spChg chg="mod">
          <ac:chgData name="Lisa Bagust" userId="9b0dc0b4-f81a-4c85-bc8d-cae961bc2915" providerId="ADAL" clId="{FAE0829A-0DDE-4170-BAE7-897E7C4838BE}" dt="2021-06-11T14:11:22.311" v="350" actId="20577"/>
          <ac:spMkLst>
            <pc:docMk/>
            <pc:sldMk cId="163004416" sldId="294"/>
            <ac:spMk id="3" creationId="{6D4212A9-F282-4B95-90C5-6852E50E7370}"/>
          </ac:spMkLst>
        </pc:spChg>
        <pc:spChg chg="add mod">
          <ac:chgData name="Lisa Bagust" userId="9b0dc0b4-f81a-4c85-bc8d-cae961bc2915" providerId="ADAL" clId="{FAE0829A-0DDE-4170-BAE7-897E7C4838BE}" dt="2021-06-11T14:28:09.325" v="559" actId="255"/>
          <ac:spMkLst>
            <pc:docMk/>
            <pc:sldMk cId="163004416" sldId="294"/>
            <ac:spMk id="4" creationId="{07F229B7-2FDA-42AF-A389-E269BA347862}"/>
          </ac:spMkLst>
        </pc:spChg>
        <pc:spChg chg="del">
          <ac:chgData name="Lisa Bagust" userId="9b0dc0b4-f81a-4c85-bc8d-cae961bc2915" providerId="ADAL" clId="{FAE0829A-0DDE-4170-BAE7-897E7C4838BE}" dt="2021-06-11T14:11:25.738" v="351" actId="478"/>
          <ac:spMkLst>
            <pc:docMk/>
            <pc:sldMk cId="163004416" sldId="294"/>
            <ac:spMk id="5" creationId="{7C6BB42A-1675-4CDA-B3A0-9796907E8375}"/>
          </ac:spMkLst>
        </pc:spChg>
      </pc:sldChg>
    </pc:docChg>
  </pc:docChgLst>
  <pc:docChgLst>
    <pc:chgData name="Lisa Bagust" userId="S::ljb2m12@soton.ac.uk::9b0dc0b4-f81a-4c85-bc8d-cae961bc2915" providerId="AD" clId="Web-{25851957-4C6C-F08F-71A0-0987386A95FC}"/>
    <pc:docChg chg="modSld">
      <pc:chgData name="Lisa Bagust" userId="S::ljb2m12@soton.ac.uk::9b0dc0b4-f81a-4c85-bc8d-cae961bc2915" providerId="AD" clId="Web-{25851957-4C6C-F08F-71A0-0987386A95FC}" dt="2021-08-11T14:29:10.141" v="2" actId="20577"/>
      <pc:docMkLst>
        <pc:docMk/>
      </pc:docMkLst>
      <pc:sldChg chg="modSp">
        <pc:chgData name="Lisa Bagust" userId="S::ljb2m12@soton.ac.uk::9b0dc0b4-f81a-4c85-bc8d-cae961bc2915" providerId="AD" clId="Web-{25851957-4C6C-F08F-71A0-0987386A95FC}" dt="2021-08-11T14:29:10.141" v="2" actId="20577"/>
        <pc:sldMkLst>
          <pc:docMk/>
          <pc:sldMk cId="2557191591" sldId="294"/>
        </pc:sldMkLst>
        <pc:spChg chg="mod">
          <ac:chgData name="Lisa Bagust" userId="S::ljb2m12@soton.ac.uk::9b0dc0b4-f81a-4c85-bc8d-cae961bc2915" providerId="AD" clId="Web-{25851957-4C6C-F08F-71A0-0987386A95FC}" dt="2021-08-11T14:29:10.141" v="2" actId="20577"/>
          <ac:spMkLst>
            <pc:docMk/>
            <pc:sldMk cId="2557191591" sldId="294"/>
            <ac:spMk id="2" creationId="{53195080-AC6E-4B9E-824F-B3A98797E4D9}"/>
          </ac:spMkLst>
        </pc:spChg>
      </pc:sldChg>
    </pc:docChg>
  </pc:docChgLst>
  <pc:docChgLst>
    <pc:chgData name="Lisa Bagust" userId="S::ljb2m12@soton.ac.uk::9b0dc0b4-f81a-4c85-bc8d-cae961bc2915" providerId="AD" clId="Web-{E0E96049-EDBB-037E-27FA-109D9E99D282}"/>
    <pc:docChg chg="modSld">
      <pc:chgData name="Lisa Bagust" userId="S::ljb2m12@soton.ac.uk::9b0dc0b4-f81a-4c85-bc8d-cae961bc2915" providerId="AD" clId="Web-{E0E96049-EDBB-037E-27FA-109D9E99D282}" dt="2021-08-11T14:10:07.357" v="6" actId="20577"/>
      <pc:docMkLst>
        <pc:docMk/>
      </pc:docMkLst>
      <pc:sldChg chg="modSp">
        <pc:chgData name="Lisa Bagust" userId="S::ljb2m12@soton.ac.uk::9b0dc0b4-f81a-4c85-bc8d-cae961bc2915" providerId="AD" clId="Web-{E0E96049-EDBB-037E-27FA-109D9E99D282}" dt="2021-08-11T14:09:49.888" v="4" actId="20577"/>
        <pc:sldMkLst>
          <pc:docMk/>
          <pc:sldMk cId="4266223134" sldId="256"/>
        </pc:sldMkLst>
        <pc:spChg chg="mod">
          <ac:chgData name="Lisa Bagust" userId="S::ljb2m12@soton.ac.uk::9b0dc0b4-f81a-4c85-bc8d-cae961bc2915" providerId="AD" clId="Web-{E0E96049-EDBB-037E-27FA-109D9E99D282}" dt="2021-08-11T14:09:49.888" v="4" actId="20577"/>
          <ac:spMkLst>
            <pc:docMk/>
            <pc:sldMk cId="4266223134" sldId="256"/>
            <ac:spMk id="5" creationId="{56BC0A88-E11A-49F6-921B-B65FBC42AD2A}"/>
          </ac:spMkLst>
        </pc:spChg>
      </pc:sldChg>
      <pc:sldChg chg="modSp">
        <pc:chgData name="Lisa Bagust" userId="S::ljb2m12@soton.ac.uk::9b0dc0b4-f81a-4c85-bc8d-cae961bc2915" providerId="AD" clId="Web-{E0E96049-EDBB-037E-27FA-109D9E99D282}" dt="2021-08-11T14:10:07.357" v="6" actId="20577"/>
        <pc:sldMkLst>
          <pc:docMk/>
          <pc:sldMk cId="2002328261" sldId="262"/>
        </pc:sldMkLst>
        <pc:spChg chg="mod">
          <ac:chgData name="Lisa Bagust" userId="S::ljb2m12@soton.ac.uk::9b0dc0b4-f81a-4c85-bc8d-cae961bc2915" providerId="AD" clId="Web-{E0E96049-EDBB-037E-27FA-109D9E99D282}" dt="2021-08-11T14:10:07.357" v="6" actId="20577"/>
          <ac:spMkLst>
            <pc:docMk/>
            <pc:sldMk cId="2002328261" sldId="262"/>
            <ac:spMk id="2" creationId="{D524A358-3B6C-4223-96A5-782607F6A6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197AA-F023-4077-B291-7E259EDBB456}" type="datetimeFigureOut">
              <a:rPr lang="en-GB" smtClean="0"/>
              <a:t>19/08/2021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C3135-0E03-4A28-BE01-DDCC52296C74}" type="slidenum">
              <a:rPr lang="en-GB" smtClean="0"/>
              <a:t>‹#›</a:t>
            </a:fld>
            <a:endParaRPr lang="en-GB"/>
          </a:p>
        </p:txBody>
      </p:sp>
    </p:spTree>
    <p:extLst>
      <p:ext uri="{BB962C8B-B14F-4D97-AF65-F5344CB8AC3E}">
        <p14:creationId xmlns:p14="http://schemas.microsoft.com/office/powerpoint/2010/main" val="3337917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Where do you stand on current health issues? Activity</a:t>
            </a:r>
            <a:r>
              <a:rPr lang="en-US" b="1" u="sng" baseline="0"/>
              <a:t> 1: </a:t>
            </a:r>
            <a:r>
              <a:rPr lang="en-US" baseline="0"/>
              <a:t>Set up a class line and have students position themselves along the line as to whether they agree or disagree with the statement on each slide. This opens the activity up to discussion in the classroom around the ideas. Students can be asked to justify their decision. ‘What is the reason for your position?’</a:t>
            </a:r>
            <a:endParaRPr lang="en-US"/>
          </a:p>
        </p:txBody>
      </p:sp>
      <p:sp>
        <p:nvSpPr>
          <p:cNvPr id="4" name="Slide Number Placeholder 3"/>
          <p:cNvSpPr>
            <a:spLocks noGrp="1"/>
          </p:cNvSpPr>
          <p:nvPr>
            <p:ph type="sldNum" sz="quarter" idx="10"/>
          </p:nvPr>
        </p:nvSpPr>
        <p:spPr/>
        <p:txBody>
          <a:bodyPr/>
          <a:lstStyle/>
          <a:p>
            <a:fld id="{867F6A8E-AAEF-4173-AE42-9ED3E082E646}" type="slidenum">
              <a:rPr lang="en-GB" smtClean="0"/>
              <a:t>4</a:t>
            </a:fld>
            <a:endParaRPr lang="en-GB"/>
          </a:p>
        </p:txBody>
      </p:sp>
    </p:spTree>
    <p:extLst>
      <p:ext uri="{BB962C8B-B14F-4D97-AF65-F5344CB8AC3E}">
        <p14:creationId xmlns:p14="http://schemas.microsoft.com/office/powerpoint/2010/main" val="150615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NB. Layout master slide: 2 custom design = without footer</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3927C6-ABCB-46D3-9166-5CBAAF175C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75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19/08/2021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216683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19/08/2021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34180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19/08/2021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675105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543927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127107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9246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74761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101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76107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400380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4558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19/08/2021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214904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474857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951602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4188251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554910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rgbClr val="D30D4F"/>
                </a:solidFill>
              </a:rPr>
              <a:t>#</a:t>
            </a:r>
            <a:r>
              <a:rPr lang="en-GB" sz="3000" b="1" err="1">
                <a:solidFill>
                  <a:srgbClr val="D30D4F"/>
                </a:solidFill>
              </a:rPr>
              <a:t>BePartOfTheSolution</a:t>
            </a:r>
            <a:endParaRPr lang="en-GB" sz="3000" b="1">
              <a:solidFill>
                <a:srgbClr val="D30D4F"/>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0" name="Subtitle 2">
            <a:extLst>
              <a:ext uri="{FF2B5EF4-FFF2-40B4-BE49-F238E27FC236}">
                <a16:creationId xmlns:a16="http://schemas.microsoft.com/office/drawing/2014/main" id="{C8B96B21-0EF9-490A-8320-4C68EF91CBEA}"/>
              </a:ext>
            </a:extLst>
          </p:cNvPr>
          <p:cNvSpPr>
            <a:spLocks noGrp="1"/>
          </p:cNvSpPr>
          <p:nvPr>
            <p:ph type="subTitle" idx="1"/>
          </p:nvPr>
        </p:nvSpPr>
        <p:spPr>
          <a:xfrm>
            <a:off x="1371600" y="3886200"/>
            <a:ext cx="6400800" cy="1752600"/>
          </a:xfrm>
        </p:spPr>
        <p:txBody>
          <a:bodyPr/>
          <a:lstStyle>
            <a:lvl1pPr algn="ctr">
              <a:defRPr>
                <a:solidFill>
                  <a:srgbClr val="4FADA0"/>
                </a:solidFill>
              </a:defRPr>
            </a:lvl1pPr>
          </a:lstStyle>
          <a:p>
            <a:r>
              <a:rPr lang="en-US"/>
              <a:t>Click to edit Master subtitle style</a:t>
            </a:r>
            <a:endParaRPr lang="en-GB"/>
          </a:p>
        </p:txBody>
      </p:sp>
    </p:spTree>
    <p:extLst>
      <p:ext uri="{BB962C8B-B14F-4D97-AF65-F5344CB8AC3E}">
        <p14:creationId xmlns:p14="http://schemas.microsoft.com/office/powerpoint/2010/main" val="2343032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a:p>
        </p:txBody>
      </p:sp>
    </p:spTree>
    <p:extLst>
      <p:ext uri="{BB962C8B-B14F-4D97-AF65-F5344CB8AC3E}">
        <p14:creationId xmlns:p14="http://schemas.microsoft.com/office/powerpoint/2010/main" val="347223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82B92-F238-426D-B648-2D9D7320E312}" type="datetimeFigureOut">
              <a:rPr lang="en-GB" smtClean="0"/>
              <a:t>19/08/2021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76684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5A82B92-F238-426D-B648-2D9D7320E312}" type="datetimeFigureOut">
              <a:rPr lang="en-GB" smtClean="0"/>
              <a:t>19/08/2021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260655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5A82B92-F238-426D-B648-2D9D7320E312}" type="datetimeFigureOut">
              <a:rPr lang="en-GB" smtClean="0"/>
              <a:t>19/08/2021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413576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A82B92-F238-426D-B648-2D9D7320E312}" type="datetimeFigureOut">
              <a:rPr lang="en-GB" smtClean="0"/>
              <a:t>19/08/2021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3119048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82B92-F238-426D-B648-2D9D7320E312}" type="datetimeFigureOut">
              <a:rPr lang="en-GB" smtClean="0"/>
              <a:t>19/08/2021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60900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82B92-F238-426D-B648-2D9D7320E312}" type="datetimeFigureOut">
              <a:rPr lang="en-GB" smtClean="0"/>
              <a:t>19/08/2021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58252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82B92-F238-426D-B648-2D9D7320E312}" type="datetimeFigureOut">
              <a:rPr lang="en-GB" smtClean="0"/>
              <a:t>19/08/2021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44028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3721721"/>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536" y="83671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82B92-F238-426D-B648-2D9D7320E312}" type="datetimeFigureOut">
              <a:rPr lang="en-GB" smtClean="0"/>
              <a:t>19/08/2021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13035-0EF4-46E1-864B-C20616A380AF}" type="slidenum">
              <a:rPr lang="en-GB" smtClean="0"/>
              <a:t>‹#›</a:t>
            </a:fld>
            <a:endParaRPr lang="en-GB"/>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t="-31312" b="1"/>
          <a:stretch/>
        </p:blipFill>
        <p:spPr>
          <a:xfrm>
            <a:off x="0" y="260648"/>
            <a:ext cx="9144000" cy="6660000"/>
          </a:xfrm>
          <a:prstGeom prst="rect">
            <a:avLst/>
          </a:prstGeom>
        </p:spPr>
      </p:pic>
    </p:spTree>
    <p:extLst>
      <p:ext uri="{BB962C8B-B14F-4D97-AF65-F5344CB8AC3E}">
        <p14:creationId xmlns:p14="http://schemas.microsoft.com/office/powerpoint/2010/main" val="934122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377AABF-BC98-4767-8227-1CF974E5104F}"/>
              </a:ext>
            </a:extLst>
          </p:cNvPr>
          <p:cNvSpPr txBox="1"/>
          <p:nvPr userDrawn="1"/>
        </p:nvSpPr>
        <p:spPr>
          <a:xfrm>
            <a:off x="88489" y="6185893"/>
            <a:ext cx="8957187" cy="553998"/>
          </a:xfrm>
          <a:prstGeom prst="rect">
            <a:avLst/>
          </a:prstGeom>
          <a:noFill/>
        </p:spPr>
        <p:txBody>
          <a:bodyPr wrap="square" rtlCol="0">
            <a:spAutoFit/>
          </a:bodyPr>
          <a:lstStyle/>
          <a:p>
            <a:pPr algn="ctr"/>
            <a:r>
              <a:rPr lang="en-GB" sz="3000">
                <a:solidFill>
                  <a:schemeClr val="bg1"/>
                </a:solidFill>
              </a:rPr>
              <a:t>Hampshire and Isle of Wight Saliva Testing Programme</a:t>
            </a:r>
          </a:p>
        </p:txBody>
      </p:sp>
      <p:pic>
        <p:nvPicPr>
          <p:cNvPr id="9" name="Picture 8" descr="Icon&#10;&#10;Description automatically generated">
            <a:extLst>
              <a:ext uri="{FF2B5EF4-FFF2-40B4-BE49-F238E27FC236}">
                <a16:creationId xmlns:a16="http://schemas.microsoft.com/office/drawing/2014/main" id="{6A7FE84F-3E24-4C54-936F-A3D2EBF435E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A698595-900B-415D-AB11-EDB19A8DA29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1E086582-60F7-4906-98ED-2AD61EFF6BD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4266416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7.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hyperlink" Target="https://www.bbc.co.uk/news/av/world-56198229"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hyperlink" Target="https://www.youtube.com/watch?v=wG7c9KA8RMA"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png"/><Relationship Id="rId5" Type="http://schemas.openxmlformats.org/officeDocument/2006/relationships/hyperlink" Target="https://www.youtube.com/watch?v=QPbdbC02Cco"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7C813C1-2EFD-4663-8D07-84E59D3D0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459" y="0"/>
            <a:ext cx="6591081" cy="393217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6BC0A88-E11A-49F6-921B-B65FBC42AD2A}"/>
              </a:ext>
            </a:extLst>
          </p:cNvPr>
          <p:cNvSpPr txBox="1">
            <a:spLocks/>
          </p:cNvSpPr>
          <p:nvPr/>
        </p:nvSpPr>
        <p:spPr>
          <a:xfrm>
            <a:off x="1468410" y="3573016"/>
            <a:ext cx="6408712" cy="2376264"/>
          </a:xfrm>
          <a:prstGeom prst="rect">
            <a:avLst/>
          </a:prstGeom>
        </p:spPr>
        <p:txBody>
          <a:bodyPr lIns="91440" tIns="45720" rIns="91440" bIns="45720" anchor="t">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500" b="1">
                <a:solidFill>
                  <a:srgbClr val="0F243E"/>
                </a:solidFill>
                <a:latin typeface="Gill Sans MT"/>
              </a:rPr>
              <a:t>Coronavirus</a:t>
            </a:r>
          </a:p>
          <a:p>
            <a:br>
              <a:rPr lang="en-GB" sz="3300" b="1">
                <a:latin typeface="Gill Sans MT" panose="020B0502020104020203" pitchFamily="34" charset="0"/>
              </a:rPr>
            </a:br>
            <a:r>
              <a:rPr lang="en-GB" sz="3300">
                <a:solidFill>
                  <a:srgbClr val="0F243E"/>
                </a:solidFill>
                <a:latin typeface="Gill Sans MT"/>
              </a:rPr>
              <a:t>Vaccine Hesitancy &amp; Social Responsibility</a:t>
            </a:r>
          </a:p>
        </p:txBody>
      </p:sp>
      <p:pic>
        <p:nvPicPr>
          <p:cNvPr id="2" name="Recorded Sound">
            <a:hlinkClick r:id="" action="ppaction://media"/>
            <a:extLst>
              <a:ext uri="{FF2B5EF4-FFF2-40B4-BE49-F238E27FC236}">
                <a16:creationId xmlns:a16="http://schemas.microsoft.com/office/drawing/2014/main" id="{5E0595A2-C5E6-4B2C-8128-84D76FAEBD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842" y="5673027"/>
            <a:ext cx="406400" cy="406400"/>
          </a:xfrm>
          <a:prstGeom prst="rect">
            <a:avLst/>
          </a:prstGeom>
        </p:spPr>
      </p:pic>
    </p:spTree>
    <p:extLst>
      <p:ext uri="{BB962C8B-B14F-4D97-AF65-F5344CB8AC3E}">
        <p14:creationId xmlns:p14="http://schemas.microsoft.com/office/powerpoint/2010/main" val="426622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524A358-3B6C-4223-96A5-782607F6A65E}"/>
              </a:ext>
            </a:extLst>
          </p:cNvPr>
          <p:cNvSpPr txBox="1">
            <a:spLocks/>
          </p:cNvSpPr>
          <p:nvPr/>
        </p:nvSpPr>
        <p:spPr>
          <a:xfrm>
            <a:off x="539552" y="260648"/>
            <a:ext cx="8496944" cy="496855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rgbClr val="0F243E"/>
                </a:solidFill>
                <a:effectLst/>
                <a:uLnTx/>
                <a:uFillTx/>
                <a:latin typeface="Gill Sans MT"/>
                <a:ea typeface="+mn-ea"/>
                <a:cs typeface="+mn-cs"/>
              </a:rPr>
              <a:t>#</a:t>
            </a:r>
            <a:r>
              <a:rPr kumimoji="0" lang="en-GB" sz="3200" b="1" i="0" u="none" strike="noStrike" kern="1200" cap="none" spc="0" normalizeH="0" baseline="0" noProof="0" err="1">
                <a:ln>
                  <a:noFill/>
                </a:ln>
                <a:solidFill>
                  <a:srgbClr val="0F243E"/>
                </a:solidFill>
                <a:effectLst/>
                <a:uLnTx/>
                <a:uFillTx/>
                <a:latin typeface="Gill Sans MT"/>
                <a:ea typeface="+mn-ea"/>
                <a:cs typeface="+mn-cs"/>
              </a:rPr>
              <a:t>BePartOfTheSolution</a:t>
            </a:r>
            <a:endParaRPr kumimoji="0" lang="en-GB" sz="3200" b="1" i="0" u="none" strike="noStrike" kern="1200" cap="none" spc="0" normalizeH="0" baseline="0" noProof="0">
              <a:ln>
                <a:noFill/>
              </a:ln>
              <a:solidFill>
                <a:srgbClr val="0F243E"/>
              </a:solidFill>
              <a:effectLst/>
              <a:uLnTx/>
              <a:uFillTx/>
              <a:latin typeface="Gill Sans MT"/>
              <a:ea typeface="+mn-ea"/>
              <a:cs typeface="+mn-cs"/>
            </a:endParaRPr>
          </a:p>
          <a:p>
            <a:pPr marL="0" indent="0" algn="ctr">
              <a:spcBef>
                <a:spcPts val="0"/>
              </a:spcBef>
              <a:buNone/>
              <a:defRPr/>
            </a:pPr>
            <a:r>
              <a:rPr kumimoji="0" lang="en-GB" sz="3200" b="1" i="0" u="none" strike="noStrike" kern="1200" cap="none" spc="0" normalizeH="0" baseline="0" noProof="0">
                <a:ln>
                  <a:noFill/>
                </a:ln>
                <a:solidFill>
                  <a:srgbClr val="0F243E"/>
                </a:solidFill>
                <a:effectLst/>
                <a:uLnTx/>
                <a:uFillTx/>
                <a:latin typeface="Gill Sans MT"/>
                <a:ea typeface="+mn-ea"/>
                <a:cs typeface="+mn-cs"/>
              </a:rPr>
              <a:t>Please remember to do </a:t>
            </a:r>
            <a:r>
              <a:rPr lang="en-GB" b="1">
                <a:solidFill>
                  <a:srgbClr val="0F243E"/>
                </a:solidFill>
                <a:latin typeface="Gill Sans MT"/>
              </a:rPr>
              <a:t>a </a:t>
            </a:r>
            <a:r>
              <a:rPr kumimoji="0" lang="en-GB" sz="3200" b="1" i="0" u="none" strike="noStrike" kern="1200" cap="none" spc="0" normalizeH="0" baseline="0" noProof="0">
                <a:ln>
                  <a:noFill/>
                </a:ln>
                <a:solidFill>
                  <a:srgbClr val="0F243E"/>
                </a:solidFill>
                <a:effectLst/>
                <a:uLnTx/>
                <a:uFillTx/>
                <a:latin typeface="Gill Sans MT"/>
                <a:ea typeface="+mn-ea"/>
                <a:cs typeface="+mn-cs"/>
              </a:rPr>
              <a:t>test! </a:t>
            </a:r>
            <a:endParaRPr kumimoji="0" lang="en-GB" sz="3200" b="1" i="0" u="none" strike="noStrike" kern="1200" cap="none" spc="0" normalizeH="0" baseline="0" noProof="0">
              <a:ln>
                <a:noFill/>
              </a:ln>
              <a:solidFill>
                <a:srgbClr val="0F243E"/>
              </a:solidFill>
              <a:effectLst/>
              <a:uLnTx/>
              <a:uFillTx/>
              <a:latin typeface="Gill Sans MT" panose="020B05020201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rgbClr val="0F243E"/>
                </a:solidFill>
                <a:effectLst/>
                <a:uLnTx/>
                <a:uFillTx/>
                <a:latin typeface="Gill Sans MT"/>
                <a:ea typeface="+mn-ea"/>
                <a:cs typeface="+mn-cs"/>
              </a:rPr>
              <a:t>You are helping to stop the spread. </a:t>
            </a:r>
            <a:endParaRPr kumimoji="0" lang="en-GB" sz="3200" b="1" i="0" u="none" strike="noStrike" kern="1200" cap="none" spc="0" normalizeH="0" baseline="0" noProof="0">
              <a:ln>
                <a:noFill/>
              </a:ln>
              <a:solidFill>
                <a:srgbClr val="0F243E"/>
              </a:solidFill>
              <a:effectLst/>
              <a:uLnTx/>
              <a:uFillTx/>
              <a:latin typeface="Gill Sans MT" panose="020B0502020104020203"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600" b="1" i="0" u="none" strike="noStrike" kern="1200" cap="none" spc="0" normalizeH="0" baseline="0" noProof="0">
              <a:ln>
                <a:noFill/>
              </a:ln>
              <a:solidFill>
                <a:srgbClr val="0F243E"/>
              </a:solidFill>
              <a:effectLst/>
              <a:uLnTx/>
              <a:uFillTx/>
              <a:latin typeface="Gill Sans MT" panose="020B0502020104020203"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1">
            <a:extLst>
              <a:ext uri="{FF2B5EF4-FFF2-40B4-BE49-F238E27FC236}">
                <a16:creationId xmlns:a16="http://schemas.microsoft.com/office/drawing/2014/main" id="{3E1FA831-CFEB-471C-BEAD-C39DBBE3448E}"/>
              </a:ext>
            </a:extLst>
          </p:cNvPr>
          <p:cNvSpPr txBox="1"/>
          <p:nvPr/>
        </p:nvSpPr>
        <p:spPr>
          <a:xfrm>
            <a:off x="1007607" y="5487615"/>
            <a:ext cx="7524833"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497D"/>
                </a:solidFill>
                <a:effectLst/>
                <a:uLnTx/>
                <a:uFillTx/>
                <a:latin typeface="Gill Sans MT"/>
                <a:ea typeface="+mn-ea"/>
                <a:cs typeface="+mn-cs"/>
              </a:rPr>
              <a:t>This work is funded by the Department of Health and Social Care and  the National Institute for Health Research (NIHR). The views expressed are those of the authors and not necessarily those of the Department of Health and Social Care or NIHR.</a:t>
            </a:r>
          </a:p>
        </p:txBody>
      </p:sp>
      <p:pic>
        <p:nvPicPr>
          <p:cNvPr id="6" name="Picture 5" descr="A picture containing text, indoor&#10;&#10;Description automatically generated">
            <a:extLst>
              <a:ext uri="{FF2B5EF4-FFF2-40B4-BE49-F238E27FC236}">
                <a16:creationId xmlns:a16="http://schemas.microsoft.com/office/drawing/2014/main" id="{F47C53F8-BBB1-426D-A6DD-D39EB38CD3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907"/>
          <a:stretch/>
        </p:blipFill>
        <p:spPr>
          <a:xfrm>
            <a:off x="2946471" y="1967033"/>
            <a:ext cx="3251058" cy="3362950"/>
          </a:xfrm>
          <a:prstGeom prst="rect">
            <a:avLst/>
          </a:prstGeom>
        </p:spPr>
      </p:pic>
      <p:pic>
        <p:nvPicPr>
          <p:cNvPr id="3" name="Recorded Sound">
            <a:hlinkClick r:id="" action="ppaction://media"/>
            <a:extLst>
              <a:ext uri="{FF2B5EF4-FFF2-40B4-BE49-F238E27FC236}">
                <a16:creationId xmlns:a16="http://schemas.microsoft.com/office/drawing/2014/main" id="{0FA5AAD8-B0AE-410E-AFD0-B4067B57747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2876" y="5646538"/>
            <a:ext cx="406400" cy="406400"/>
          </a:xfrm>
          <a:prstGeom prst="rect">
            <a:avLst/>
          </a:prstGeom>
        </p:spPr>
      </p:pic>
    </p:spTree>
    <p:extLst>
      <p:ext uri="{BB962C8B-B14F-4D97-AF65-F5344CB8AC3E}">
        <p14:creationId xmlns:p14="http://schemas.microsoft.com/office/powerpoint/2010/main" val="200232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6992-8731-47F6-8135-80D64017FC3E}"/>
              </a:ext>
            </a:extLst>
          </p:cNvPr>
          <p:cNvSpPr>
            <a:spLocks noGrp="1"/>
          </p:cNvSpPr>
          <p:nvPr>
            <p:ph type="title"/>
          </p:nvPr>
        </p:nvSpPr>
        <p:spPr/>
        <p:txBody>
          <a:bodyPr/>
          <a:lstStyle/>
          <a:p>
            <a:r>
              <a:rPr lang="en-GB"/>
              <a:t>Master slide: 1 custom design </a:t>
            </a:r>
            <a:br>
              <a:rPr lang="en-GB"/>
            </a:br>
            <a:r>
              <a:rPr lang="en-GB"/>
              <a:t>= with footer</a:t>
            </a:r>
          </a:p>
        </p:txBody>
      </p:sp>
    </p:spTree>
    <p:extLst>
      <p:ext uri="{BB962C8B-B14F-4D97-AF65-F5344CB8AC3E}">
        <p14:creationId xmlns:p14="http://schemas.microsoft.com/office/powerpoint/2010/main" val="214122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5080-AC6E-4B9E-824F-B3A98797E4D9}"/>
              </a:ext>
            </a:extLst>
          </p:cNvPr>
          <p:cNvSpPr>
            <a:spLocks noGrp="1"/>
          </p:cNvSpPr>
          <p:nvPr>
            <p:ph type="title" idx="4294967295"/>
          </p:nvPr>
        </p:nvSpPr>
        <p:spPr>
          <a:xfrm>
            <a:off x="0" y="274638"/>
            <a:ext cx="8229600" cy="1143000"/>
          </a:xfrm>
        </p:spPr>
        <p:txBody>
          <a:bodyPr>
            <a:normAutofit/>
          </a:bodyPr>
          <a:lstStyle/>
          <a:p>
            <a:pPr algn="ctr"/>
            <a:r>
              <a:rPr lang="en-GB" sz="3200" b="1">
                <a:solidFill>
                  <a:srgbClr val="222A35"/>
                </a:solidFill>
                <a:latin typeface="Gill Sans MT"/>
              </a:rPr>
              <a:t>Where</a:t>
            </a:r>
            <a:r>
              <a:rPr lang="en-GB" sz="3200" b="1">
                <a:solidFill>
                  <a:srgbClr val="002060"/>
                </a:solidFill>
                <a:latin typeface="Gill Sans MT"/>
              </a:rPr>
              <a:t> </a:t>
            </a:r>
            <a:r>
              <a:rPr lang="en-GB" sz="3200" b="1">
                <a:solidFill>
                  <a:schemeClr val="tx2">
                    <a:lumMod val="50000"/>
                  </a:schemeClr>
                </a:solidFill>
                <a:latin typeface="Gill Sans MT"/>
              </a:rPr>
              <a:t>do you stand on vaccines?</a:t>
            </a:r>
          </a:p>
        </p:txBody>
      </p:sp>
      <p:sp>
        <p:nvSpPr>
          <p:cNvPr id="3" name="Content Placeholder 2">
            <a:extLst>
              <a:ext uri="{FF2B5EF4-FFF2-40B4-BE49-F238E27FC236}">
                <a16:creationId xmlns:a16="http://schemas.microsoft.com/office/drawing/2014/main" id="{580BF0AB-62D7-4B09-85B1-AFE8056756FE}"/>
              </a:ext>
            </a:extLst>
          </p:cNvPr>
          <p:cNvSpPr>
            <a:spLocks noGrp="1"/>
          </p:cNvSpPr>
          <p:nvPr>
            <p:ph idx="4294967295"/>
          </p:nvPr>
        </p:nvSpPr>
        <p:spPr>
          <a:xfrm>
            <a:off x="2512285" y="4293096"/>
            <a:ext cx="5631597" cy="1738721"/>
          </a:xfrm>
        </p:spPr>
        <p:txBody>
          <a:bodyPr vert="horz" lIns="91440" tIns="45720" rIns="91440" bIns="45720" rtlCol="0" anchor="t">
            <a:normAutofit/>
          </a:bodyPr>
          <a:lstStyle/>
          <a:p>
            <a:pPr marL="0" indent="0">
              <a:buNone/>
            </a:pPr>
            <a:endParaRPr lang="en-GB">
              <a:solidFill>
                <a:srgbClr val="002060"/>
              </a:solidFill>
              <a:latin typeface="Gill Sans MT" panose="020B0502020104020203" pitchFamily="34" charset="0"/>
            </a:endParaRPr>
          </a:p>
          <a:p>
            <a:pPr marL="0" indent="0">
              <a:buNone/>
            </a:pPr>
            <a:r>
              <a:rPr lang="en-GB" sz="2000">
                <a:solidFill>
                  <a:srgbClr val="002060"/>
                </a:solidFill>
                <a:latin typeface="Gill Sans MT"/>
              </a:rPr>
              <a:t>Watch the video to find out the reasons why.       </a:t>
            </a:r>
            <a:endParaRPr lang="en-GB" sz="2000">
              <a:solidFill>
                <a:srgbClr val="002060"/>
              </a:solidFill>
              <a:latin typeface="Gill Sans MT" panose="020B0502020104020203" pitchFamily="34" charset="0"/>
            </a:endParaRPr>
          </a:p>
          <a:p>
            <a:pPr marL="0" indent="0">
              <a:buNone/>
            </a:pPr>
            <a:r>
              <a:rPr lang="en-GB" sz="2000">
                <a:latin typeface="Gill Sans MT"/>
                <a:hlinkClick r:id="rId4"/>
              </a:rPr>
              <a:t>https://www.bbc.co.uk/news/av/world-56198229</a:t>
            </a:r>
            <a:r>
              <a:rPr lang="en-GB" sz="2000">
                <a:latin typeface="Gill Sans MT"/>
              </a:rPr>
              <a:t>                 (2mins 36secs)</a:t>
            </a:r>
          </a:p>
        </p:txBody>
      </p:sp>
      <p:pic>
        <p:nvPicPr>
          <p:cNvPr id="4" name="Picture 3" descr="A picture containing text&#10;&#10;Description automatically generated">
            <a:extLst>
              <a:ext uri="{FF2B5EF4-FFF2-40B4-BE49-F238E27FC236}">
                <a16:creationId xmlns:a16="http://schemas.microsoft.com/office/drawing/2014/main" id="{EB8C1F07-5569-409C-AB0D-AEEA0E53E7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55576" y="1916832"/>
            <a:ext cx="1475539" cy="4293068"/>
          </a:xfrm>
          <a:prstGeom prst="rect">
            <a:avLst/>
          </a:prstGeom>
        </p:spPr>
      </p:pic>
      <p:sp>
        <p:nvSpPr>
          <p:cNvPr id="5" name="Oval Callout 6">
            <a:extLst>
              <a:ext uri="{FF2B5EF4-FFF2-40B4-BE49-F238E27FC236}">
                <a16:creationId xmlns:a16="http://schemas.microsoft.com/office/drawing/2014/main" id="{54DEF14C-3452-4BCD-B0CE-527A5FF95E6B}"/>
              </a:ext>
            </a:extLst>
          </p:cNvPr>
          <p:cNvSpPr/>
          <p:nvPr/>
        </p:nvSpPr>
        <p:spPr bwMode="auto">
          <a:xfrm>
            <a:off x="3275855" y="1556792"/>
            <a:ext cx="4104456" cy="2880320"/>
          </a:xfrm>
          <a:prstGeom prst="wedgeEllipseCallout">
            <a:avLst>
              <a:gd name="adj1" fmla="val -79922"/>
              <a:gd name="adj2" fmla="val -9629"/>
            </a:avLst>
          </a:prstGeom>
          <a:solidFill>
            <a:srgbClr val="F9D1B5"/>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Lucida Sans" pitchFamily="16" charset="0"/>
              <a:ea typeface="ＭＳ Ｐゴシック" pitchFamily="16" charset="-128"/>
              <a:cs typeface="+mn-cs"/>
            </a:endParaRPr>
          </a:p>
        </p:txBody>
      </p:sp>
      <p:sp>
        <p:nvSpPr>
          <p:cNvPr id="6" name="TextBox 5">
            <a:extLst>
              <a:ext uri="{FF2B5EF4-FFF2-40B4-BE49-F238E27FC236}">
                <a16:creationId xmlns:a16="http://schemas.microsoft.com/office/drawing/2014/main" id="{34CFB55B-B3DD-4A2A-ACA4-11BEA6C83EE5}"/>
              </a:ext>
            </a:extLst>
          </p:cNvPr>
          <p:cNvSpPr txBox="1"/>
          <p:nvPr/>
        </p:nvSpPr>
        <p:spPr>
          <a:xfrm>
            <a:off x="3959931" y="2216707"/>
            <a:ext cx="2736304" cy="1846659"/>
          </a:xfrm>
          <a:prstGeom prst="rect">
            <a:avLst/>
          </a:prstGeom>
          <a:noFill/>
        </p:spPr>
        <p:txBody>
          <a:bodyPr wrap="square" lIns="91440" tIns="45720" rIns="91440" bIns="45720" rtlCol="0" anchor="t">
            <a:spAutoFit/>
          </a:bodyPr>
          <a:lstStyle/>
          <a:p>
            <a:pPr algn="ctr"/>
            <a:r>
              <a:rPr lang="en-GB" sz="2400">
                <a:solidFill>
                  <a:srgbClr val="002060"/>
                </a:solidFill>
                <a:latin typeface="Gill Sans MT"/>
              </a:rPr>
              <a:t>Why are some people undecided or choosing not to get vaccinated?</a:t>
            </a:r>
          </a:p>
          <a:p>
            <a:endParaRPr lang="en-GB">
              <a:cs typeface="Calibri"/>
            </a:endParaRPr>
          </a:p>
        </p:txBody>
      </p:sp>
      <p:pic>
        <p:nvPicPr>
          <p:cNvPr id="7" name="Recorded Sound">
            <a:hlinkClick r:id="" action="ppaction://media"/>
            <a:extLst>
              <a:ext uri="{FF2B5EF4-FFF2-40B4-BE49-F238E27FC236}">
                <a16:creationId xmlns:a16="http://schemas.microsoft.com/office/drawing/2014/main" id="{6F61F08B-A805-488B-A4EC-FC2CE1122F5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70" y="5700359"/>
            <a:ext cx="406400" cy="406400"/>
          </a:xfrm>
          <a:prstGeom prst="rect">
            <a:avLst/>
          </a:prstGeom>
        </p:spPr>
      </p:pic>
    </p:spTree>
    <p:extLst>
      <p:ext uri="{BB962C8B-B14F-4D97-AF65-F5344CB8AC3E}">
        <p14:creationId xmlns:p14="http://schemas.microsoft.com/office/powerpoint/2010/main" val="25571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5080-AC6E-4B9E-824F-B3A98797E4D9}"/>
              </a:ext>
            </a:extLst>
          </p:cNvPr>
          <p:cNvSpPr>
            <a:spLocks noGrp="1"/>
          </p:cNvSpPr>
          <p:nvPr>
            <p:ph type="title" idx="4294967295"/>
          </p:nvPr>
        </p:nvSpPr>
        <p:spPr>
          <a:xfrm>
            <a:off x="0" y="4950"/>
            <a:ext cx="9246742" cy="1143000"/>
          </a:xfrm>
        </p:spPr>
        <p:txBody>
          <a:bodyPr>
            <a:normAutofit/>
          </a:bodyPr>
          <a:lstStyle/>
          <a:p>
            <a:pPr algn="ctr"/>
            <a:r>
              <a:rPr lang="en-GB" sz="3200" b="1">
                <a:solidFill>
                  <a:schemeClr val="tx2">
                    <a:lumMod val="50000"/>
                  </a:schemeClr>
                </a:solidFill>
                <a:latin typeface="Gill Sans MT"/>
              </a:rPr>
              <a:t>What could help people make a decision?</a:t>
            </a:r>
          </a:p>
        </p:txBody>
      </p:sp>
      <p:sp>
        <p:nvSpPr>
          <p:cNvPr id="5" name="Oval Callout 6">
            <a:extLst>
              <a:ext uri="{FF2B5EF4-FFF2-40B4-BE49-F238E27FC236}">
                <a16:creationId xmlns:a16="http://schemas.microsoft.com/office/drawing/2014/main" id="{54DEF14C-3452-4BCD-B0CE-527A5FF95E6B}"/>
              </a:ext>
            </a:extLst>
          </p:cNvPr>
          <p:cNvSpPr/>
          <p:nvPr/>
        </p:nvSpPr>
        <p:spPr bwMode="auto">
          <a:xfrm>
            <a:off x="2794025" y="1147950"/>
            <a:ext cx="3420380" cy="2188490"/>
          </a:xfrm>
          <a:prstGeom prst="wedgeEllipseCallout">
            <a:avLst>
              <a:gd name="adj1" fmla="val -76116"/>
              <a:gd name="adj2" fmla="val 8399"/>
            </a:avLst>
          </a:prstGeom>
          <a:solidFill>
            <a:srgbClr val="C9A6E4"/>
          </a:solidFill>
          <a:ln w="12700" cap="flat" cmpd="sng" algn="ctr">
            <a:solidFill>
              <a:srgbClr val="7030A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Lucida Sans" pitchFamily="16" charset="0"/>
              <a:ea typeface="ＭＳ Ｐゴシック" pitchFamily="16" charset="-128"/>
              <a:cs typeface="+mn-cs"/>
            </a:endParaRPr>
          </a:p>
        </p:txBody>
      </p:sp>
      <p:sp>
        <p:nvSpPr>
          <p:cNvPr id="6" name="TextBox 5">
            <a:extLst>
              <a:ext uri="{FF2B5EF4-FFF2-40B4-BE49-F238E27FC236}">
                <a16:creationId xmlns:a16="http://schemas.microsoft.com/office/drawing/2014/main" id="{34CFB55B-B3DD-4A2A-ACA4-11BEA6C83EE5}"/>
              </a:ext>
            </a:extLst>
          </p:cNvPr>
          <p:cNvSpPr txBox="1"/>
          <p:nvPr/>
        </p:nvSpPr>
        <p:spPr>
          <a:xfrm>
            <a:off x="3136063" y="1559845"/>
            <a:ext cx="2736304" cy="1477328"/>
          </a:xfrm>
          <a:prstGeom prst="rect">
            <a:avLst/>
          </a:prstGeom>
          <a:noFill/>
        </p:spPr>
        <p:txBody>
          <a:bodyPr wrap="square" rtlCol="0">
            <a:spAutoFit/>
          </a:bodyPr>
          <a:lstStyle/>
          <a:p>
            <a:pPr algn="ctr"/>
            <a:r>
              <a:rPr lang="en-GB" sz="2400">
                <a:solidFill>
                  <a:srgbClr val="002060"/>
                </a:solidFill>
                <a:latin typeface="Gill Sans MT" panose="020B0502020104020203" pitchFamily="34" charset="0"/>
              </a:rPr>
              <a:t>What do you need to make an informed decision?</a:t>
            </a:r>
          </a:p>
          <a:p>
            <a:r>
              <a:rPr lang="en-GB"/>
              <a:t> </a:t>
            </a:r>
          </a:p>
        </p:txBody>
      </p:sp>
      <p:sp>
        <p:nvSpPr>
          <p:cNvPr id="7" name="Oval Callout 6">
            <a:extLst>
              <a:ext uri="{FF2B5EF4-FFF2-40B4-BE49-F238E27FC236}">
                <a16:creationId xmlns:a16="http://schemas.microsoft.com/office/drawing/2014/main" id="{A0959C79-ACC6-487A-BC03-0785BF39AF60}"/>
              </a:ext>
            </a:extLst>
          </p:cNvPr>
          <p:cNvSpPr/>
          <p:nvPr/>
        </p:nvSpPr>
        <p:spPr bwMode="auto">
          <a:xfrm rot="10388426">
            <a:off x="2979511" y="3115507"/>
            <a:ext cx="3420380" cy="2188490"/>
          </a:xfrm>
          <a:prstGeom prst="wedgeEllipseCallout">
            <a:avLst>
              <a:gd name="adj1" fmla="val -67623"/>
              <a:gd name="adj2" fmla="val 65715"/>
            </a:avLst>
          </a:prstGeom>
          <a:solidFill>
            <a:srgbClr val="FF66CC"/>
          </a:solidFill>
          <a:ln w="12700" cap="flat" cmpd="sng" algn="ctr">
            <a:solidFill>
              <a:srgbClr val="D0008B"/>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Lucida Sans" pitchFamily="16" charset="0"/>
              <a:ea typeface="ＭＳ Ｐゴシック" pitchFamily="16" charset="-128"/>
              <a:cs typeface="+mn-cs"/>
            </a:endParaRPr>
          </a:p>
        </p:txBody>
      </p:sp>
      <p:sp>
        <p:nvSpPr>
          <p:cNvPr id="8" name="TextBox 7">
            <a:extLst>
              <a:ext uri="{FF2B5EF4-FFF2-40B4-BE49-F238E27FC236}">
                <a16:creationId xmlns:a16="http://schemas.microsoft.com/office/drawing/2014/main" id="{243BDD40-1E6F-402F-A49F-AB8F001E3419}"/>
              </a:ext>
            </a:extLst>
          </p:cNvPr>
          <p:cNvSpPr txBox="1"/>
          <p:nvPr/>
        </p:nvSpPr>
        <p:spPr>
          <a:xfrm>
            <a:off x="3332966" y="3530134"/>
            <a:ext cx="2736304" cy="1477328"/>
          </a:xfrm>
          <a:prstGeom prst="rect">
            <a:avLst/>
          </a:prstGeom>
          <a:noFill/>
        </p:spPr>
        <p:txBody>
          <a:bodyPr wrap="square" rtlCol="0">
            <a:spAutoFit/>
          </a:bodyPr>
          <a:lstStyle/>
          <a:p>
            <a:pPr algn="ctr"/>
            <a:r>
              <a:rPr lang="en-GB" sz="2400">
                <a:solidFill>
                  <a:srgbClr val="002060"/>
                </a:solidFill>
                <a:latin typeface="Gill Sans MT" panose="020B0502020104020203" pitchFamily="34" charset="0"/>
              </a:rPr>
              <a:t>Where would you get your advice from?</a:t>
            </a:r>
          </a:p>
          <a:p>
            <a:r>
              <a:rPr lang="en-GB"/>
              <a:t> </a:t>
            </a:r>
          </a:p>
        </p:txBody>
      </p:sp>
      <p:pic>
        <p:nvPicPr>
          <p:cNvPr id="9" name="Picture 8">
            <a:extLst>
              <a:ext uri="{FF2B5EF4-FFF2-40B4-BE49-F238E27FC236}">
                <a16:creationId xmlns:a16="http://schemas.microsoft.com/office/drawing/2014/main" id="{1C82CB3B-E402-460E-9343-5F54D2E11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527692" y="1675594"/>
            <a:ext cx="1321609" cy="4293069"/>
          </a:xfrm>
          <a:prstGeom prst="rect">
            <a:avLst/>
          </a:prstGeom>
        </p:spPr>
      </p:pic>
      <p:pic>
        <p:nvPicPr>
          <p:cNvPr id="11" name="Picture 10">
            <a:extLst>
              <a:ext uri="{FF2B5EF4-FFF2-40B4-BE49-F238E27FC236}">
                <a16:creationId xmlns:a16="http://schemas.microsoft.com/office/drawing/2014/main" id="{D7B6B601-3F17-4BB6-A563-1A35FFB927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293" y="1559845"/>
            <a:ext cx="1190810" cy="4358167"/>
          </a:xfrm>
          <a:prstGeom prst="rect">
            <a:avLst/>
          </a:prstGeom>
        </p:spPr>
      </p:pic>
      <p:pic>
        <p:nvPicPr>
          <p:cNvPr id="3" name="Recorded Sound">
            <a:hlinkClick r:id="" action="ppaction://media"/>
            <a:extLst>
              <a:ext uri="{FF2B5EF4-FFF2-40B4-BE49-F238E27FC236}">
                <a16:creationId xmlns:a16="http://schemas.microsoft.com/office/drawing/2014/main" id="{260276C1-8FE7-4146-B424-2FB683937A5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623" y="5637909"/>
            <a:ext cx="406400" cy="406400"/>
          </a:xfrm>
          <a:prstGeom prst="rect">
            <a:avLst/>
          </a:prstGeom>
        </p:spPr>
      </p:pic>
    </p:spTree>
    <p:extLst>
      <p:ext uri="{BB962C8B-B14F-4D97-AF65-F5344CB8AC3E}">
        <p14:creationId xmlns:p14="http://schemas.microsoft.com/office/powerpoint/2010/main" val="201271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a:extLst>
              <a:ext uri="{FF2B5EF4-FFF2-40B4-BE49-F238E27FC236}">
                <a16:creationId xmlns:a16="http://schemas.microsoft.com/office/drawing/2014/main" id="{57812DBA-DD64-4250-9C6A-F9ED66C28CCB}"/>
              </a:ext>
            </a:extLst>
          </p:cNvPr>
          <p:cNvSpPr/>
          <p:nvPr/>
        </p:nvSpPr>
        <p:spPr bwMode="auto">
          <a:xfrm>
            <a:off x="798276" y="651083"/>
            <a:ext cx="5813832" cy="4578117"/>
          </a:xfrm>
          <a:prstGeom prst="wedgeEllipseCallout">
            <a:avLst>
              <a:gd name="adj1" fmla="val 58002"/>
              <a:gd name="adj2" fmla="val -11841"/>
            </a:avLst>
          </a:prstGeom>
          <a:solidFill>
            <a:schemeClr val="accent1">
              <a:lumMod val="40000"/>
              <a:lumOff val="60000"/>
            </a:schemeClr>
          </a:solidFill>
          <a:ln w="127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Lucida Sans" pitchFamily="16" charset="0"/>
              <a:ea typeface="ＭＳ Ｐゴシック" pitchFamily="16" charset="-128"/>
              <a:cs typeface="+mn-cs"/>
            </a:endParaRPr>
          </a:p>
        </p:txBody>
      </p:sp>
      <p:sp>
        <p:nvSpPr>
          <p:cNvPr id="2" name="Slide Number Placeholder 1"/>
          <p:cNvSpPr>
            <a:spLocks noGrp="1"/>
          </p:cNvSpPr>
          <p:nvPr>
            <p:ph type="sldNum" sz="quarter" idx="12"/>
          </p:nvPr>
        </p:nvSpPr>
        <p:spPr/>
        <p:txBody>
          <a:bodyPr/>
          <a:lstStyle/>
          <a:p>
            <a:fld id="{5C8C8DB0-7E3C-4496-9507-CD1A1F3791AC}" type="slidenum">
              <a:rPr lang="en-GB" smtClean="0">
                <a:solidFill>
                  <a:srgbClr val="17365D"/>
                </a:solidFill>
              </a:rPr>
              <a:pPr/>
              <a:t>4</a:t>
            </a:fld>
            <a:endParaRPr lang="en-GB">
              <a:solidFill>
                <a:srgbClr val="17365D"/>
              </a:solidFill>
            </a:endParaRPr>
          </a:p>
        </p:txBody>
      </p:sp>
      <p:pic>
        <p:nvPicPr>
          <p:cNvPr id="6" name="Picture 5">
            <a:extLst>
              <a:ext uri="{FF2B5EF4-FFF2-40B4-BE49-F238E27FC236}">
                <a16:creationId xmlns:a16="http://schemas.microsoft.com/office/drawing/2014/main" id="{8BC6E2A6-EDAC-41E3-9B72-4CEEA85C1E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486"/>
          <a:stretch/>
        </p:blipFill>
        <p:spPr>
          <a:xfrm>
            <a:off x="5912957" y="1628800"/>
            <a:ext cx="2189211" cy="4282654"/>
          </a:xfrm>
          <a:prstGeom prst="rect">
            <a:avLst/>
          </a:prstGeom>
        </p:spPr>
      </p:pic>
      <p:sp>
        <p:nvSpPr>
          <p:cNvPr id="13" name="TextBox 12">
            <a:extLst>
              <a:ext uri="{FF2B5EF4-FFF2-40B4-BE49-F238E27FC236}">
                <a16:creationId xmlns:a16="http://schemas.microsoft.com/office/drawing/2014/main" id="{F3658F5D-1DC8-4ADB-A24E-7194E209B466}"/>
              </a:ext>
            </a:extLst>
          </p:cNvPr>
          <p:cNvSpPr txBox="1"/>
          <p:nvPr/>
        </p:nvSpPr>
        <p:spPr>
          <a:xfrm>
            <a:off x="5887838" y="4582623"/>
            <a:ext cx="967827" cy="526332"/>
          </a:xfrm>
          <a:prstGeom prst="rect">
            <a:avLst/>
          </a:prstGeom>
          <a:solidFill>
            <a:schemeClr val="bg1"/>
          </a:solidFill>
        </p:spPr>
        <p:txBody>
          <a:bodyPr wrap="square" rtlCol="0">
            <a:spAutoFit/>
          </a:bodyPr>
          <a:lstStyle/>
          <a:p>
            <a:endParaRPr lang="en-GB"/>
          </a:p>
        </p:txBody>
      </p:sp>
      <p:sp>
        <p:nvSpPr>
          <p:cNvPr id="5" name="TextBox 4"/>
          <p:cNvSpPr txBox="1"/>
          <p:nvPr/>
        </p:nvSpPr>
        <p:spPr>
          <a:xfrm>
            <a:off x="1196716" y="1459477"/>
            <a:ext cx="5016951" cy="3539430"/>
          </a:xfrm>
          <a:prstGeom prst="rect">
            <a:avLst/>
          </a:prstGeom>
          <a:noFill/>
        </p:spPr>
        <p:txBody>
          <a:bodyPr wrap="square" rtlCol="0">
            <a:spAutoFit/>
          </a:bodyPr>
          <a:lstStyle/>
          <a:p>
            <a:pPr algn="ctr"/>
            <a:r>
              <a:rPr lang="en-GB" sz="2800">
                <a:solidFill>
                  <a:srgbClr val="002060"/>
                </a:solidFill>
                <a:latin typeface="Gill Sans MT" panose="020B0502020104020203" pitchFamily="34" charset="0"/>
              </a:rPr>
              <a:t>What should people consider when deciding on whether or not to get vaccinated?</a:t>
            </a:r>
          </a:p>
          <a:p>
            <a:pPr algn="ctr"/>
            <a:endParaRPr lang="en-GB" sz="2800">
              <a:solidFill>
                <a:srgbClr val="002060"/>
              </a:solidFill>
              <a:latin typeface="Gill Sans MT" panose="020B0502020104020203" pitchFamily="34" charset="0"/>
            </a:endParaRPr>
          </a:p>
          <a:p>
            <a:pPr algn="ctr"/>
            <a:r>
              <a:rPr lang="en-GB" sz="2800">
                <a:solidFill>
                  <a:srgbClr val="002060"/>
                </a:solidFill>
                <a:latin typeface="Gill Sans MT" panose="020B0502020104020203" pitchFamily="34" charset="0"/>
              </a:rPr>
              <a:t>The impact on them, the impact on others, or both?  </a:t>
            </a:r>
          </a:p>
          <a:p>
            <a:pPr algn="ctr"/>
            <a:r>
              <a:rPr lang="en-GB" sz="2800">
                <a:solidFill>
                  <a:srgbClr val="002060"/>
                </a:solidFill>
                <a:latin typeface="Gill Sans MT" panose="020B0502020104020203" pitchFamily="34" charset="0"/>
              </a:rPr>
              <a:t> </a:t>
            </a:r>
          </a:p>
          <a:p>
            <a:pPr algn="ctr"/>
            <a:r>
              <a:rPr lang="en-GB" sz="2800">
                <a:solidFill>
                  <a:srgbClr val="002060"/>
                </a:solidFill>
                <a:latin typeface="Gill Sans MT" panose="020B0502020104020203" pitchFamily="34" charset="0"/>
              </a:rPr>
              <a:t>Explain why.</a:t>
            </a:r>
          </a:p>
        </p:txBody>
      </p:sp>
      <p:pic>
        <p:nvPicPr>
          <p:cNvPr id="3" name="Recorded Sound">
            <a:hlinkClick r:id="" action="ppaction://media"/>
            <a:extLst>
              <a:ext uri="{FF2B5EF4-FFF2-40B4-BE49-F238E27FC236}">
                <a16:creationId xmlns:a16="http://schemas.microsoft.com/office/drawing/2014/main" id="{D2A486FA-FB55-4019-980E-0FFBF4BE98C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78" y="5663225"/>
            <a:ext cx="406400" cy="406400"/>
          </a:xfrm>
          <a:prstGeom prst="rect">
            <a:avLst/>
          </a:prstGeom>
        </p:spPr>
      </p:pic>
    </p:spTree>
    <p:extLst>
      <p:ext uri="{BB962C8B-B14F-4D97-AF65-F5344CB8AC3E}">
        <p14:creationId xmlns:p14="http://schemas.microsoft.com/office/powerpoint/2010/main" val="337419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2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672976-78F7-4720-AD9D-51CA30C202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1483857"/>
            <a:ext cx="1810544" cy="4926424"/>
          </a:xfrm>
          <a:prstGeom prst="rect">
            <a:avLst/>
          </a:prstGeom>
        </p:spPr>
      </p:pic>
      <p:sp>
        <p:nvSpPr>
          <p:cNvPr id="8" name="Oval Callout 6">
            <a:extLst>
              <a:ext uri="{FF2B5EF4-FFF2-40B4-BE49-F238E27FC236}">
                <a16:creationId xmlns:a16="http://schemas.microsoft.com/office/drawing/2014/main" id="{7E68ECB4-617E-4721-801F-55FA63DAFB99}"/>
              </a:ext>
            </a:extLst>
          </p:cNvPr>
          <p:cNvSpPr/>
          <p:nvPr/>
        </p:nvSpPr>
        <p:spPr bwMode="auto">
          <a:xfrm>
            <a:off x="2123728" y="1664595"/>
            <a:ext cx="3640687" cy="2745433"/>
          </a:xfrm>
          <a:prstGeom prst="wedgeEllipseCallout">
            <a:avLst>
              <a:gd name="adj1" fmla="val 77606"/>
              <a:gd name="adj2" fmla="val -34549"/>
            </a:avLst>
          </a:prstGeom>
          <a:solidFill>
            <a:srgbClr val="FFEBAB"/>
          </a:solidFill>
          <a:ln w="127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Lucida Sans" pitchFamily="16" charset="0"/>
              <a:ea typeface="ＭＳ Ｐゴシック" pitchFamily="16" charset="-128"/>
              <a:cs typeface="+mn-cs"/>
            </a:endParaRPr>
          </a:p>
        </p:txBody>
      </p:sp>
      <p:sp>
        <p:nvSpPr>
          <p:cNvPr id="6" name="Rectangle 5">
            <a:extLst>
              <a:ext uri="{FF2B5EF4-FFF2-40B4-BE49-F238E27FC236}">
                <a16:creationId xmlns:a16="http://schemas.microsoft.com/office/drawing/2014/main" id="{B096D8CE-A5AC-457F-BDD7-6A0B3CC85FA8}"/>
              </a:ext>
            </a:extLst>
          </p:cNvPr>
          <p:cNvSpPr/>
          <p:nvPr/>
        </p:nvSpPr>
        <p:spPr>
          <a:xfrm>
            <a:off x="827584" y="476672"/>
            <a:ext cx="4629985" cy="584775"/>
          </a:xfrm>
          <a:prstGeom prst="rect">
            <a:avLst/>
          </a:prstGeom>
        </p:spPr>
        <p:txBody>
          <a:bodyPr wrap="none">
            <a:spAutoFit/>
          </a:bodyPr>
          <a:lstStyle/>
          <a:p>
            <a:r>
              <a:rPr lang="en-GB" sz="3200" b="1">
                <a:latin typeface="Gill Sans MT" panose="020B0502020104020203" pitchFamily="34" charset="0"/>
              </a:rPr>
              <a:t>Vaccination side effects</a:t>
            </a:r>
          </a:p>
        </p:txBody>
      </p:sp>
      <p:sp>
        <p:nvSpPr>
          <p:cNvPr id="7" name="Content Placeholder 2">
            <a:extLst>
              <a:ext uri="{FF2B5EF4-FFF2-40B4-BE49-F238E27FC236}">
                <a16:creationId xmlns:a16="http://schemas.microsoft.com/office/drawing/2014/main" id="{F8FC1EAF-98E5-462C-AFD4-62C99CB50CF7}"/>
              </a:ext>
            </a:extLst>
          </p:cNvPr>
          <p:cNvSpPr txBox="1">
            <a:spLocks/>
          </p:cNvSpPr>
          <p:nvPr/>
        </p:nvSpPr>
        <p:spPr>
          <a:xfrm>
            <a:off x="1259632" y="4769415"/>
            <a:ext cx="6984776" cy="117986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solidFill>
                  <a:srgbClr val="002060"/>
                </a:solidFill>
                <a:latin typeface="Gill Sans MT"/>
              </a:rPr>
              <a:t>Watch the video to find out more:</a:t>
            </a:r>
          </a:p>
          <a:p>
            <a:pPr marL="0" indent="0">
              <a:buNone/>
            </a:pPr>
            <a:r>
              <a:rPr lang="en-GB" sz="2000">
                <a:latin typeface="Gill Sans MT"/>
                <a:hlinkClick r:id="rId5"/>
              </a:rPr>
              <a:t>https://www.youtube.com/watch?v=wG7c9KA8RMA</a:t>
            </a:r>
            <a:r>
              <a:rPr lang="en-GB" sz="2000">
                <a:latin typeface="Gill Sans MT"/>
              </a:rPr>
              <a:t>                   </a:t>
            </a:r>
            <a:r>
              <a:rPr lang="en-GB" sz="2000">
                <a:solidFill>
                  <a:srgbClr val="000000"/>
                </a:solidFill>
                <a:latin typeface="Gill Sans MT"/>
              </a:rPr>
              <a:t> </a:t>
            </a:r>
            <a:r>
              <a:rPr lang="en-GB" sz="2000">
                <a:latin typeface="Gill Sans MT"/>
              </a:rPr>
              <a:t> </a:t>
            </a:r>
            <a:r>
              <a:rPr lang="en-GB" sz="2000">
                <a:solidFill>
                  <a:srgbClr val="002060"/>
                </a:solidFill>
                <a:latin typeface="Gill Sans MT"/>
              </a:rPr>
              <a:t>(1mins 10secs)</a:t>
            </a:r>
          </a:p>
        </p:txBody>
      </p:sp>
      <p:sp>
        <p:nvSpPr>
          <p:cNvPr id="3" name="TextBox 2">
            <a:extLst>
              <a:ext uri="{FF2B5EF4-FFF2-40B4-BE49-F238E27FC236}">
                <a16:creationId xmlns:a16="http://schemas.microsoft.com/office/drawing/2014/main" id="{CCBC1C07-E310-46C5-A86F-B4EF8F5AB708}"/>
              </a:ext>
            </a:extLst>
          </p:cNvPr>
          <p:cNvSpPr txBox="1"/>
          <p:nvPr/>
        </p:nvSpPr>
        <p:spPr>
          <a:xfrm>
            <a:off x="2781206" y="2218201"/>
            <a:ext cx="2325729" cy="1569660"/>
          </a:xfrm>
          <a:prstGeom prst="rect">
            <a:avLst/>
          </a:prstGeom>
          <a:noFill/>
        </p:spPr>
        <p:txBody>
          <a:bodyPr wrap="square" rtlCol="0">
            <a:spAutoFit/>
          </a:bodyPr>
          <a:lstStyle/>
          <a:p>
            <a:pPr algn="ctr"/>
            <a:r>
              <a:rPr lang="en-GB" sz="2400">
                <a:solidFill>
                  <a:srgbClr val="002060"/>
                </a:solidFill>
                <a:latin typeface="Gill Sans MT" panose="020B0502020104020203" pitchFamily="34" charset="0"/>
              </a:rPr>
              <a:t>What are the possible side effects of vaccination?</a:t>
            </a:r>
          </a:p>
        </p:txBody>
      </p:sp>
      <p:pic>
        <p:nvPicPr>
          <p:cNvPr id="2" name="Recorded Sound">
            <a:hlinkClick r:id="" action="ppaction://media"/>
            <a:extLst>
              <a:ext uri="{FF2B5EF4-FFF2-40B4-BE49-F238E27FC236}">
                <a16:creationId xmlns:a16="http://schemas.microsoft.com/office/drawing/2014/main" id="{7BB3308A-8457-4BD6-A684-4348390E97F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317" y="5682681"/>
            <a:ext cx="406400" cy="406400"/>
          </a:xfrm>
          <a:prstGeom prst="rect">
            <a:avLst/>
          </a:prstGeom>
        </p:spPr>
      </p:pic>
    </p:spTree>
    <p:extLst>
      <p:ext uri="{BB962C8B-B14F-4D97-AF65-F5344CB8AC3E}">
        <p14:creationId xmlns:p14="http://schemas.microsoft.com/office/powerpoint/2010/main" val="54267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4212A9-F282-4B95-90C5-6852E50E7370}"/>
              </a:ext>
            </a:extLst>
          </p:cNvPr>
          <p:cNvSpPr/>
          <p:nvPr/>
        </p:nvSpPr>
        <p:spPr>
          <a:xfrm>
            <a:off x="827584" y="476672"/>
            <a:ext cx="5631863" cy="584775"/>
          </a:xfrm>
          <a:prstGeom prst="rect">
            <a:avLst/>
          </a:prstGeom>
        </p:spPr>
        <p:txBody>
          <a:bodyPr wrap="none">
            <a:spAutoFit/>
          </a:bodyPr>
          <a:lstStyle/>
          <a:p>
            <a:r>
              <a:rPr lang="en-GB" sz="3200" b="1">
                <a:latin typeface="Gill Sans MT" panose="020B0502020104020203" pitchFamily="34" charset="0"/>
              </a:rPr>
              <a:t>Vaccination side effects facts</a:t>
            </a:r>
          </a:p>
        </p:txBody>
      </p:sp>
      <p:sp>
        <p:nvSpPr>
          <p:cNvPr id="4" name="Content Placeholder 2">
            <a:extLst>
              <a:ext uri="{FF2B5EF4-FFF2-40B4-BE49-F238E27FC236}">
                <a16:creationId xmlns:a16="http://schemas.microsoft.com/office/drawing/2014/main" id="{0C3D60EE-4809-4E70-9218-2B1120495B72}"/>
              </a:ext>
            </a:extLst>
          </p:cNvPr>
          <p:cNvSpPr txBox="1">
            <a:spLocks/>
          </p:cNvSpPr>
          <p:nvPr/>
        </p:nvSpPr>
        <p:spPr>
          <a:xfrm>
            <a:off x="1156713" y="1454228"/>
            <a:ext cx="7283152" cy="432048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accent1">
                    <a:lumMod val="75000"/>
                  </a:schemeClr>
                </a:solidFill>
                <a:latin typeface="Gill Sans MT"/>
              </a:rPr>
              <a:t>Not everyone will experience side effects</a:t>
            </a:r>
          </a:p>
          <a:p>
            <a:endParaRPr lang="en-GB">
              <a:solidFill>
                <a:schemeClr val="accent1">
                  <a:lumMod val="75000"/>
                </a:schemeClr>
              </a:solidFill>
              <a:latin typeface="Gill Sans MT" panose="020B0502020104020203" pitchFamily="34" charset="0"/>
            </a:endParaRPr>
          </a:p>
          <a:p>
            <a:r>
              <a:rPr lang="en-GB">
                <a:solidFill>
                  <a:schemeClr val="accent1">
                    <a:lumMod val="75000"/>
                  </a:schemeClr>
                </a:solidFill>
                <a:latin typeface="Gill Sans MT"/>
              </a:rPr>
              <a:t>Of those that do 75% will only have very mild symptoms such as a heavy arm where they were vaccinated</a:t>
            </a:r>
          </a:p>
          <a:p>
            <a:endParaRPr lang="en-GB">
              <a:solidFill>
                <a:schemeClr val="accent1">
                  <a:lumMod val="75000"/>
                </a:schemeClr>
              </a:solidFill>
              <a:latin typeface="Gill Sans MT" panose="020B0502020104020203" pitchFamily="34" charset="0"/>
            </a:endParaRPr>
          </a:p>
          <a:p>
            <a:r>
              <a:rPr lang="en-GB">
                <a:solidFill>
                  <a:schemeClr val="accent1">
                    <a:lumMod val="75000"/>
                  </a:schemeClr>
                </a:solidFill>
                <a:latin typeface="Gill Sans MT"/>
              </a:rPr>
              <a:t>Less than 5% will have a fever</a:t>
            </a:r>
          </a:p>
          <a:p>
            <a:endParaRPr lang="en-GB">
              <a:solidFill>
                <a:schemeClr val="accent1">
                  <a:lumMod val="75000"/>
                </a:schemeClr>
              </a:solidFill>
              <a:latin typeface="Gill Sans MT" panose="020B0502020104020203" pitchFamily="34" charset="0"/>
            </a:endParaRPr>
          </a:p>
          <a:p>
            <a:r>
              <a:rPr lang="en-GB">
                <a:solidFill>
                  <a:schemeClr val="accent1">
                    <a:lumMod val="75000"/>
                  </a:schemeClr>
                </a:solidFill>
                <a:latin typeface="Gill Sans MT"/>
              </a:rPr>
              <a:t>Symptoms should settle within a week</a:t>
            </a:r>
          </a:p>
        </p:txBody>
      </p:sp>
      <p:pic>
        <p:nvPicPr>
          <p:cNvPr id="2" name="Recorded Sound">
            <a:hlinkClick r:id="" action="ppaction://media"/>
            <a:extLst>
              <a:ext uri="{FF2B5EF4-FFF2-40B4-BE49-F238E27FC236}">
                <a16:creationId xmlns:a16="http://schemas.microsoft.com/office/drawing/2014/main" id="{5C3039B2-182A-4568-A523-24EBD6FCEDB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896" y="5669512"/>
            <a:ext cx="406400" cy="406400"/>
          </a:xfrm>
          <a:prstGeom prst="rect">
            <a:avLst/>
          </a:prstGeom>
        </p:spPr>
      </p:pic>
    </p:spTree>
    <p:extLst>
      <p:ext uri="{BB962C8B-B14F-4D97-AF65-F5344CB8AC3E}">
        <p14:creationId xmlns:p14="http://schemas.microsoft.com/office/powerpoint/2010/main" val="246087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3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F60BE19E-D40F-498D-964B-839F15D2D1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1877699"/>
            <a:ext cx="1672021" cy="4370004"/>
          </a:xfrm>
          <a:prstGeom prst="rect">
            <a:avLst/>
          </a:prstGeom>
        </p:spPr>
      </p:pic>
      <p:sp>
        <p:nvSpPr>
          <p:cNvPr id="9" name="Oval Callout 6">
            <a:extLst>
              <a:ext uri="{FF2B5EF4-FFF2-40B4-BE49-F238E27FC236}">
                <a16:creationId xmlns:a16="http://schemas.microsoft.com/office/drawing/2014/main" id="{4A2D3BFF-F13D-45CE-9972-D6CDE7CBDF9C}"/>
              </a:ext>
            </a:extLst>
          </p:cNvPr>
          <p:cNvSpPr/>
          <p:nvPr/>
        </p:nvSpPr>
        <p:spPr bwMode="auto">
          <a:xfrm>
            <a:off x="2175261" y="1577019"/>
            <a:ext cx="3640687" cy="2745433"/>
          </a:xfrm>
          <a:prstGeom prst="wedgeEllipseCallout">
            <a:avLst>
              <a:gd name="adj1" fmla="val 83426"/>
              <a:gd name="adj2" fmla="val -14577"/>
            </a:avLst>
          </a:prstGeom>
          <a:solidFill>
            <a:srgbClr val="BBDAA6"/>
          </a:solidFill>
          <a:ln w="1270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Lucida Sans" pitchFamily="16" charset="0"/>
              <a:ea typeface="ＭＳ Ｐゴシック" pitchFamily="16" charset="-128"/>
              <a:cs typeface="+mn-cs"/>
            </a:endParaRPr>
          </a:p>
        </p:txBody>
      </p:sp>
      <p:sp>
        <p:nvSpPr>
          <p:cNvPr id="10" name="TextBox 9">
            <a:extLst>
              <a:ext uri="{FF2B5EF4-FFF2-40B4-BE49-F238E27FC236}">
                <a16:creationId xmlns:a16="http://schemas.microsoft.com/office/drawing/2014/main" id="{8F29CDA2-DD79-4F57-9032-9F45C65518FA}"/>
              </a:ext>
            </a:extLst>
          </p:cNvPr>
          <p:cNvSpPr txBox="1"/>
          <p:nvPr/>
        </p:nvSpPr>
        <p:spPr>
          <a:xfrm>
            <a:off x="2394765" y="2082888"/>
            <a:ext cx="3201678" cy="1938992"/>
          </a:xfrm>
          <a:prstGeom prst="rect">
            <a:avLst/>
          </a:prstGeom>
          <a:noFill/>
          <a:ln>
            <a:noFill/>
          </a:ln>
        </p:spPr>
        <p:txBody>
          <a:bodyPr wrap="square" rtlCol="0">
            <a:spAutoFit/>
          </a:bodyPr>
          <a:lstStyle/>
          <a:p>
            <a:pPr algn="ctr"/>
            <a:r>
              <a:rPr lang="en-GB" sz="2400">
                <a:solidFill>
                  <a:srgbClr val="002060"/>
                </a:solidFill>
                <a:latin typeface="Gill Sans MT" panose="020B0502020104020203" pitchFamily="34" charset="0"/>
              </a:rPr>
              <a:t>What is Long COVID?</a:t>
            </a:r>
          </a:p>
          <a:p>
            <a:pPr algn="ctr"/>
            <a:r>
              <a:rPr lang="en-GB" sz="2400">
                <a:solidFill>
                  <a:srgbClr val="002060"/>
                </a:solidFill>
                <a:latin typeface="Gill Sans MT" panose="020B0502020104020203" pitchFamily="34" charset="0"/>
              </a:rPr>
              <a:t>What are the symptoms?</a:t>
            </a:r>
          </a:p>
          <a:p>
            <a:pPr algn="ctr"/>
            <a:r>
              <a:rPr lang="en-GB" sz="2400">
                <a:solidFill>
                  <a:srgbClr val="002060"/>
                </a:solidFill>
                <a:latin typeface="Gill Sans MT" panose="020B0502020104020203" pitchFamily="34" charset="0"/>
              </a:rPr>
              <a:t>Who can suffer from Long COVID?</a:t>
            </a:r>
          </a:p>
        </p:txBody>
      </p:sp>
      <p:sp>
        <p:nvSpPr>
          <p:cNvPr id="6" name="Rectangle 5">
            <a:extLst>
              <a:ext uri="{FF2B5EF4-FFF2-40B4-BE49-F238E27FC236}">
                <a16:creationId xmlns:a16="http://schemas.microsoft.com/office/drawing/2014/main" id="{D0A1E981-052E-4159-BBE6-9FAB91A8399F}"/>
              </a:ext>
            </a:extLst>
          </p:cNvPr>
          <p:cNvSpPr/>
          <p:nvPr/>
        </p:nvSpPr>
        <p:spPr>
          <a:xfrm>
            <a:off x="622101" y="373528"/>
            <a:ext cx="2665089" cy="584775"/>
          </a:xfrm>
          <a:prstGeom prst="rect">
            <a:avLst/>
          </a:prstGeom>
        </p:spPr>
        <p:txBody>
          <a:bodyPr wrap="none">
            <a:spAutoFit/>
          </a:bodyPr>
          <a:lstStyle/>
          <a:p>
            <a:r>
              <a:rPr lang="en-GB" sz="3200" b="1">
                <a:latin typeface="Gill Sans MT" panose="020B0502020104020203" pitchFamily="34" charset="0"/>
              </a:rPr>
              <a:t>Long COVID</a:t>
            </a:r>
          </a:p>
        </p:txBody>
      </p:sp>
      <p:sp>
        <p:nvSpPr>
          <p:cNvPr id="3" name="Rectangle 2">
            <a:extLst>
              <a:ext uri="{FF2B5EF4-FFF2-40B4-BE49-F238E27FC236}">
                <a16:creationId xmlns:a16="http://schemas.microsoft.com/office/drawing/2014/main" id="{B400D09A-CC48-4153-8E92-7CA7C5EBFABF}"/>
              </a:ext>
            </a:extLst>
          </p:cNvPr>
          <p:cNvSpPr/>
          <p:nvPr/>
        </p:nvSpPr>
        <p:spPr>
          <a:xfrm>
            <a:off x="1207803" y="4941168"/>
            <a:ext cx="5760564" cy="1015663"/>
          </a:xfrm>
          <a:prstGeom prst="rect">
            <a:avLst/>
          </a:prstGeom>
        </p:spPr>
        <p:txBody>
          <a:bodyPr wrap="square" lIns="91440" tIns="45720" rIns="91440" bIns="45720" anchor="t">
            <a:spAutoFit/>
          </a:bodyPr>
          <a:lstStyle/>
          <a:p>
            <a:r>
              <a:rPr lang="en-GB" sz="2000">
                <a:solidFill>
                  <a:srgbClr val="002060"/>
                </a:solidFill>
                <a:latin typeface="Gill Sans MT"/>
              </a:rPr>
              <a:t>Watch the video to help you answer these questions.</a:t>
            </a:r>
            <a:endParaRPr lang="en-GB" sz="2000">
              <a:latin typeface="Gill Sans MT"/>
            </a:endParaRPr>
          </a:p>
          <a:p>
            <a:r>
              <a:rPr lang="en-GB" sz="2000">
                <a:latin typeface="Gill Sans MT"/>
                <a:hlinkClick r:id="rId5"/>
              </a:rPr>
              <a:t>https://www.youtube.com/watch?v=QPbdbC02Cco</a:t>
            </a:r>
            <a:r>
              <a:rPr lang="en-GB" sz="2000">
                <a:latin typeface="Gill Sans MT"/>
              </a:rPr>
              <a:t>                             (2mins 31secs)</a:t>
            </a:r>
          </a:p>
        </p:txBody>
      </p:sp>
      <p:pic>
        <p:nvPicPr>
          <p:cNvPr id="2" name="Recorded Sound">
            <a:hlinkClick r:id="" action="ppaction://media"/>
            <a:extLst>
              <a:ext uri="{FF2B5EF4-FFF2-40B4-BE49-F238E27FC236}">
                <a16:creationId xmlns:a16="http://schemas.microsoft.com/office/drawing/2014/main" id="{D923C802-6DD6-4744-BF76-28C8B25A73C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7164" y="5676728"/>
            <a:ext cx="406400" cy="406400"/>
          </a:xfrm>
          <a:prstGeom prst="rect">
            <a:avLst/>
          </a:prstGeom>
        </p:spPr>
      </p:pic>
    </p:spTree>
    <p:extLst>
      <p:ext uri="{BB962C8B-B14F-4D97-AF65-F5344CB8AC3E}">
        <p14:creationId xmlns:p14="http://schemas.microsoft.com/office/powerpoint/2010/main" val="169009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4212A9-F282-4B95-90C5-6852E50E7370}"/>
              </a:ext>
            </a:extLst>
          </p:cNvPr>
          <p:cNvSpPr/>
          <p:nvPr/>
        </p:nvSpPr>
        <p:spPr>
          <a:xfrm>
            <a:off x="827584" y="476672"/>
            <a:ext cx="3666966" cy="584775"/>
          </a:xfrm>
          <a:prstGeom prst="rect">
            <a:avLst/>
          </a:prstGeom>
        </p:spPr>
        <p:txBody>
          <a:bodyPr wrap="none">
            <a:spAutoFit/>
          </a:bodyPr>
          <a:lstStyle/>
          <a:p>
            <a:r>
              <a:rPr lang="en-GB" sz="3200" b="1">
                <a:latin typeface="Gill Sans MT" panose="020B0502020104020203" pitchFamily="34" charset="0"/>
              </a:rPr>
              <a:t>Long COVID facts</a:t>
            </a:r>
          </a:p>
        </p:txBody>
      </p:sp>
      <p:sp>
        <p:nvSpPr>
          <p:cNvPr id="5" name="Content Placeholder 2">
            <a:extLst>
              <a:ext uri="{FF2B5EF4-FFF2-40B4-BE49-F238E27FC236}">
                <a16:creationId xmlns:a16="http://schemas.microsoft.com/office/drawing/2014/main" id="{7C6BB42A-1675-4CDA-B3A0-9796907E8375}"/>
              </a:ext>
            </a:extLst>
          </p:cNvPr>
          <p:cNvSpPr txBox="1">
            <a:spLocks/>
          </p:cNvSpPr>
          <p:nvPr/>
        </p:nvSpPr>
        <p:spPr>
          <a:xfrm>
            <a:off x="1043608" y="1412776"/>
            <a:ext cx="6696744" cy="470916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accent1">
                    <a:lumMod val="75000"/>
                  </a:schemeClr>
                </a:solidFill>
                <a:latin typeface="Gill Sans MT"/>
              </a:rPr>
              <a:t>This is when people continue to suffer symptoms over a long period of time</a:t>
            </a:r>
            <a:endParaRPr lang="en-GB">
              <a:solidFill>
                <a:schemeClr val="accent1">
                  <a:lumMod val="75000"/>
                </a:schemeClr>
              </a:solidFill>
              <a:latin typeface="Gill Sans MT" panose="020B0502020104020203" pitchFamily="34" charset="0"/>
            </a:endParaRPr>
          </a:p>
          <a:p>
            <a:endParaRPr lang="en-GB">
              <a:solidFill>
                <a:schemeClr val="accent1">
                  <a:lumMod val="75000"/>
                </a:schemeClr>
              </a:solidFill>
              <a:latin typeface="Gill Sans MT" panose="020B0502020104020203" pitchFamily="34" charset="0"/>
            </a:endParaRPr>
          </a:p>
          <a:p>
            <a:r>
              <a:rPr lang="en-GB">
                <a:solidFill>
                  <a:schemeClr val="accent1">
                    <a:lumMod val="75000"/>
                  </a:schemeClr>
                </a:solidFill>
                <a:latin typeface="Gill Sans MT"/>
              </a:rPr>
              <a:t>Fatigue is one of the symptoms commonly experienced, but people also experience breathlessness, dizziness, aching, headaches and other COVID-19 symptoms</a:t>
            </a:r>
          </a:p>
          <a:p>
            <a:pPr marL="0" indent="0">
              <a:buNone/>
            </a:pPr>
            <a:endParaRPr lang="en-GB">
              <a:solidFill>
                <a:schemeClr val="accent1">
                  <a:lumMod val="75000"/>
                </a:schemeClr>
              </a:solidFill>
              <a:latin typeface="Gill Sans MT" panose="020B0502020104020203" pitchFamily="34" charset="0"/>
            </a:endParaRPr>
          </a:p>
          <a:p>
            <a:r>
              <a:rPr lang="en-GB">
                <a:solidFill>
                  <a:schemeClr val="accent1">
                    <a:lumMod val="75000"/>
                  </a:schemeClr>
                </a:solidFill>
                <a:latin typeface="Gill Sans MT"/>
              </a:rPr>
              <a:t>Anyone can suffer from Long COVID including children</a:t>
            </a:r>
          </a:p>
        </p:txBody>
      </p:sp>
      <p:pic>
        <p:nvPicPr>
          <p:cNvPr id="2" name="Recorded Sound">
            <a:hlinkClick r:id="" action="ppaction://media"/>
            <a:extLst>
              <a:ext uri="{FF2B5EF4-FFF2-40B4-BE49-F238E27FC236}">
                <a16:creationId xmlns:a16="http://schemas.microsoft.com/office/drawing/2014/main" id="{1B5F2153-4500-4C0F-B189-504BE38BB3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8368" y="5647669"/>
            <a:ext cx="406400" cy="406400"/>
          </a:xfrm>
          <a:prstGeom prst="rect">
            <a:avLst/>
          </a:prstGeom>
        </p:spPr>
      </p:pic>
    </p:spTree>
    <p:extLst>
      <p:ext uri="{BB962C8B-B14F-4D97-AF65-F5344CB8AC3E}">
        <p14:creationId xmlns:p14="http://schemas.microsoft.com/office/powerpoint/2010/main" val="21629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1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C72B-A1FA-47B6-9630-21B3D89A8622}"/>
              </a:ext>
            </a:extLst>
          </p:cNvPr>
          <p:cNvSpPr>
            <a:spLocks noGrp="1"/>
          </p:cNvSpPr>
          <p:nvPr>
            <p:ph type="title" idx="4294967295"/>
          </p:nvPr>
        </p:nvSpPr>
        <p:spPr>
          <a:xfrm>
            <a:off x="1280988" y="607037"/>
            <a:ext cx="6133514" cy="1143000"/>
          </a:xfrm>
        </p:spPr>
        <p:txBody>
          <a:bodyPr>
            <a:normAutofit fontScale="90000"/>
          </a:bodyPr>
          <a:lstStyle/>
          <a:p>
            <a:r>
              <a:rPr lang="en-GB" i="1">
                <a:solidFill>
                  <a:schemeClr val="tx2">
                    <a:lumMod val="50000"/>
                  </a:schemeClr>
                </a:solidFill>
                <a:latin typeface="Gill Sans MT" panose="020B0502020104020203" pitchFamily="34" charset="0"/>
              </a:rPr>
              <a:t>‘</a:t>
            </a:r>
            <a:r>
              <a:rPr lang="en-GB" sz="3600" i="1">
                <a:solidFill>
                  <a:schemeClr val="tx2">
                    <a:lumMod val="50000"/>
                  </a:schemeClr>
                </a:solidFill>
                <a:latin typeface="Gill Sans MT" panose="020B0502020104020203" pitchFamily="34" charset="0"/>
              </a:rPr>
              <a:t>The COVID-19 vaccine should be made </a:t>
            </a:r>
            <a:r>
              <a:rPr lang="en-GB" sz="3600" b="1" i="1">
                <a:solidFill>
                  <a:schemeClr val="tx2">
                    <a:lumMod val="50000"/>
                  </a:schemeClr>
                </a:solidFill>
                <a:latin typeface="Gill Sans MT" panose="020B0502020104020203" pitchFamily="34" charset="0"/>
              </a:rPr>
              <a:t>compulsory</a:t>
            </a:r>
            <a:r>
              <a:rPr lang="en-GB" sz="3600" i="1">
                <a:solidFill>
                  <a:schemeClr val="tx2">
                    <a:lumMod val="50000"/>
                  </a:schemeClr>
                </a:solidFill>
                <a:latin typeface="Gill Sans MT" panose="020B0502020104020203" pitchFamily="34" charset="0"/>
              </a:rPr>
              <a:t> for everyone’</a:t>
            </a:r>
            <a:r>
              <a:rPr lang="en-GB" sz="3600">
                <a:solidFill>
                  <a:schemeClr val="tx2">
                    <a:lumMod val="50000"/>
                  </a:schemeClr>
                </a:solidFill>
                <a:latin typeface="Gill Sans MT" panose="020B0502020104020203" pitchFamily="34" charset="0"/>
              </a:rPr>
              <a:t> </a:t>
            </a:r>
            <a:br>
              <a:rPr lang="en-GB">
                <a:solidFill>
                  <a:schemeClr val="tx2">
                    <a:lumMod val="50000"/>
                  </a:schemeClr>
                </a:solidFill>
                <a:latin typeface="Gill Sans MT" panose="020B0502020104020203" pitchFamily="34" charset="0"/>
              </a:rPr>
            </a:br>
            <a:endParaRPr lang="en-GB"/>
          </a:p>
        </p:txBody>
      </p:sp>
      <p:grpSp>
        <p:nvGrpSpPr>
          <p:cNvPr id="3" name="Group 2">
            <a:extLst>
              <a:ext uri="{FF2B5EF4-FFF2-40B4-BE49-F238E27FC236}">
                <a16:creationId xmlns:a16="http://schemas.microsoft.com/office/drawing/2014/main" id="{671EA24C-2791-46AD-9CEE-4DF3BC76FF1F}"/>
              </a:ext>
            </a:extLst>
          </p:cNvPr>
          <p:cNvGrpSpPr/>
          <p:nvPr/>
        </p:nvGrpSpPr>
        <p:grpSpPr>
          <a:xfrm>
            <a:off x="2267743" y="2204864"/>
            <a:ext cx="3640687" cy="2745433"/>
            <a:chOff x="2267743" y="2204864"/>
            <a:chExt cx="3640687" cy="2745433"/>
          </a:xfrm>
        </p:grpSpPr>
        <p:sp>
          <p:nvSpPr>
            <p:cNvPr id="5" name="Oval Callout 6">
              <a:extLst>
                <a:ext uri="{FF2B5EF4-FFF2-40B4-BE49-F238E27FC236}">
                  <a16:creationId xmlns:a16="http://schemas.microsoft.com/office/drawing/2014/main" id="{903C8D56-5EDA-49E1-B5B1-F2A2267BC717}"/>
                </a:ext>
              </a:extLst>
            </p:cNvPr>
            <p:cNvSpPr/>
            <p:nvPr/>
          </p:nvSpPr>
          <p:spPr bwMode="auto">
            <a:xfrm>
              <a:off x="2267743" y="2204864"/>
              <a:ext cx="3640687" cy="2745433"/>
            </a:xfrm>
            <a:prstGeom prst="wedgeEllipseCallout">
              <a:avLst>
                <a:gd name="adj1" fmla="val 82647"/>
                <a:gd name="adj2" fmla="val -47745"/>
              </a:avLst>
            </a:prstGeom>
            <a:solidFill>
              <a:schemeClr val="accent1">
                <a:lumMod val="20000"/>
                <a:lumOff val="80000"/>
              </a:schemeClr>
            </a:solidFill>
            <a:ln w="1270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Lucida Sans" pitchFamily="16" charset="0"/>
                <a:ea typeface="ＭＳ Ｐゴシック" pitchFamily="16" charset="-128"/>
                <a:cs typeface="+mn-cs"/>
              </a:endParaRPr>
            </a:p>
          </p:txBody>
        </p:sp>
        <p:sp>
          <p:nvSpPr>
            <p:cNvPr id="6" name="TextBox 5">
              <a:extLst>
                <a:ext uri="{FF2B5EF4-FFF2-40B4-BE49-F238E27FC236}">
                  <a16:creationId xmlns:a16="http://schemas.microsoft.com/office/drawing/2014/main" id="{4296EA77-D414-483F-A8E0-346F9C162D62}"/>
                </a:ext>
              </a:extLst>
            </p:cNvPr>
            <p:cNvSpPr txBox="1"/>
            <p:nvPr/>
          </p:nvSpPr>
          <p:spPr>
            <a:xfrm>
              <a:off x="2954498" y="2731194"/>
              <a:ext cx="2267176" cy="1692771"/>
            </a:xfrm>
            <a:prstGeom prst="rect">
              <a:avLst/>
            </a:prstGeom>
            <a:solidFill>
              <a:schemeClr val="accent1">
                <a:lumMod val="20000"/>
                <a:lumOff val="80000"/>
              </a:schemeClr>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a:ln>
                    <a:noFill/>
                  </a:ln>
                  <a:solidFill>
                    <a:srgbClr val="0F243E"/>
                  </a:solidFill>
                  <a:effectLst/>
                  <a:uLnTx/>
                  <a:uFillTx/>
                  <a:latin typeface="Gill Sans MT" panose="020B0502020104020203" pitchFamily="34" charset="0"/>
                  <a:ea typeface="+mn-ea"/>
                  <a:cs typeface="+mn-cs"/>
                </a:rPr>
                <a:t>Do you agree or disagree?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a:ln>
                  <a:noFill/>
                </a:ln>
                <a:solidFill>
                  <a:srgbClr val="0F243E"/>
                </a:solidFill>
                <a:effectLst/>
                <a:uLnTx/>
                <a:uFillTx/>
                <a:latin typeface="Gill Sans MT" panose="020B05020201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a:ln>
                    <a:noFill/>
                  </a:ln>
                  <a:solidFill>
                    <a:srgbClr val="0F243E"/>
                  </a:solidFill>
                  <a:effectLst/>
                  <a:uLnTx/>
                  <a:uFillTx/>
                  <a:latin typeface="Gill Sans MT" panose="020B0502020104020203" pitchFamily="34" charset="0"/>
                  <a:ea typeface="+mn-ea"/>
                  <a:cs typeface="+mn-cs"/>
                </a:rPr>
                <a:t>Why?</a:t>
              </a:r>
            </a:p>
          </p:txBody>
        </p:sp>
      </p:grpSp>
      <p:pic>
        <p:nvPicPr>
          <p:cNvPr id="9" name="Picture 8">
            <a:extLst>
              <a:ext uri="{FF2B5EF4-FFF2-40B4-BE49-F238E27FC236}">
                <a16:creationId xmlns:a16="http://schemas.microsoft.com/office/drawing/2014/main" id="{E7934135-5E4A-440C-AAC7-D1078139E3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1607" y="1041008"/>
            <a:ext cx="3018761" cy="5366687"/>
          </a:xfrm>
          <a:prstGeom prst="rect">
            <a:avLst/>
          </a:prstGeom>
        </p:spPr>
      </p:pic>
      <p:pic>
        <p:nvPicPr>
          <p:cNvPr id="4" name="Recorded Sound">
            <a:hlinkClick r:id="" action="ppaction://media"/>
            <a:extLst>
              <a:ext uri="{FF2B5EF4-FFF2-40B4-BE49-F238E27FC236}">
                <a16:creationId xmlns:a16="http://schemas.microsoft.com/office/drawing/2014/main" id="{22B01891-52C1-4351-B4EB-B047871FB6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645" y="5672064"/>
            <a:ext cx="406400" cy="406400"/>
          </a:xfrm>
          <a:prstGeom prst="rect">
            <a:avLst/>
          </a:prstGeom>
        </p:spPr>
      </p:pic>
    </p:spTree>
    <p:extLst>
      <p:ext uri="{BB962C8B-B14F-4D97-AF65-F5344CB8AC3E}">
        <p14:creationId xmlns:p14="http://schemas.microsoft.com/office/powerpoint/2010/main" val="2498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iva testing lessons.potx" id="{E9698D02-6B4F-46FB-BD88-664A52109576}" vid="{3EBB29F2-96B2-4EB1-8C62-D4DDE90B9E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42B4E0-3ADC-42D9-9B3D-AA48A4CCDA7F}">
  <ds:schemaRefs>
    <ds:schemaRef ds:uri="http://schemas.microsoft.com/sharepoint/v3/contenttype/forms"/>
  </ds:schemaRefs>
</ds:datastoreItem>
</file>

<file path=customXml/itemProps2.xml><?xml version="1.0" encoding="utf-8"?>
<ds:datastoreItem xmlns:ds="http://schemas.openxmlformats.org/officeDocument/2006/customXml" ds:itemID="{4B9FA804-E6D4-4621-82BA-10D04D9A0D76}">
  <ds:schemaRefs>
    <ds:schemaRef ds:uri="218bb72c-f808-4789-b960-2e9e3d60d59d"/>
    <ds:schemaRef ds:uri="b93c365d-0385-4382-9509-99218ab90b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130B304-E480-4D92-B502-5C9CE859888F}">
  <ds:schemaRefs>
    <ds:schemaRef ds:uri="218bb72c-f808-4789-b960-2e9e3d60d59d"/>
    <ds:schemaRef ds:uri="b93c365d-0385-4382-9509-99218ab90b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11</Slides>
  <Notes>2</Notes>
  <HiddenSlides>0</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Custom Design</vt:lpstr>
      <vt:lpstr>1_Custom Design</vt:lpstr>
      <vt:lpstr>PowerPoint Presentation</vt:lpstr>
      <vt:lpstr>Where do you stand on vaccines?</vt:lpstr>
      <vt:lpstr>What could help people make a decision?</vt:lpstr>
      <vt:lpstr>PowerPoint Presentation</vt:lpstr>
      <vt:lpstr>PowerPoint Presentation</vt:lpstr>
      <vt:lpstr>PowerPoint Presentation</vt:lpstr>
      <vt:lpstr>PowerPoint Presentation</vt:lpstr>
      <vt:lpstr>PowerPoint Presentation</vt:lpstr>
      <vt:lpstr>‘The COVID-19 vaccine should be made compulsory for everyone’  </vt:lpstr>
      <vt:lpstr>PowerPoint Presentation</vt:lpstr>
      <vt:lpstr>Master slide: 1 custom design  = with footer</vt:lpstr>
    </vt:vector>
  </TitlesOfParts>
  <Company>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Bryant, Sian</dc:creator>
  <cp:revision>1</cp:revision>
  <dcterms:created xsi:type="dcterms:W3CDTF">2020-11-30T23:16:46Z</dcterms:created>
  <dcterms:modified xsi:type="dcterms:W3CDTF">2021-08-19T11:21:28Z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