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5" r:id="rId4"/>
    <p:sldMasterId id="2147483833" r:id="rId5"/>
    <p:sldMasterId id="2147483773" r:id="rId6"/>
    <p:sldMasterId id="2147483797" r:id="rId7"/>
    <p:sldMasterId id="2147483737" r:id="rId8"/>
    <p:sldMasterId id="2147483749" r:id="rId9"/>
    <p:sldMasterId id="2147483845" r:id="rId10"/>
  </p:sldMasterIdLst>
  <p:notesMasterIdLst>
    <p:notesMasterId r:id="rId21"/>
  </p:notesMasterIdLst>
  <p:sldIdLst>
    <p:sldId id="256" r:id="rId11"/>
    <p:sldId id="296" r:id="rId12"/>
    <p:sldId id="258" r:id="rId13"/>
    <p:sldId id="259" r:id="rId14"/>
    <p:sldId id="295" r:id="rId15"/>
    <p:sldId id="261" r:id="rId16"/>
    <p:sldId id="262" r:id="rId17"/>
    <p:sldId id="263" r:id="rId18"/>
    <p:sldId id="267" r:id="rId19"/>
    <p:sldId id="293" r:id="rId2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DBDF"/>
    <a:srgbClr val="0F6AB1"/>
    <a:srgbClr val="E26FA9"/>
    <a:srgbClr val="D30D4F"/>
    <a:srgbClr val="E26EA8"/>
    <a:srgbClr val="D2639A"/>
    <a:srgbClr val="3699E0"/>
    <a:srgbClr val="4FA535"/>
    <a:srgbClr val="FFA000"/>
    <a:srgbClr val="E7205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8DF5D10-1E7F-1686-A665-DDFF729F4AA8}" v="17" dt="2021-03-25T14:10:47.931"/>
    <p1510:client id="{1EE0CD9F-3F61-48DD-4C0D-76B376460BF8}" v="6" dt="2022-01-04T10:59:22.524"/>
    <p1510:client id="{3B746DD6-083F-B382-ECB1-DA564094B50F}" v="17" dt="2021-03-25T14:20:45.232"/>
    <p1510:client id="{7D3D69E4-2948-0D33-574D-37827103714D}" v="2" dt="2021-12-20T13:53:33.751"/>
    <p1510:client id="{A18BC878-C3DE-08D0-3E31-BF53993108D5}" v="4" dt="2021-03-25T14:06:22.45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80" autoAdjust="0"/>
    <p:restoredTop sz="94660"/>
  </p:normalViewPr>
  <p:slideViewPr>
    <p:cSldViewPr snapToGrid="0">
      <p:cViewPr varScale="1">
        <p:scale>
          <a:sx n="99" d="100"/>
          <a:sy n="99" d="100"/>
        </p:scale>
        <p:origin x="1496" y="176"/>
      </p:cViewPr>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3.xml"/><Relationship Id="rId18" Type="http://schemas.openxmlformats.org/officeDocument/2006/relationships/slide" Target="slides/slide8.xml"/><Relationship Id="rId26"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Master" Target="slideMasters/slideMaster4.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6.xml"/><Relationship Id="rId20" Type="http://schemas.openxmlformats.org/officeDocument/2006/relationships/slide" Target="slides/slide10.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1.xml"/><Relationship Id="rId24"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5.xml"/><Relationship Id="rId23" Type="http://schemas.openxmlformats.org/officeDocument/2006/relationships/viewProps" Target="viewProps.xml"/><Relationship Id="rId10" Type="http://schemas.openxmlformats.org/officeDocument/2006/relationships/slideMaster" Target="slideMasters/slideMaster7.xml"/><Relationship Id="rId19" Type="http://schemas.openxmlformats.org/officeDocument/2006/relationships/slide" Target="slides/slide9.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atasha Green" userId="S::ng1v20@soton.ac.uk::95db0ffa-da5b-477d-ae38-1990569217b1" providerId="AD" clId="Web-{1EE0CD9F-3F61-48DD-4C0D-76B376460BF8}"/>
    <pc:docChg chg="modSld">
      <pc:chgData name="Natasha Green" userId="S::ng1v20@soton.ac.uk::95db0ffa-da5b-477d-ae38-1990569217b1" providerId="AD" clId="Web-{1EE0CD9F-3F61-48DD-4C0D-76B376460BF8}" dt="2022-01-04T10:59:15.258" v="2" actId="20577"/>
      <pc:docMkLst>
        <pc:docMk/>
      </pc:docMkLst>
      <pc:sldChg chg="modSp">
        <pc:chgData name="Natasha Green" userId="S::ng1v20@soton.ac.uk::95db0ffa-da5b-477d-ae38-1990569217b1" providerId="AD" clId="Web-{1EE0CD9F-3F61-48DD-4C0D-76B376460BF8}" dt="2022-01-04T10:59:15.258" v="2" actId="20577"/>
        <pc:sldMkLst>
          <pc:docMk/>
          <pc:sldMk cId="2130723584" sldId="296"/>
        </pc:sldMkLst>
        <pc:spChg chg="mod">
          <ac:chgData name="Natasha Green" userId="S::ng1v20@soton.ac.uk::95db0ffa-da5b-477d-ae38-1990569217b1" providerId="AD" clId="Web-{1EE0CD9F-3F61-48DD-4C0D-76B376460BF8}" dt="2022-01-04T10:59:15.258" v="2" actId="20577"/>
          <ac:spMkLst>
            <pc:docMk/>
            <pc:sldMk cId="2130723584" sldId="296"/>
            <ac:spMk id="241" creationId="{00000000-0000-0000-0000-000000000000}"/>
          </ac:spMkLst>
        </pc:spChg>
      </pc:sldChg>
    </pc:docChg>
  </pc:docChgLst>
  <pc:docChgLst>
    <pc:chgData name="Green, Natalia" userId="S::natalia.green_uhs.nhs.uk#ext#@sotonac.onmicrosoft.com::bf324bb5-e447-45be-938c-312f37635ca6" providerId="AD" clId="Web-{3B746DD6-083F-B382-ECB1-DA564094B50F}"/>
    <pc:docChg chg="modSld">
      <pc:chgData name="Green, Natalia" userId="S::natalia.green_uhs.nhs.uk#ext#@sotonac.onmicrosoft.com::bf324bb5-e447-45be-938c-312f37635ca6" providerId="AD" clId="Web-{3B746DD6-083F-B382-ECB1-DA564094B50F}" dt="2021-03-25T14:20:43.654" v="14" actId="20577"/>
      <pc:docMkLst>
        <pc:docMk/>
      </pc:docMkLst>
      <pc:sldChg chg="addSp modSp">
        <pc:chgData name="Green, Natalia" userId="S::natalia.green_uhs.nhs.uk#ext#@sotonac.onmicrosoft.com::bf324bb5-e447-45be-938c-312f37635ca6" providerId="AD" clId="Web-{3B746DD6-083F-B382-ECB1-DA564094B50F}" dt="2021-03-25T14:20:43.654" v="14" actId="20577"/>
        <pc:sldMkLst>
          <pc:docMk/>
          <pc:sldMk cId="64601892" sldId="262"/>
        </pc:sldMkLst>
        <pc:spChg chg="mod">
          <ac:chgData name="Green, Natalia" userId="S::natalia.green_uhs.nhs.uk#ext#@sotonac.onmicrosoft.com::bf324bb5-e447-45be-938c-312f37635ca6" providerId="AD" clId="Web-{3B746DD6-083F-B382-ECB1-DA564094B50F}" dt="2021-03-25T14:19:52.604" v="8" actId="1076"/>
          <ac:spMkLst>
            <pc:docMk/>
            <pc:sldMk cId="64601892" sldId="262"/>
            <ac:spMk id="4" creationId="{F5F59BDD-09A8-CC4B-B549-3F7F06E2B33F}"/>
          </ac:spMkLst>
        </pc:spChg>
        <pc:spChg chg="add mod ord">
          <ac:chgData name="Green, Natalia" userId="S::natalia.green_uhs.nhs.uk#ext#@sotonac.onmicrosoft.com::bf324bb5-e447-45be-938c-312f37635ca6" providerId="AD" clId="Web-{3B746DD6-083F-B382-ECB1-DA564094B50F}" dt="2021-03-25T14:20:05.948" v="10" actId="14100"/>
          <ac:spMkLst>
            <pc:docMk/>
            <pc:sldMk cId="64601892" sldId="262"/>
            <ac:spMk id="5" creationId="{89CF96A0-3E03-4DC5-9AE2-AA29E8879FEF}"/>
          </ac:spMkLst>
        </pc:spChg>
        <pc:spChg chg="mod">
          <ac:chgData name="Green, Natalia" userId="S::natalia.green_uhs.nhs.uk#ext#@sotonac.onmicrosoft.com::bf324bb5-e447-45be-938c-312f37635ca6" providerId="AD" clId="Web-{3B746DD6-083F-B382-ECB1-DA564094B50F}" dt="2021-03-25T14:20:43.654" v="14" actId="20577"/>
          <ac:spMkLst>
            <pc:docMk/>
            <pc:sldMk cId="64601892" sldId="262"/>
            <ac:spMk id="285" creationId="{00000000-0000-0000-0000-000000000000}"/>
          </ac:spMkLst>
        </pc:spChg>
        <pc:picChg chg="mod">
          <ac:chgData name="Green, Natalia" userId="S::natalia.green_uhs.nhs.uk#ext#@sotonac.onmicrosoft.com::bf324bb5-e447-45be-938c-312f37635ca6" providerId="AD" clId="Web-{3B746DD6-083F-B382-ECB1-DA564094B50F}" dt="2021-03-25T14:20:07.167" v="11" actId="1076"/>
          <ac:picMkLst>
            <pc:docMk/>
            <pc:sldMk cId="64601892" sldId="262"/>
            <ac:picMk id="287" creationId="{00000000-0000-0000-0000-000000000000}"/>
          </ac:picMkLst>
        </pc:picChg>
      </pc:sldChg>
    </pc:docChg>
  </pc:docChgLst>
  <pc:docChgLst>
    <pc:chgData name="Natasha Green" userId="S::ng1v20@soton.ac.uk::95db0ffa-da5b-477d-ae38-1990569217b1" providerId="AD" clId="Web-{7D3D69E4-2948-0D33-574D-37827103714D}"/>
    <pc:docChg chg="modSld">
      <pc:chgData name="Natasha Green" userId="S::ng1v20@soton.ac.uk::95db0ffa-da5b-477d-ae38-1990569217b1" providerId="AD" clId="Web-{7D3D69E4-2948-0D33-574D-37827103714D}" dt="2021-12-20T13:53:32.079" v="0" actId="20577"/>
      <pc:docMkLst>
        <pc:docMk/>
      </pc:docMkLst>
      <pc:sldChg chg="modSp">
        <pc:chgData name="Natasha Green" userId="S::ng1v20@soton.ac.uk::95db0ffa-da5b-477d-ae38-1990569217b1" providerId="AD" clId="Web-{7D3D69E4-2948-0D33-574D-37827103714D}" dt="2021-12-20T13:53:32.079" v="0" actId="20577"/>
        <pc:sldMkLst>
          <pc:docMk/>
          <pc:sldMk cId="3244915766" sldId="256"/>
        </pc:sldMkLst>
        <pc:spChg chg="mod">
          <ac:chgData name="Natasha Green" userId="S::ng1v20@soton.ac.uk::95db0ffa-da5b-477d-ae38-1990569217b1" providerId="AD" clId="Web-{7D3D69E4-2948-0D33-574D-37827103714D}" dt="2021-12-20T13:53:32.079" v="0" actId="20577"/>
          <ac:spMkLst>
            <pc:docMk/>
            <pc:sldMk cId="3244915766" sldId="256"/>
            <ac:spMk id="233"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6987C2-73A0-B746-A396-65B4F3F2414E}" type="datetimeFigureOut">
              <a:rPr lang="en-US" smtClean="0"/>
              <a:t>1/4/2022</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BB93FB-CDCD-4E49-BA21-67EFFDC20E28}" type="slidenum">
              <a:rPr lang="en-US" smtClean="0"/>
              <a:t>‹#›</a:t>
            </a:fld>
            <a:endParaRPr lang="en-US"/>
          </a:p>
        </p:txBody>
      </p:sp>
    </p:spTree>
    <p:extLst>
      <p:ext uri="{BB962C8B-B14F-4D97-AF65-F5344CB8AC3E}">
        <p14:creationId xmlns:p14="http://schemas.microsoft.com/office/powerpoint/2010/main" val="22856520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31" name="Google Shape;231;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0000090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b65152134c_2_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7" name="Google Shape;237;gb65152134c_2_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9331504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b525822f29_0_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6" name="Google Shape;246;gb525822f29_0_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4843352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gbb11a67497_0_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7" name="Google Shape;257;gbb11a67497_0_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997042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bb11a67497_0_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8" name="Google Shape;268;gbb11a67497_0_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8080497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gb65152134c_1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75" name="Google Shape;275;gb65152134c_1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9483996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gabefc0c955_0_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2" name="Google Shape;282;gabefc0c955_0_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7065250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gaf9cfb55a7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0" name="Google Shape;290;gaf9cfb55a7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1808595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65EEC4-E13D-446D-AE50-94972F3438DB}"/>
              </a:ext>
            </a:extLst>
          </p:cNvPr>
          <p:cNvSpPr>
            <a:spLocks noGrp="1"/>
          </p:cNvSpPr>
          <p:nvPr>
            <p:ph type="ctrTitle"/>
          </p:nvPr>
        </p:nvSpPr>
        <p:spPr>
          <a:xfrm>
            <a:off x="1143000" y="1122363"/>
            <a:ext cx="6858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052E98FB-4D85-416E-99BB-F75FCA9A5B5D}"/>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B8977D21-C698-4D5F-BBB5-56BB96EACBC5}"/>
              </a:ext>
            </a:extLst>
          </p:cNvPr>
          <p:cNvSpPr>
            <a:spLocks noGrp="1"/>
          </p:cNvSpPr>
          <p:nvPr>
            <p:ph type="dt" sz="half" idx="10"/>
          </p:nvPr>
        </p:nvSpPr>
        <p:spPr/>
        <p:txBody>
          <a:bodyPr/>
          <a:lstStyle/>
          <a:p>
            <a:fld id="{05874639-9AA8-41A8-BF0F-7D6D1CF89907}" type="datetimeFigureOut">
              <a:rPr lang="en-GB" smtClean="0"/>
              <a:t>04/01/2022</a:t>
            </a:fld>
            <a:endParaRPr lang="en-GB"/>
          </a:p>
        </p:txBody>
      </p:sp>
      <p:sp>
        <p:nvSpPr>
          <p:cNvPr id="5" name="Footer Placeholder 4">
            <a:extLst>
              <a:ext uri="{FF2B5EF4-FFF2-40B4-BE49-F238E27FC236}">
                <a16:creationId xmlns:a16="http://schemas.microsoft.com/office/drawing/2014/main" id="{11BA44F5-1AE5-492C-862D-294A50D8384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8AD3E04-CEB9-45E0-8711-77EB808A222E}"/>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20707843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3DC644-B13B-4DFC-B209-088AB1637A9D}"/>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4FC02C53-0DA5-4C21-A5D7-2B5BD666CDA5}"/>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AB0D9246-EDE1-4320-BB7B-40AC83A53A4C}"/>
              </a:ext>
            </a:extLst>
          </p:cNvPr>
          <p:cNvSpPr>
            <a:spLocks noGrp="1"/>
          </p:cNvSpPr>
          <p:nvPr>
            <p:ph type="dt" sz="half" idx="10"/>
          </p:nvPr>
        </p:nvSpPr>
        <p:spPr/>
        <p:txBody>
          <a:bodyPr/>
          <a:lstStyle/>
          <a:p>
            <a:fld id="{05874639-9AA8-41A8-BF0F-7D6D1CF89907}" type="datetimeFigureOut">
              <a:rPr lang="en-GB" smtClean="0"/>
              <a:t>04/01/2022</a:t>
            </a:fld>
            <a:endParaRPr lang="en-GB"/>
          </a:p>
        </p:txBody>
      </p:sp>
      <p:sp>
        <p:nvSpPr>
          <p:cNvPr id="5" name="Footer Placeholder 4">
            <a:extLst>
              <a:ext uri="{FF2B5EF4-FFF2-40B4-BE49-F238E27FC236}">
                <a16:creationId xmlns:a16="http://schemas.microsoft.com/office/drawing/2014/main" id="{84E258A4-31A5-4E66-BE8D-D97D066DE01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7C0208A-A068-452C-B24A-9EC854CDE1B1}"/>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12284038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D26FF1C-FB95-4036-8C98-7D6067906828}"/>
              </a:ext>
            </a:extLst>
          </p:cNvPr>
          <p:cNvSpPr>
            <a:spLocks noGrp="1"/>
          </p:cNvSpPr>
          <p:nvPr>
            <p:ph type="title" orient="vert"/>
          </p:nvPr>
        </p:nvSpPr>
        <p:spPr>
          <a:xfrm>
            <a:off x="6543675" y="365125"/>
            <a:ext cx="1971675"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8896DE3D-40E4-4238-BD76-A16F4CB17000}"/>
              </a:ext>
            </a:extLst>
          </p:cNvPr>
          <p:cNvSpPr>
            <a:spLocks noGrp="1"/>
          </p:cNvSpPr>
          <p:nvPr>
            <p:ph type="body" orient="vert" idx="1"/>
          </p:nvPr>
        </p:nvSpPr>
        <p:spPr>
          <a:xfrm>
            <a:off x="628650" y="365125"/>
            <a:ext cx="5762625"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680D8EB5-9207-44C7-AD72-E73460CC9EB4}"/>
              </a:ext>
            </a:extLst>
          </p:cNvPr>
          <p:cNvSpPr>
            <a:spLocks noGrp="1"/>
          </p:cNvSpPr>
          <p:nvPr>
            <p:ph type="dt" sz="half" idx="10"/>
          </p:nvPr>
        </p:nvSpPr>
        <p:spPr/>
        <p:txBody>
          <a:bodyPr/>
          <a:lstStyle/>
          <a:p>
            <a:fld id="{05874639-9AA8-41A8-BF0F-7D6D1CF89907}" type="datetimeFigureOut">
              <a:rPr lang="en-GB" smtClean="0"/>
              <a:t>04/01/2022</a:t>
            </a:fld>
            <a:endParaRPr lang="en-GB"/>
          </a:p>
        </p:txBody>
      </p:sp>
      <p:sp>
        <p:nvSpPr>
          <p:cNvPr id="5" name="Footer Placeholder 4">
            <a:extLst>
              <a:ext uri="{FF2B5EF4-FFF2-40B4-BE49-F238E27FC236}">
                <a16:creationId xmlns:a16="http://schemas.microsoft.com/office/drawing/2014/main" id="{14FB650C-C0E3-4516-9E5C-B48D7FF84D8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4D3717D-3671-4929-A4FC-B317D278CFDC}"/>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2129419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a:t>Click to edit Master title style</a:t>
            </a:r>
            <a:endParaRPr lang="en-US" dirty="0"/>
          </a:p>
        </p:txBody>
      </p:sp>
      <p:sp>
        <p:nvSpPr>
          <p:cNvPr id="16" name="Subtitle 2">
            <a:extLst>
              <a:ext uri="{FF2B5EF4-FFF2-40B4-BE49-F238E27FC236}">
                <a16:creationId xmlns:a16="http://schemas.microsoft.com/office/drawing/2014/main" id="{F2966C72-6CF5-4BF6-B2C6-F600513B0182}"/>
              </a:ext>
            </a:extLst>
          </p:cNvPr>
          <p:cNvSpPr>
            <a:spLocks noGrp="1"/>
          </p:cNvSpPr>
          <p:nvPr>
            <p:ph type="subTitle" idx="1"/>
          </p:nvPr>
        </p:nvSpPr>
        <p:spPr>
          <a:xfrm>
            <a:off x="1371600" y="3886200"/>
            <a:ext cx="6400800" cy="1752600"/>
          </a:xfrm>
        </p:spPr>
        <p:txBody>
          <a:bodyPr/>
          <a:lstStyle>
            <a:lvl1pPr>
              <a:defRPr/>
            </a:lvl1pPr>
          </a:lstStyle>
          <a:p>
            <a:r>
              <a:rPr lang="en-GB"/>
              <a:t>Click to edit Master subtitle style</a:t>
            </a:r>
            <a:endParaRPr lang="en-GB" dirty="0"/>
          </a:p>
        </p:txBody>
      </p:sp>
    </p:spTree>
    <p:extLst>
      <p:ext uri="{BB962C8B-B14F-4D97-AF65-F5344CB8AC3E}">
        <p14:creationId xmlns:p14="http://schemas.microsoft.com/office/powerpoint/2010/main" val="2641401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1_Title Only">
  <p:cSld name="1_Title Only">
    <p:spTree>
      <p:nvGrpSpPr>
        <p:cNvPr id="1" name="Shape 11"/>
        <p:cNvGrpSpPr/>
        <p:nvPr/>
      </p:nvGrpSpPr>
      <p:grpSpPr>
        <a:xfrm>
          <a:off x="0" y="0"/>
          <a:ext cx="0" cy="0"/>
          <a:chOff x="0" y="0"/>
          <a:chExt cx="0" cy="0"/>
        </a:xfrm>
      </p:grpSpPr>
      <p:sp>
        <p:nvSpPr>
          <p:cNvPr id="12" name="Google Shape;12;p5"/>
          <p:cNvSpPr txBox="1">
            <a:spLocks noGrp="1"/>
          </p:cNvSpPr>
          <p:nvPr>
            <p:ph type="title"/>
          </p:nvPr>
        </p:nvSpPr>
        <p:spPr>
          <a:xfrm>
            <a:off x="492919" y="499533"/>
            <a:ext cx="8079600" cy="16581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GB"/>
              <a:t>Click to edit Master title style</a:t>
            </a:r>
            <a:endParaRPr/>
          </a:p>
        </p:txBody>
      </p:sp>
      <p:sp>
        <p:nvSpPr>
          <p:cNvPr id="17" name="Google Shape;17;p5"/>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l">
              <a:lnSpc>
                <a:spcPct val="85000"/>
              </a:lnSpc>
              <a:spcBef>
                <a:spcPts val="1300"/>
              </a:spcBef>
              <a:spcAft>
                <a:spcPts val="0"/>
              </a:spcAft>
              <a:buClr>
                <a:srgbClr val="262626"/>
              </a:buClr>
              <a:buSzPts val="2400"/>
              <a:buChar char=" "/>
              <a:defRPr/>
            </a:lvl1pPr>
            <a:lvl2pPr lvl="1" algn="l">
              <a:lnSpc>
                <a:spcPct val="85000"/>
              </a:lnSpc>
              <a:spcBef>
                <a:spcPts val="600"/>
              </a:spcBef>
              <a:spcAft>
                <a:spcPts val="0"/>
              </a:spcAft>
              <a:buClr>
                <a:srgbClr val="262626"/>
              </a:buClr>
              <a:buSzPts val="1800"/>
              <a:buChar char=" "/>
              <a:defRPr/>
            </a:lvl2pPr>
            <a:lvl3pPr lvl="2" algn="l">
              <a:lnSpc>
                <a:spcPct val="85000"/>
              </a:lnSpc>
              <a:spcBef>
                <a:spcPts val="600"/>
              </a:spcBef>
              <a:spcAft>
                <a:spcPts val="0"/>
              </a:spcAft>
              <a:buClr>
                <a:srgbClr val="262626"/>
              </a:buClr>
              <a:buSzPts val="1800"/>
              <a:buChar char=" "/>
              <a:defRPr/>
            </a:lvl3pPr>
            <a:lvl4pPr lvl="3" algn="l">
              <a:lnSpc>
                <a:spcPct val="85000"/>
              </a:lnSpc>
              <a:spcBef>
                <a:spcPts val="600"/>
              </a:spcBef>
              <a:spcAft>
                <a:spcPts val="0"/>
              </a:spcAft>
              <a:buClr>
                <a:srgbClr val="262626"/>
              </a:buClr>
              <a:buSzPts val="1800"/>
              <a:buChar char=" "/>
              <a:defRPr/>
            </a:lvl4pPr>
            <a:lvl5pPr lvl="4" algn="l">
              <a:lnSpc>
                <a:spcPct val="85000"/>
              </a:lnSpc>
              <a:spcBef>
                <a:spcPts val="600"/>
              </a:spcBef>
              <a:spcAft>
                <a:spcPts val="0"/>
              </a:spcAft>
              <a:buClr>
                <a:srgbClr val="262626"/>
              </a:buClr>
              <a:buSzPts val="1800"/>
              <a:buChar char=" "/>
              <a:defRPr/>
            </a:lvl5pPr>
            <a:lvl6pPr lvl="5" algn="l">
              <a:lnSpc>
                <a:spcPct val="85000"/>
              </a:lnSpc>
              <a:spcBef>
                <a:spcPts val="600"/>
              </a:spcBef>
              <a:spcAft>
                <a:spcPts val="0"/>
              </a:spcAft>
              <a:buClr>
                <a:srgbClr val="262626"/>
              </a:buClr>
              <a:buSzPts val="1800"/>
              <a:buChar char=" "/>
              <a:defRPr/>
            </a:lvl6pPr>
            <a:lvl7pPr lvl="6" algn="l">
              <a:lnSpc>
                <a:spcPct val="85000"/>
              </a:lnSpc>
              <a:spcBef>
                <a:spcPts val="600"/>
              </a:spcBef>
              <a:spcAft>
                <a:spcPts val="0"/>
              </a:spcAft>
              <a:buClr>
                <a:srgbClr val="262626"/>
              </a:buClr>
              <a:buSzPts val="1800"/>
              <a:buChar char=" "/>
              <a:defRPr/>
            </a:lvl7pPr>
            <a:lvl8pPr lvl="7" algn="l">
              <a:lnSpc>
                <a:spcPct val="85000"/>
              </a:lnSpc>
              <a:spcBef>
                <a:spcPts val="600"/>
              </a:spcBef>
              <a:spcAft>
                <a:spcPts val="0"/>
              </a:spcAft>
              <a:buClr>
                <a:srgbClr val="262626"/>
              </a:buClr>
              <a:buSzPts val="1800"/>
              <a:buChar char=" "/>
              <a:defRPr/>
            </a:lvl8pPr>
            <a:lvl9pPr lvl="8" algn="l">
              <a:lnSpc>
                <a:spcPct val="85000"/>
              </a:lnSpc>
              <a:spcBef>
                <a:spcPts val="600"/>
              </a:spcBef>
              <a:spcAft>
                <a:spcPts val="0"/>
              </a:spcAft>
              <a:buClr>
                <a:srgbClr val="262626"/>
              </a:buClr>
              <a:buSzPts val="1800"/>
              <a:buChar char=" "/>
              <a:defRPr/>
            </a:lvl9pPr>
          </a:lstStyle>
          <a:p>
            <a:r>
              <a:rPr lang="en-GB"/>
              <a:t>Click to edit Master subtitle style</a:t>
            </a:r>
            <a:endParaRPr/>
          </a:p>
        </p:txBody>
      </p:sp>
    </p:spTree>
    <p:extLst>
      <p:ext uri="{BB962C8B-B14F-4D97-AF65-F5344CB8AC3E}">
        <p14:creationId xmlns:p14="http://schemas.microsoft.com/office/powerpoint/2010/main" val="35504895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2_Title Only">
  <p:cSld name="2_Title Only">
    <p:spTree>
      <p:nvGrpSpPr>
        <p:cNvPr id="1" name="Shape 23"/>
        <p:cNvGrpSpPr/>
        <p:nvPr/>
      </p:nvGrpSpPr>
      <p:grpSpPr>
        <a:xfrm>
          <a:off x="0" y="0"/>
          <a:ext cx="0" cy="0"/>
          <a:chOff x="0" y="0"/>
          <a:chExt cx="0" cy="0"/>
        </a:xfrm>
      </p:grpSpPr>
      <p:sp>
        <p:nvSpPr>
          <p:cNvPr id="24" name="Google Shape;24;p6"/>
          <p:cNvSpPr txBox="1">
            <a:spLocks noGrp="1"/>
          </p:cNvSpPr>
          <p:nvPr>
            <p:ph type="title"/>
          </p:nvPr>
        </p:nvSpPr>
        <p:spPr>
          <a:xfrm>
            <a:off x="492919" y="499533"/>
            <a:ext cx="8079600" cy="16581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GB"/>
              <a:t>Click to edit Master title style</a:t>
            </a:r>
            <a:endParaRPr/>
          </a:p>
        </p:txBody>
      </p:sp>
      <p:sp>
        <p:nvSpPr>
          <p:cNvPr id="26" name="Google Shape;26;p6"/>
          <p:cNvSpPr txBox="1"/>
          <p:nvPr/>
        </p:nvSpPr>
        <p:spPr>
          <a:xfrm>
            <a:off x="5138226" y="6170500"/>
            <a:ext cx="3907500" cy="5541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3000"/>
              <a:buFont typeface="Arial"/>
              <a:buNone/>
            </a:pPr>
            <a:r>
              <a:rPr lang="en-GB" sz="3000" b="1" i="0" u="none" strike="noStrike" cap="none">
                <a:solidFill>
                  <a:schemeClr val="lt1"/>
                </a:solidFill>
                <a:latin typeface="Calibri"/>
                <a:ea typeface="Calibri"/>
                <a:cs typeface="Calibri"/>
                <a:sym typeface="Calibri"/>
              </a:rPr>
              <a:t>#BePartOfTheSolution</a:t>
            </a:r>
            <a:endParaRPr sz="3000" b="1"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24690852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5336DE-0913-4BD9-85E4-27A17744916C}"/>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C558F5FF-6704-477B-A85F-C954E1A6D183}"/>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EB5E8EC-580B-47CF-868C-F5714E5692DA}"/>
              </a:ext>
            </a:extLst>
          </p:cNvPr>
          <p:cNvSpPr>
            <a:spLocks noGrp="1"/>
          </p:cNvSpPr>
          <p:nvPr>
            <p:ph type="dt" sz="half" idx="10"/>
          </p:nvPr>
        </p:nvSpPr>
        <p:spPr/>
        <p:txBody>
          <a:bodyPr/>
          <a:lstStyle/>
          <a:p>
            <a:fld id="{311EFBFD-9C2D-479A-88C9-90FE6730ED25}" type="datetimeFigureOut">
              <a:rPr lang="en-GB" smtClean="0"/>
              <a:t>04/01/2022</a:t>
            </a:fld>
            <a:endParaRPr lang="en-GB"/>
          </a:p>
        </p:txBody>
      </p:sp>
      <p:sp>
        <p:nvSpPr>
          <p:cNvPr id="5" name="Footer Placeholder 4">
            <a:extLst>
              <a:ext uri="{FF2B5EF4-FFF2-40B4-BE49-F238E27FC236}">
                <a16:creationId xmlns:a16="http://schemas.microsoft.com/office/drawing/2014/main" id="{3871AF47-C2E1-4318-B999-34B69DE9DA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2D9D36E-FD8B-4297-8D0E-59497660E99D}"/>
              </a:ext>
            </a:extLst>
          </p:cNvPr>
          <p:cNvSpPr>
            <a:spLocks noGrp="1"/>
          </p:cNvSpPr>
          <p:nvPr>
            <p:ph type="sldNum" sz="quarter" idx="12"/>
          </p:nvPr>
        </p:nvSpPr>
        <p:spPr/>
        <p:txBody>
          <a:bodyPr/>
          <a:lstStyle/>
          <a:p>
            <a:fld id="{21F81A3B-6BAF-485C-9573-638FB44FE6D8}" type="slidenum">
              <a:rPr lang="en-GB" smtClean="0"/>
              <a:t>‹#›</a:t>
            </a:fld>
            <a:endParaRPr lang="en-GB"/>
          </a:p>
        </p:txBody>
      </p:sp>
    </p:spTree>
    <p:extLst>
      <p:ext uri="{BB962C8B-B14F-4D97-AF65-F5344CB8AC3E}">
        <p14:creationId xmlns:p14="http://schemas.microsoft.com/office/powerpoint/2010/main" val="11077741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E29B0C-9973-4C1E-A133-9511597FA31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54A4CFA-1663-47FD-886D-FD45547A9A1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929F225-89CB-4B43-90FE-78261832C42E}"/>
              </a:ext>
            </a:extLst>
          </p:cNvPr>
          <p:cNvSpPr>
            <a:spLocks noGrp="1"/>
          </p:cNvSpPr>
          <p:nvPr>
            <p:ph type="dt" sz="half" idx="10"/>
          </p:nvPr>
        </p:nvSpPr>
        <p:spPr/>
        <p:txBody>
          <a:bodyPr/>
          <a:lstStyle/>
          <a:p>
            <a:fld id="{311EFBFD-9C2D-479A-88C9-90FE6730ED25}" type="datetimeFigureOut">
              <a:rPr lang="en-GB" smtClean="0"/>
              <a:t>04/01/2022</a:t>
            </a:fld>
            <a:endParaRPr lang="en-GB"/>
          </a:p>
        </p:txBody>
      </p:sp>
      <p:sp>
        <p:nvSpPr>
          <p:cNvPr id="5" name="Footer Placeholder 4">
            <a:extLst>
              <a:ext uri="{FF2B5EF4-FFF2-40B4-BE49-F238E27FC236}">
                <a16:creationId xmlns:a16="http://schemas.microsoft.com/office/drawing/2014/main" id="{2F084B2D-595F-4717-9EA3-B1674C67153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D6B0F41-A268-46E7-9EE8-0CDF3B7339F5}"/>
              </a:ext>
            </a:extLst>
          </p:cNvPr>
          <p:cNvSpPr>
            <a:spLocks noGrp="1"/>
          </p:cNvSpPr>
          <p:nvPr>
            <p:ph type="sldNum" sz="quarter" idx="12"/>
          </p:nvPr>
        </p:nvSpPr>
        <p:spPr/>
        <p:txBody>
          <a:bodyPr/>
          <a:lstStyle/>
          <a:p>
            <a:fld id="{21F81A3B-6BAF-485C-9573-638FB44FE6D8}" type="slidenum">
              <a:rPr lang="en-GB" smtClean="0"/>
              <a:t>‹#›</a:t>
            </a:fld>
            <a:endParaRPr lang="en-GB"/>
          </a:p>
        </p:txBody>
      </p:sp>
    </p:spTree>
    <p:extLst>
      <p:ext uri="{BB962C8B-B14F-4D97-AF65-F5344CB8AC3E}">
        <p14:creationId xmlns:p14="http://schemas.microsoft.com/office/powerpoint/2010/main" val="10565488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82F6-E786-4DB8-9B30-75ED98DF6A59}"/>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5CE49FA9-C039-4564-B80B-E4E26191F90A}"/>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C602935-76A2-485B-9282-1E7875152629}"/>
              </a:ext>
            </a:extLst>
          </p:cNvPr>
          <p:cNvSpPr>
            <a:spLocks noGrp="1"/>
          </p:cNvSpPr>
          <p:nvPr>
            <p:ph type="dt" sz="half" idx="10"/>
          </p:nvPr>
        </p:nvSpPr>
        <p:spPr/>
        <p:txBody>
          <a:bodyPr/>
          <a:lstStyle/>
          <a:p>
            <a:fld id="{311EFBFD-9C2D-479A-88C9-90FE6730ED25}" type="datetimeFigureOut">
              <a:rPr lang="en-GB" smtClean="0"/>
              <a:t>04/01/2022</a:t>
            </a:fld>
            <a:endParaRPr lang="en-GB"/>
          </a:p>
        </p:txBody>
      </p:sp>
      <p:sp>
        <p:nvSpPr>
          <p:cNvPr id="5" name="Footer Placeholder 4">
            <a:extLst>
              <a:ext uri="{FF2B5EF4-FFF2-40B4-BE49-F238E27FC236}">
                <a16:creationId xmlns:a16="http://schemas.microsoft.com/office/drawing/2014/main" id="{9AAD4D8C-F51D-4B35-9400-046307B06ED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A9B23A6-60D4-40A0-8665-9A116803AFB4}"/>
              </a:ext>
            </a:extLst>
          </p:cNvPr>
          <p:cNvSpPr>
            <a:spLocks noGrp="1"/>
          </p:cNvSpPr>
          <p:nvPr>
            <p:ph type="sldNum" sz="quarter" idx="12"/>
          </p:nvPr>
        </p:nvSpPr>
        <p:spPr/>
        <p:txBody>
          <a:bodyPr/>
          <a:lstStyle/>
          <a:p>
            <a:fld id="{21F81A3B-6BAF-485C-9573-638FB44FE6D8}" type="slidenum">
              <a:rPr lang="en-GB" smtClean="0"/>
              <a:t>‹#›</a:t>
            </a:fld>
            <a:endParaRPr lang="en-GB"/>
          </a:p>
        </p:txBody>
      </p:sp>
    </p:spTree>
    <p:extLst>
      <p:ext uri="{BB962C8B-B14F-4D97-AF65-F5344CB8AC3E}">
        <p14:creationId xmlns:p14="http://schemas.microsoft.com/office/powerpoint/2010/main" val="28064410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21EBF3-4880-4BFA-95C4-75177100555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5E47D58-1B81-4C7F-89FA-5C72AE993AED}"/>
              </a:ext>
            </a:extLst>
          </p:cNvPr>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F962BEE-B97B-4330-AC2B-0B9999AF5988}"/>
              </a:ext>
            </a:extLst>
          </p:cNvPr>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F3D31566-F18B-4BE2-8FD0-BB500F87659C}"/>
              </a:ext>
            </a:extLst>
          </p:cNvPr>
          <p:cNvSpPr>
            <a:spLocks noGrp="1"/>
          </p:cNvSpPr>
          <p:nvPr>
            <p:ph type="dt" sz="half" idx="10"/>
          </p:nvPr>
        </p:nvSpPr>
        <p:spPr/>
        <p:txBody>
          <a:bodyPr/>
          <a:lstStyle/>
          <a:p>
            <a:fld id="{311EFBFD-9C2D-479A-88C9-90FE6730ED25}" type="datetimeFigureOut">
              <a:rPr lang="en-GB" smtClean="0"/>
              <a:t>04/01/2022</a:t>
            </a:fld>
            <a:endParaRPr lang="en-GB"/>
          </a:p>
        </p:txBody>
      </p:sp>
      <p:sp>
        <p:nvSpPr>
          <p:cNvPr id="6" name="Footer Placeholder 5">
            <a:extLst>
              <a:ext uri="{FF2B5EF4-FFF2-40B4-BE49-F238E27FC236}">
                <a16:creationId xmlns:a16="http://schemas.microsoft.com/office/drawing/2014/main" id="{981EF009-3402-4C73-B016-1EF99F33ACD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FDB5A0B-57BA-4B22-8DAA-B55A1031C9E3}"/>
              </a:ext>
            </a:extLst>
          </p:cNvPr>
          <p:cNvSpPr>
            <a:spLocks noGrp="1"/>
          </p:cNvSpPr>
          <p:nvPr>
            <p:ph type="sldNum" sz="quarter" idx="12"/>
          </p:nvPr>
        </p:nvSpPr>
        <p:spPr/>
        <p:txBody>
          <a:bodyPr/>
          <a:lstStyle/>
          <a:p>
            <a:fld id="{21F81A3B-6BAF-485C-9573-638FB44FE6D8}" type="slidenum">
              <a:rPr lang="en-GB" smtClean="0"/>
              <a:t>‹#›</a:t>
            </a:fld>
            <a:endParaRPr lang="en-GB"/>
          </a:p>
        </p:txBody>
      </p:sp>
    </p:spTree>
    <p:extLst>
      <p:ext uri="{BB962C8B-B14F-4D97-AF65-F5344CB8AC3E}">
        <p14:creationId xmlns:p14="http://schemas.microsoft.com/office/powerpoint/2010/main" val="36076378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F5E0B8-0EEF-4C75-8096-1FC9AB0D6489}"/>
              </a:ext>
            </a:extLst>
          </p:cNvPr>
          <p:cNvSpPr>
            <a:spLocks noGrp="1"/>
          </p:cNvSpPr>
          <p:nvPr>
            <p:ph type="title"/>
          </p:nvPr>
        </p:nvSpPr>
        <p:spPr>
          <a:xfrm>
            <a:off x="630238" y="365125"/>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479B164-7A5C-4155-BFBE-AD1851F370E9}"/>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F7812E9-FADB-4070-BFC9-335091814009}"/>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B78807E7-ED33-434F-959E-1EFDBF267B6A}"/>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E8FF620-18B5-44A9-A938-74D23A654FAC}"/>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A3CECFCB-D04F-4310-A1A5-9D5B67DEDC06}"/>
              </a:ext>
            </a:extLst>
          </p:cNvPr>
          <p:cNvSpPr>
            <a:spLocks noGrp="1"/>
          </p:cNvSpPr>
          <p:nvPr>
            <p:ph type="dt" sz="half" idx="10"/>
          </p:nvPr>
        </p:nvSpPr>
        <p:spPr/>
        <p:txBody>
          <a:bodyPr/>
          <a:lstStyle/>
          <a:p>
            <a:fld id="{311EFBFD-9C2D-479A-88C9-90FE6730ED25}" type="datetimeFigureOut">
              <a:rPr lang="en-GB" smtClean="0"/>
              <a:t>04/01/2022</a:t>
            </a:fld>
            <a:endParaRPr lang="en-GB"/>
          </a:p>
        </p:txBody>
      </p:sp>
      <p:sp>
        <p:nvSpPr>
          <p:cNvPr id="8" name="Footer Placeholder 7">
            <a:extLst>
              <a:ext uri="{FF2B5EF4-FFF2-40B4-BE49-F238E27FC236}">
                <a16:creationId xmlns:a16="http://schemas.microsoft.com/office/drawing/2014/main" id="{07B80B7A-BEFE-417E-8127-14A7F2742166}"/>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23093DF8-59DA-4FFF-8806-3A76A8E5108C}"/>
              </a:ext>
            </a:extLst>
          </p:cNvPr>
          <p:cNvSpPr>
            <a:spLocks noGrp="1"/>
          </p:cNvSpPr>
          <p:nvPr>
            <p:ph type="sldNum" sz="quarter" idx="12"/>
          </p:nvPr>
        </p:nvSpPr>
        <p:spPr/>
        <p:txBody>
          <a:bodyPr/>
          <a:lstStyle/>
          <a:p>
            <a:fld id="{21F81A3B-6BAF-485C-9573-638FB44FE6D8}" type="slidenum">
              <a:rPr lang="en-GB" smtClean="0"/>
              <a:t>‹#›</a:t>
            </a:fld>
            <a:endParaRPr lang="en-GB"/>
          </a:p>
        </p:txBody>
      </p:sp>
    </p:spTree>
    <p:extLst>
      <p:ext uri="{BB962C8B-B14F-4D97-AF65-F5344CB8AC3E}">
        <p14:creationId xmlns:p14="http://schemas.microsoft.com/office/powerpoint/2010/main" val="21400998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B1C05-5369-41D4-B6B3-00BA6A3E6A94}"/>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5CEBACAE-4E21-4B48-8754-531B7521A6AC}"/>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020CF9C8-69C7-4A2F-9525-734BB906EBB4}"/>
              </a:ext>
            </a:extLst>
          </p:cNvPr>
          <p:cNvSpPr>
            <a:spLocks noGrp="1"/>
          </p:cNvSpPr>
          <p:nvPr>
            <p:ph type="dt" sz="half" idx="10"/>
          </p:nvPr>
        </p:nvSpPr>
        <p:spPr/>
        <p:txBody>
          <a:bodyPr/>
          <a:lstStyle/>
          <a:p>
            <a:fld id="{05874639-9AA8-41A8-BF0F-7D6D1CF89907}" type="datetimeFigureOut">
              <a:rPr lang="en-GB" smtClean="0"/>
              <a:t>04/01/2022</a:t>
            </a:fld>
            <a:endParaRPr lang="en-GB" dirty="0"/>
          </a:p>
        </p:txBody>
      </p:sp>
      <p:sp>
        <p:nvSpPr>
          <p:cNvPr id="5" name="Footer Placeholder 4">
            <a:extLst>
              <a:ext uri="{FF2B5EF4-FFF2-40B4-BE49-F238E27FC236}">
                <a16:creationId xmlns:a16="http://schemas.microsoft.com/office/drawing/2014/main" id="{3C2C222F-F86A-4CEB-8D5C-413CAEB000A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F4C8541-F7CF-406E-8E8A-5283DF2A34C2}"/>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13384975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10C3F6-8F58-4D9F-A721-17986C91626C}"/>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7EF11E66-92AF-4349-AFE8-C63566C104A8}"/>
              </a:ext>
            </a:extLst>
          </p:cNvPr>
          <p:cNvSpPr>
            <a:spLocks noGrp="1"/>
          </p:cNvSpPr>
          <p:nvPr>
            <p:ph type="dt" sz="half" idx="10"/>
          </p:nvPr>
        </p:nvSpPr>
        <p:spPr/>
        <p:txBody>
          <a:bodyPr/>
          <a:lstStyle/>
          <a:p>
            <a:fld id="{311EFBFD-9C2D-479A-88C9-90FE6730ED25}" type="datetimeFigureOut">
              <a:rPr lang="en-GB" smtClean="0"/>
              <a:t>04/01/2022</a:t>
            </a:fld>
            <a:endParaRPr lang="en-GB"/>
          </a:p>
        </p:txBody>
      </p:sp>
      <p:sp>
        <p:nvSpPr>
          <p:cNvPr id="4" name="Footer Placeholder 3">
            <a:extLst>
              <a:ext uri="{FF2B5EF4-FFF2-40B4-BE49-F238E27FC236}">
                <a16:creationId xmlns:a16="http://schemas.microsoft.com/office/drawing/2014/main" id="{D18DCC9D-7832-4C71-82BC-EC0760180226}"/>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50CD9218-BF93-42A9-B00C-A547AC066E97}"/>
              </a:ext>
            </a:extLst>
          </p:cNvPr>
          <p:cNvSpPr>
            <a:spLocks noGrp="1"/>
          </p:cNvSpPr>
          <p:nvPr>
            <p:ph type="sldNum" sz="quarter" idx="12"/>
          </p:nvPr>
        </p:nvSpPr>
        <p:spPr/>
        <p:txBody>
          <a:bodyPr/>
          <a:lstStyle/>
          <a:p>
            <a:fld id="{21F81A3B-6BAF-485C-9573-638FB44FE6D8}" type="slidenum">
              <a:rPr lang="en-GB" smtClean="0"/>
              <a:t>‹#›</a:t>
            </a:fld>
            <a:endParaRPr lang="en-GB"/>
          </a:p>
        </p:txBody>
      </p:sp>
    </p:spTree>
    <p:extLst>
      <p:ext uri="{BB962C8B-B14F-4D97-AF65-F5344CB8AC3E}">
        <p14:creationId xmlns:p14="http://schemas.microsoft.com/office/powerpoint/2010/main" val="15665313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A3B825-0442-45E6-9E86-89337A4AF61D}"/>
              </a:ext>
            </a:extLst>
          </p:cNvPr>
          <p:cNvSpPr>
            <a:spLocks noGrp="1"/>
          </p:cNvSpPr>
          <p:nvPr>
            <p:ph type="dt" sz="half" idx="10"/>
          </p:nvPr>
        </p:nvSpPr>
        <p:spPr/>
        <p:txBody>
          <a:bodyPr/>
          <a:lstStyle/>
          <a:p>
            <a:fld id="{311EFBFD-9C2D-479A-88C9-90FE6730ED25}" type="datetimeFigureOut">
              <a:rPr lang="en-GB" smtClean="0"/>
              <a:t>04/01/2022</a:t>
            </a:fld>
            <a:endParaRPr lang="en-GB"/>
          </a:p>
        </p:txBody>
      </p:sp>
      <p:sp>
        <p:nvSpPr>
          <p:cNvPr id="3" name="Footer Placeholder 2">
            <a:extLst>
              <a:ext uri="{FF2B5EF4-FFF2-40B4-BE49-F238E27FC236}">
                <a16:creationId xmlns:a16="http://schemas.microsoft.com/office/drawing/2014/main" id="{E416FEEF-59D5-4011-86AD-40589DC042C3}"/>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AFB6610-4591-4032-9649-3323EF5A71B3}"/>
              </a:ext>
            </a:extLst>
          </p:cNvPr>
          <p:cNvSpPr>
            <a:spLocks noGrp="1"/>
          </p:cNvSpPr>
          <p:nvPr>
            <p:ph type="sldNum" sz="quarter" idx="12"/>
          </p:nvPr>
        </p:nvSpPr>
        <p:spPr/>
        <p:txBody>
          <a:bodyPr/>
          <a:lstStyle/>
          <a:p>
            <a:fld id="{21F81A3B-6BAF-485C-9573-638FB44FE6D8}" type="slidenum">
              <a:rPr lang="en-GB" smtClean="0"/>
              <a:t>‹#›</a:t>
            </a:fld>
            <a:endParaRPr lang="en-GB"/>
          </a:p>
        </p:txBody>
      </p:sp>
    </p:spTree>
    <p:extLst>
      <p:ext uri="{BB962C8B-B14F-4D97-AF65-F5344CB8AC3E}">
        <p14:creationId xmlns:p14="http://schemas.microsoft.com/office/powerpoint/2010/main" val="9886747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22B55A-8663-4205-AE5A-1CC007C8F200}"/>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8E358568-49E2-434C-A82B-3C3D02C57E9C}"/>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A2E2630A-AD69-4300-A7F4-4B5479C6E78A}"/>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9F73CA-4893-49A6-9323-7C2DB5C9019E}"/>
              </a:ext>
            </a:extLst>
          </p:cNvPr>
          <p:cNvSpPr>
            <a:spLocks noGrp="1"/>
          </p:cNvSpPr>
          <p:nvPr>
            <p:ph type="dt" sz="half" idx="10"/>
          </p:nvPr>
        </p:nvSpPr>
        <p:spPr/>
        <p:txBody>
          <a:bodyPr/>
          <a:lstStyle/>
          <a:p>
            <a:fld id="{311EFBFD-9C2D-479A-88C9-90FE6730ED25}" type="datetimeFigureOut">
              <a:rPr lang="en-GB" smtClean="0"/>
              <a:t>04/01/2022</a:t>
            </a:fld>
            <a:endParaRPr lang="en-GB"/>
          </a:p>
        </p:txBody>
      </p:sp>
      <p:sp>
        <p:nvSpPr>
          <p:cNvPr id="6" name="Footer Placeholder 5">
            <a:extLst>
              <a:ext uri="{FF2B5EF4-FFF2-40B4-BE49-F238E27FC236}">
                <a16:creationId xmlns:a16="http://schemas.microsoft.com/office/drawing/2014/main" id="{F0E2CFBD-7BCE-4CE3-9A1A-DFC6EA978B7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1016CD7-5801-4494-ABE9-A4E9A75F4099}"/>
              </a:ext>
            </a:extLst>
          </p:cNvPr>
          <p:cNvSpPr>
            <a:spLocks noGrp="1"/>
          </p:cNvSpPr>
          <p:nvPr>
            <p:ph type="sldNum" sz="quarter" idx="12"/>
          </p:nvPr>
        </p:nvSpPr>
        <p:spPr/>
        <p:txBody>
          <a:bodyPr/>
          <a:lstStyle/>
          <a:p>
            <a:fld id="{21F81A3B-6BAF-485C-9573-638FB44FE6D8}" type="slidenum">
              <a:rPr lang="en-GB" smtClean="0"/>
              <a:t>‹#›</a:t>
            </a:fld>
            <a:endParaRPr lang="en-GB"/>
          </a:p>
        </p:txBody>
      </p:sp>
    </p:spTree>
    <p:extLst>
      <p:ext uri="{BB962C8B-B14F-4D97-AF65-F5344CB8AC3E}">
        <p14:creationId xmlns:p14="http://schemas.microsoft.com/office/powerpoint/2010/main" val="15522695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516782-177A-4E0F-8F62-83997159A4C2}"/>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1C8F3361-3B67-4753-8471-3F0CE3161C18}"/>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6407C06B-FF17-46B3-9967-7079DA64107C}"/>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45E1448-F4DC-4600-B9E9-396F8E5E9120}"/>
              </a:ext>
            </a:extLst>
          </p:cNvPr>
          <p:cNvSpPr>
            <a:spLocks noGrp="1"/>
          </p:cNvSpPr>
          <p:nvPr>
            <p:ph type="dt" sz="half" idx="10"/>
          </p:nvPr>
        </p:nvSpPr>
        <p:spPr/>
        <p:txBody>
          <a:bodyPr/>
          <a:lstStyle/>
          <a:p>
            <a:fld id="{311EFBFD-9C2D-479A-88C9-90FE6730ED25}" type="datetimeFigureOut">
              <a:rPr lang="en-GB" smtClean="0"/>
              <a:t>04/01/2022</a:t>
            </a:fld>
            <a:endParaRPr lang="en-GB"/>
          </a:p>
        </p:txBody>
      </p:sp>
      <p:sp>
        <p:nvSpPr>
          <p:cNvPr id="6" name="Footer Placeholder 5">
            <a:extLst>
              <a:ext uri="{FF2B5EF4-FFF2-40B4-BE49-F238E27FC236}">
                <a16:creationId xmlns:a16="http://schemas.microsoft.com/office/drawing/2014/main" id="{04E6EDB2-FAA9-407C-8665-B86C6B38772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52D9F49-4234-417B-AA4F-4671BA5D418C}"/>
              </a:ext>
            </a:extLst>
          </p:cNvPr>
          <p:cNvSpPr>
            <a:spLocks noGrp="1"/>
          </p:cNvSpPr>
          <p:nvPr>
            <p:ph type="sldNum" sz="quarter" idx="12"/>
          </p:nvPr>
        </p:nvSpPr>
        <p:spPr/>
        <p:txBody>
          <a:bodyPr/>
          <a:lstStyle/>
          <a:p>
            <a:fld id="{21F81A3B-6BAF-485C-9573-638FB44FE6D8}" type="slidenum">
              <a:rPr lang="en-GB" smtClean="0"/>
              <a:t>‹#›</a:t>
            </a:fld>
            <a:endParaRPr lang="en-GB"/>
          </a:p>
        </p:txBody>
      </p:sp>
    </p:spTree>
    <p:extLst>
      <p:ext uri="{BB962C8B-B14F-4D97-AF65-F5344CB8AC3E}">
        <p14:creationId xmlns:p14="http://schemas.microsoft.com/office/powerpoint/2010/main" val="13239914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27788A-917A-4CF1-BC1F-04D57713860D}"/>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38DD2C7-53DC-454D-A6F6-0278E6F9FE0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32FD431-C10D-4319-8703-AE5AC5FDB220}"/>
              </a:ext>
            </a:extLst>
          </p:cNvPr>
          <p:cNvSpPr>
            <a:spLocks noGrp="1"/>
          </p:cNvSpPr>
          <p:nvPr>
            <p:ph type="dt" sz="half" idx="10"/>
          </p:nvPr>
        </p:nvSpPr>
        <p:spPr/>
        <p:txBody>
          <a:bodyPr/>
          <a:lstStyle/>
          <a:p>
            <a:fld id="{311EFBFD-9C2D-479A-88C9-90FE6730ED25}" type="datetimeFigureOut">
              <a:rPr lang="en-GB" smtClean="0"/>
              <a:t>04/01/2022</a:t>
            </a:fld>
            <a:endParaRPr lang="en-GB"/>
          </a:p>
        </p:txBody>
      </p:sp>
      <p:sp>
        <p:nvSpPr>
          <p:cNvPr id="5" name="Footer Placeholder 4">
            <a:extLst>
              <a:ext uri="{FF2B5EF4-FFF2-40B4-BE49-F238E27FC236}">
                <a16:creationId xmlns:a16="http://schemas.microsoft.com/office/drawing/2014/main" id="{A28B19F8-CC67-4C65-9D2D-8F4907C1D91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439A625-B36C-4B66-98B5-96889DE18B6C}"/>
              </a:ext>
            </a:extLst>
          </p:cNvPr>
          <p:cNvSpPr>
            <a:spLocks noGrp="1"/>
          </p:cNvSpPr>
          <p:nvPr>
            <p:ph type="sldNum" sz="quarter" idx="12"/>
          </p:nvPr>
        </p:nvSpPr>
        <p:spPr/>
        <p:txBody>
          <a:bodyPr/>
          <a:lstStyle/>
          <a:p>
            <a:fld id="{21F81A3B-6BAF-485C-9573-638FB44FE6D8}" type="slidenum">
              <a:rPr lang="en-GB" smtClean="0"/>
              <a:t>‹#›</a:t>
            </a:fld>
            <a:endParaRPr lang="en-GB"/>
          </a:p>
        </p:txBody>
      </p:sp>
    </p:spTree>
    <p:extLst>
      <p:ext uri="{BB962C8B-B14F-4D97-AF65-F5344CB8AC3E}">
        <p14:creationId xmlns:p14="http://schemas.microsoft.com/office/powerpoint/2010/main" val="214777321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076A1B6-D9E8-44C6-A9DE-CFEE3B3AE57D}"/>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0A4B8B3-88D1-4EFB-9590-754B0A03B971}"/>
              </a:ext>
            </a:extLst>
          </p:cNvPr>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C0DC52C-B107-4234-BB74-6F9C826124C3}"/>
              </a:ext>
            </a:extLst>
          </p:cNvPr>
          <p:cNvSpPr>
            <a:spLocks noGrp="1"/>
          </p:cNvSpPr>
          <p:nvPr>
            <p:ph type="dt" sz="half" idx="10"/>
          </p:nvPr>
        </p:nvSpPr>
        <p:spPr/>
        <p:txBody>
          <a:bodyPr/>
          <a:lstStyle/>
          <a:p>
            <a:fld id="{311EFBFD-9C2D-479A-88C9-90FE6730ED25}" type="datetimeFigureOut">
              <a:rPr lang="en-GB" smtClean="0"/>
              <a:t>04/01/2022</a:t>
            </a:fld>
            <a:endParaRPr lang="en-GB"/>
          </a:p>
        </p:txBody>
      </p:sp>
      <p:sp>
        <p:nvSpPr>
          <p:cNvPr id="5" name="Footer Placeholder 4">
            <a:extLst>
              <a:ext uri="{FF2B5EF4-FFF2-40B4-BE49-F238E27FC236}">
                <a16:creationId xmlns:a16="http://schemas.microsoft.com/office/drawing/2014/main" id="{E36BCF6B-87B1-4065-AD4C-7F79812C1A0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4D3AE22-8E71-415A-8F81-5AF2F3927C98}"/>
              </a:ext>
            </a:extLst>
          </p:cNvPr>
          <p:cNvSpPr>
            <a:spLocks noGrp="1"/>
          </p:cNvSpPr>
          <p:nvPr>
            <p:ph type="sldNum" sz="quarter" idx="12"/>
          </p:nvPr>
        </p:nvSpPr>
        <p:spPr/>
        <p:txBody>
          <a:bodyPr/>
          <a:lstStyle/>
          <a:p>
            <a:fld id="{21F81A3B-6BAF-485C-9573-638FB44FE6D8}" type="slidenum">
              <a:rPr lang="en-GB" smtClean="0"/>
              <a:t>‹#›</a:t>
            </a:fld>
            <a:endParaRPr lang="en-GB"/>
          </a:p>
        </p:txBody>
      </p:sp>
    </p:spTree>
    <p:extLst>
      <p:ext uri="{BB962C8B-B14F-4D97-AF65-F5344CB8AC3E}">
        <p14:creationId xmlns:p14="http://schemas.microsoft.com/office/powerpoint/2010/main" val="11071259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041158-F6C1-47B1-A2D4-6C8C5A11E876}"/>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D72C4A4-26DB-4347-B592-A38C1F7419BA}"/>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E3D10899-4762-4D1D-BC5A-B9EFDB48F0D4}"/>
              </a:ext>
            </a:extLst>
          </p:cNvPr>
          <p:cNvSpPr>
            <a:spLocks noGrp="1"/>
          </p:cNvSpPr>
          <p:nvPr>
            <p:ph type="dt" sz="half" idx="10"/>
          </p:nvPr>
        </p:nvSpPr>
        <p:spPr/>
        <p:txBody>
          <a:bodyPr/>
          <a:lstStyle/>
          <a:p>
            <a:fld id="{700EAB7A-5B31-4A00-9AFA-6AF9D1985513}" type="datetimeFigureOut">
              <a:rPr lang="en-GB" smtClean="0"/>
              <a:t>04/01/2022</a:t>
            </a:fld>
            <a:endParaRPr lang="en-GB"/>
          </a:p>
        </p:txBody>
      </p:sp>
      <p:sp>
        <p:nvSpPr>
          <p:cNvPr id="5" name="Footer Placeholder 4">
            <a:extLst>
              <a:ext uri="{FF2B5EF4-FFF2-40B4-BE49-F238E27FC236}">
                <a16:creationId xmlns:a16="http://schemas.microsoft.com/office/drawing/2014/main" id="{92682135-B8D8-48D7-9E72-351E6C3AC04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9EBABDE-AC8F-4B85-925B-99EF202C5210}"/>
              </a:ext>
            </a:extLst>
          </p:cNvPr>
          <p:cNvSpPr>
            <a:spLocks noGrp="1"/>
          </p:cNvSpPr>
          <p:nvPr>
            <p:ph type="sldNum" sz="quarter" idx="12"/>
          </p:nvPr>
        </p:nvSpPr>
        <p:spPr/>
        <p:txBody>
          <a:bodyPr/>
          <a:lstStyle/>
          <a:p>
            <a:fld id="{A6D57C70-FEA0-4C98-9CEA-1F19390AF6D0}" type="slidenum">
              <a:rPr lang="en-GB" smtClean="0"/>
              <a:t>‹#›</a:t>
            </a:fld>
            <a:endParaRPr lang="en-GB"/>
          </a:p>
        </p:txBody>
      </p:sp>
    </p:spTree>
    <p:extLst>
      <p:ext uri="{BB962C8B-B14F-4D97-AF65-F5344CB8AC3E}">
        <p14:creationId xmlns:p14="http://schemas.microsoft.com/office/powerpoint/2010/main" val="411004387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585535-B55D-4BD2-8111-4EFEABADE0F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50CAB92-8FCA-43DC-AB51-78A455B3BD3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4603836-3CF5-4545-B34C-64757BD4AADE}"/>
              </a:ext>
            </a:extLst>
          </p:cNvPr>
          <p:cNvSpPr>
            <a:spLocks noGrp="1"/>
          </p:cNvSpPr>
          <p:nvPr>
            <p:ph type="dt" sz="half" idx="10"/>
          </p:nvPr>
        </p:nvSpPr>
        <p:spPr/>
        <p:txBody>
          <a:bodyPr/>
          <a:lstStyle/>
          <a:p>
            <a:fld id="{700EAB7A-5B31-4A00-9AFA-6AF9D1985513}" type="datetimeFigureOut">
              <a:rPr lang="en-GB" smtClean="0"/>
              <a:t>04/01/2022</a:t>
            </a:fld>
            <a:endParaRPr lang="en-GB"/>
          </a:p>
        </p:txBody>
      </p:sp>
      <p:sp>
        <p:nvSpPr>
          <p:cNvPr id="5" name="Footer Placeholder 4">
            <a:extLst>
              <a:ext uri="{FF2B5EF4-FFF2-40B4-BE49-F238E27FC236}">
                <a16:creationId xmlns:a16="http://schemas.microsoft.com/office/drawing/2014/main" id="{980D1895-1E51-40EF-A7E9-9C88C8CCA12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27866A2-EBDA-4F2A-8072-527E91A5CE53}"/>
              </a:ext>
            </a:extLst>
          </p:cNvPr>
          <p:cNvSpPr>
            <a:spLocks noGrp="1"/>
          </p:cNvSpPr>
          <p:nvPr>
            <p:ph type="sldNum" sz="quarter" idx="12"/>
          </p:nvPr>
        </p:nvSpPr>
        <p:spPr/>
        <p:txBody>
          <a:bodyPr/>
          <a:lstStyle/>
          <a:p>
            <a:fld id="{A6D57C70-FEA0-4C98-9CEA-1F19390AF6D0}" type="slidenum">
              <a:rPr lang="en-GB" smtClean="0"/>
              <a:t>‹#›</a:t>
            </a:fld>
            <a:endParaRPr lang="en-GB"/>
          </a:p>
        </p:txBody>
      </p:sp>
    </p:spTree>
    <p:extLst>
      <p:ext uri="{BB962C8B-B14F-4D97-AF65-F5344CB8AC3E}">
        <p14:creationId xmlns:p14="http://schemas.microsoft.com/office/powerpoint/2010/main" val="175849122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F3B6A8-D236-49DB-9E78-1AF585909805}"/>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77AAC29C-8949-4481-99AC-74E549AA72D4}"/>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1FCD467-1F2D-474D-ACFD-CCC94A7B80FC}"/>
              </a:ext>
            </a:extLst>
          </p:cNvPr>
          <p:cNvSpPr>
            <a:spLocks noGrp="1"/>
          </p:cNvSpPr>
          <p:nvPr>
            <p:ph type="dt" sz="half" idx="10"/>
          </p:nvPr>
        </p:nvSpPr>
        <p:spPr/>
        <p:txBody>
          <a:bodyPr/>
          <a:lstStyle/>
          <a:p>
            <a:fld id="{700EAB7A-5B31-4A00-9AFA-6AF9D1985513}" type="datetimeFigureOut">
              <a:rPr lang="en-GB" smtClean="0"/>
              <a:t>04/01/2022</a:t>
            </a:fld>
            <a:endParaRPr lang="en-GB"/>
          </a:p>
        </p:txBody>
      </p:sp>
      <p:sp>
        <p:nvSpPr>
          <p:cNvPr id="5" name="Footer Placeholder 4">
            <a:extLst>
              <a:ext uri="{FF2B5EF4-FFF2-40B4-BE49-F238E27FC236}">
                <a16:creationId xmlns:a16="http://schemas.microsoft.com/office/drawing/2014/main" id="{E1B01083-FD6E-4E53-95BA-8F908B689DE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B83B80A-CB6B-45C0-8F73-90583B42E6C4}"/>
              </a:ext>
            </a:extLst>
          </p:cNvPr>
          <p:cNvSpPr>
            <a:spLocks noGrp="1"/>
          </p:cNvSpPr>
          <p:nvPr>
            <p:ph type="sldNum" sz="quarter" idx="12"/>
          </p:nvPr>
        </p:nvSpPr>
        <p:spPr/>
        <p:txBody>
          <a:bodyPr/>
          <a:lstStyle/>
          <a:p>
            <a:fld id="{A6D57C70-FEA0-4C98-9CEA-1F19390AF6D0}" type="slidenum">
              <a:rPr lang="en-GB" smtClean="0"/>
              <a:t>‹#›</a:t>
            </a:fld>
            <a:endParaRPr lang="en-GB"/>
          </a:p>
        </p:txBody>
      </p:sp>
    </p:spTree>
    <p:extLst>
      <p:ext uri="{BB962C8B-B14F-4D97-AF65-F5344CB8AC3E}">
        <p14:creationId xmlns:p14="http://schemas.microsoft.com/office/powerpoint/2010/main" val="374767622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5583B-B1C6-4264-8D51-2134456B7FC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A274E1C-891D-4445-99A9-50ADCD1D2D86}"/>
              </a:ext>
            </a:extLst>
          </p:cNvPr>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06E4F8C7-2223-48AA-9338-2D4AF2E9EC34}"/>
              </a:ext>
            </a:extLst>
          </p:cNvPr>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D4D6A3DE-B842-46C8-A326-7C0B343FFCD7}"/>
              </a:ext>
            </a:extLst>
          </p:cNvPr>
          <p:cNvSpPr>
            <a:spLocks noGrp="1"/>
          </p:cNvSpPr>
          <p:nvPr>
            <p:ph type="dt" sz="half" idx="10"/>
          </p:nvPr>
        </p:nvSpPr>
        <p:spPr/>
        <p:txBody>
          <a:bodyPr/>
          <a:lstStyle/>
          <a:p>
            <a:fld id="{700EAB7A-5B31-4A00-9AFA-6AF9D1985513}" type="datetimeFigureOut">
              <a:rPr lang="en-GB" smtClean="0"/>
              <a:t>04/01/2022</a:t>
            </a:fld>
            <a:endParaRPr lang="en-GB"/>
          </a:p>
        </p:txBody>
      </p:sp>
      <p:sp>
        <p:nvSpPr>
          <p:cNvPr id="6" name="Footer Placeholder 5">
            <a:extLst>
              <a:ext uri="{FF2B5EF4-FFF2-40B4-BE49-F238E27FC236}">
                <a16:creationId xmlns:a16="http://schemas.microsoft.com/office/drawing/2014/main" id="{B865D3A3-3DCD-40FC-BFBD-334E9812ACD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8BA6E37-8E56-4BBA-A336-9AA3BCF30849}"/>
              </a:ext>
            </a:extLst>
          </p:cNvPr>
          <p:cNvSpPr>
            <a:spLocks noGrp="1"/>
          </p:cNvSpPr>
          <p:nvPr>
            <p:ph type="sldNum" sz="quarter" idx="12"/>
          </p:nvPr>
        </p:nvSpPr>
        <p:spPr/>
        <p:txBody>
          <a:bodyPr/>
          <a:lstStyle/>
          <a:p>
            <a:fld id="{A6D57C70-FEA0-4C98-9CEA-1F19390AF6D0}" type="slidenum">
              <a:rPr lang="en-GB" smtClean="0"/>
              <a:t>‹#›</a:t>
            </a:fld>
            <a:endParaRPr lang="en-GB"/>
          </a:p>
        </p:txBody>
      </p:sp>
    </p:spTree>
    <p:extLst>
      <p:ext uri="{BB962C8B-B14F-4D97-AF65-F5344CB8AC3E}">
        <p14:creationId xmlns:p14="http://schemas.microsoft.com/office/powerpoint/2010/main" val="19286048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C14D70-F54A-4B52-BD2C-C39388EFE2C5}"/>
              </a:ext>
            </a:extLst>
          </p:cNvPr>
          <p:cNvSpPr>
            <a:spLocks noGrp="1"/>
          </p:cNvSpPr>
          <p:nvPr>
            <p:ph type="title"/>
          </p:nvPr>
        </p:nvSpPr>
        <p:spPr>
          <a:xfrm>
            <a:off x="623888" y="1709738"/>
            <a:ext cx="78867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086FD8B7-14E5-42E3-8CAF-001127833CE5}"/>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6A9E70DB-039C-4696-B690-DF92160198AD}"/>
              </a:ext>
            </a:extLst>
          </p:cNvPr>
          <p:cNvSpPr>
            <a:spLocks noGrp="1"/>
          </p:cNvSpPr>
          <p:nvPr>
            <p:ph type="dt" sz="half" idx="10"/>
          </p:nvPr>
        </p:nvSpPr>
        <p:spPr/>
        <p:txBody>
          <a:bodyPr/>
          <a:lstStyle/>
          <a:p>
            <a:fld id="{05874639-9AA8-41A8-BF0F-7D6D1CF89907}" type="datetimeFigureOut">
              <a:rPr lang="en-GB" smtClean="0"/>
              <a:t>04/01/2022</a:t>
            </a:fld>
            <a:endParaRPr lang="en-GB"/>
          </a:p>
        </p:txBody>
      </p:sp>
      <p:sp>
        <p:nvSpPr>
          <p:cNvPr id="5" name="Footer Placeholder 4">
            <a:extLst>
              <a:ext uri="{FF2B5EF4-FFF2-40B4-BE49-F238E27FC236}">
                <a16:creationId xmlns:a16="http://schemas.microsoft.com/office/drawing/2014/main" id="{7C158E2B-E8A3-4DA8-A77A-8A50DECEE2E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553BD7A-6AF7-4419-8EC0-7C44A64C47CD}"/>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173131854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E75548-9AD9-4101-807B-3DC76E32A5B1}"/>
              </a:ext>
            </a:extLst>
          </p:cNvPr>
          <p:cNvSpPr>
            <a:spLocks noGrp="1"/>
          </p:cNvSpPr>
          <p:nvPr>
            <p:ph type="title"/>
          </p:nvPr>
        </p:nvSpPr>
        <p:spPr>
          <a:xfrm>
            <a:off x="630238" y="365125"/>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18B6336-50FE-49A9-BFDF-FA7D1D569D22}"/>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FFFB3EB-8C97-4555-83E4-6C79EE9EAE07}"/>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A94330A1-D3E2-4036-8E6B-A54848315C1B}"/>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77091B7-1815-46CC-A82E-BAEFB5A27A84}"/>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5A0EB603-C4E2-4F23-8B83-595BE053E95B}"/>
              </a:ext>
            </a:extLst>
          </p:cNvPr>
          <p:cNvSpPr>
            <a:spLocks noGrp="1"/>
          </p:cNvSpPr>
          <p:nvPr>
            <p:ph type="dt" sz="half" idx="10"/>
          </p:nvPr>
        </p:nvSpPr>
        <p:spPr/>
        <p:txBody>
          <a:bodyPr/>
          <a:lstStyle/>
          <a:p>
            <a:fld id="{700EAB7A-5B31-4A00-9AFA-6AF9D1985513}" type="datetimeFigureOut">
              <a:rPr lang="en-GB" smtClean="0"/>
              <a:t>04/01/2022</a:t>
            </a:fld>
            <a:endParaRPr lang="en-GB"/>
          </a:p>
        </p:txBody>
      </p:sp>
      <p:sp>
        <p:nvSpPr>
          <p:cNvPr id="8" name="Footer Placeholder 7">
            <a:extLst>
              <a:ext uri="{FF2B5EF4-FFF2-40B4-BE49-F238E27FC236}">
                <a16:creationId xmlns:a16="http://schemas.microsoft.com/office/drawing/2014/main" id="{64137316-D802-43ED-8A25-B770224C673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9712F12C-9E25-4145-841A-5FFCCA7C6B9D}"/>
              </a:ext>
            </a:extLst>
          </p:cNvPr>
          <p:cNvSpPr>
            <a:spLocks noGrp="1"/>
          </p:cNvSpPr>
          <p:nvPr>
            <p:ph type="sldNum" sz="quarter" idx="12"/>
          </p:nvPr>
        </p:nvSpPr>
        <p:spPr/>
        <p:txBody>
          <a:bodyPr/>
          <a:lstStyle/>
          <a:p>
            <a:fld id="{A6D57C70-FEA0-4C98-9CEA-1F19390AF6D0}" type="slidenum">
              <a:rPr lang="en-GB" smtClean="0"/>
              <a:t>‹#›</a:t>
            </a:fld>
            <a:endParaRPr lang="en-GB"/>
          </a:p>
        </p:txBody>
      </p:sp>
    </p:spTree>
    <p:extLst>
      <p:ext uri="{BB962C8B-B14F-4D97-AF65-F5344CB8AC3E}">
        <p14:creationId xmlns:p14="http://schemas.microsoft.com/office/powerpoint/2010/main" val="2792458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B91E64-C9F2-4E9B-AA79-73012B74189B}"/>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C5E4D9B6-7468-4465-A302-FA6732151F31}"/>
              </a:ext>
            </a:extLst>
          </p:cNvPr>
          <p:cNvSpPr>
            <a:spLocks noGrp="1"/>
          </p:cNvSpPr>
          <p:nvPr>
            <p:ph type="dt" sz="half" idx="10"/>
          </p:nvPr>
        </p:nvSpPr>
        <p:spPr/>
        <p:txBody>
          <a:bodyPr/>
          <a:lstStyle/>
          <a:p>
            <a:fld id="{700EAB7A-5B31-4A00-9AFA-6AF9D1985513}" type="datetimeFigureOut">
              <a:rPr lang="en-GB" smtClean="0"/>
              <a:t>04/01/2022</a:t>
            </a:fld>
            <a:endParaRPr lang="en-GB"/>
          </a:p>
        </p:txBody>
      </p:sp>
      <p:sp>
        <p:nvSpPr>
          <p:cNvPr id="4" name="Footer Placeholder 3">
            <a:extLst>
              <a:ext uri="{FF2B5EF4-FFF2-40B4-BE49-F238E27FC236}">
                <a16:creationId xmlns:a16="http://schemas.microsoft.com/office/drawing/2014/main" id="{07A60A60-75B2-44C2-91FB-E9D43BB86054}"/>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05A74F4D-7A09-48F2-9121-C7BF26EFAA3B}"/>
              </a:ext>
            </a:extLst>
          </p:cNvPr>
          <p:cNvSpPr>
            <a:spLocks noGrp="1"/>
          </p:cNvSpPr>
          <p:nvPr>
            <p:ph type="sldNum" sz="quarter" idx="12"/>
          </p:nvPr>
        </p:nvSpPr>
        <p:spPr/>
        <p:txBody>
          <a:bodyPr/>
          <a:lstStyle/>
          <a:p>
            <a:fld id="{A6D57C70-FEA0-4C98-9CEA-1F19390AF6D0}" type="slidenum">
              <a:rPr lang="en-GB" smtClean="0"/>
              <a:t>‹#›</a:t>
            </a:fld>
            <a:endParaRPr lang="en-GB"/>
          </a:p>
        </p:txBody>
      </p:sp>
    </p:spTree>
    <p:extLst>
      <p:ext uri="{BB962C8B-B14F-4D97-AF65-F5344CB8AC3E}">
        <p14:creationId xmlns:p14="http://schemas.microsoft.com/office/powerpoint/2010/main" val="40755693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AC3F87-EBA0-45B7-845F-AEF9F7918B0C}"/>
              </a:ext>
            </a:extLst>
          </p:cNvPr>
          <p:cNvSpPr>
            <a:spLocks noGrp="1"/>
          </p:cNvSpPr>
          <p:nvPr>
            <p:ph type="dt" sz="half" idx="10"/>
          </p:nvPr>
        </p:nvSpPr>
        <p:spPr/>
        <p:txBody>
          <a:bodyPr/>
          <a:lstStyle/>
          <a:p>
            <a:fld id="{700EAB7A-5B31-4A00-9AFA-6AF9D1985513}" type="datetimeFigureOut">
              <a:rPr lang="en-GB" smtClean="0"/>
              <a:t>04/01/2022</a:t>
            </a:fld>
            <a:endParaRPr lang="en-GB"/>
          </a:p>
        </p:txBody>
      </p:sp>
      <p:sp>
        <p:nvSpPr>
          <p:cNvPr id="3" name="Footer Placeholder 2">
            <a:extLst>
              <a:ext uri="{FF2B5EF4-FFF2-40B4-BE49-F238E27FC236}">
                <a16:creationId xmlns:a16="http://schemas.microsoft.com/office/drawing/2014/main" id="{0DF37120-0FE8-44A6-BBAF-47C405862EF1}"/>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774CFE9-31AB-4F62-8456-4592D196F625}"/>
              </a:ext>
            </a:extLst>
          </p:cNvPr>
          <p:cNvSpPr>
            <a:spLocks noGrp="1"/>
          </p:cNvSpPr>
          <p:nvPr>
            <p:ph type="sldNum" sz="quarter" idx="12"/>
          </p:nvPr>
        </p:nvSpPr>
        <p:spPr/>
        <p:txBody>
          <a:bodyPr/>
          <a:lstStyle/>
          <a:p>
            <a:fld id="{A6D57C70-FEA0-4C98-9CEA-1F19390AF6D0}" type="slidenum">
              <a:rPr lang="en-GB" smtClean="0"/>
              <a:t>‹#›</a:t>
            </a:fld>
            <a:endParaRPr lang="en-GB"/>
          </a:p>
        </p:txBody>
      </p:sp>
    </p:spTree>
    <p:extLst>
      <p:ext uri="{BB962C8B-B14F-4D97-AF65-F5344CB8AC3E}">
        <p14:creationId xmlns:p14="http://schemas.microsoft.com/office/powerpoint/2010/main" val="232029121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362ED8-FBA8-4196-B209-71F28631B94B}"/>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F27B5BB0-9718-48AB-A789-84051A15A37C}"/>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89D4B411-E521-42DC-A758-2965F3163A8A}"/>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A835C5C-2F6A-44CE-97AA-0E61D064B567}"/>
              </a:ext>
            </a:extLst>
          </p:cNvPr>
          <p:cNvSpPr>
            <a:spLocks noGrp="1"/>
          </p:cNvSpPr>
          <p:nvPr>
            <p:ph type="dt" sz="half" idx="10"/>
          </p:nvPr>
        </p:nvSpPr>
        <p:spPr/>
        <p:txBody>
          <a:bodyPr/>
          <a:lstStyle/>
          <a:p>
            <a:fld id="{700EAB7A-5B31-4A00-9AFA-6AF9D1985513}" type="datetimeFigureOut">
              <a:rPr lang="en-GB" smtClean="0"/>
              <a:t>04/01/2022</a:t>
            </a:fld>
            <a:endParaRPr lang="en-GB"/>
          </a:p>
        </p:txBody>
      </p:sp>
      <p:sp>
        <p:nvSpPr>
          <p:cNvPr id="6" name="Footer Placeholder 5">
            <a:extLst>
              <a:ext uri="{FF2B5EF4-FFF2-40B4-BE49-F238E27FC236}">
                <a16:creationId xmlns:a16="http://schemas.microsoft.com/office/drawing/2014/main" id="{A8E72AE1-F190-4FB0-9338-C35BA328320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F5B87B0-3E6E-443A-B3AB-3388DD95B5A2}"/>
              </a:ext>
            </a:extLst>
          </p:cNvPr>
          <p:cNvSpPr>
            <a:spLocks noGrp="1"/>
          </p:cNvSpPr>
          <p:nvPr>
            <p:ph type="sldNum" sz="quarter" idx="12"/>
          </p:nvPr>
        </p:nvSpPr>
        <p:spPr/>
        <p:txBody>
          <a:bodyPr/>
          <a:lstStyle/>
          <a:p>
            <a:fld id="{A6D57C70-FEA0-4C98-9CEA-1F19390AF6D0}" type="slidenum">
              <a:rPr lang="en-GB" smtClean="0"/>
              <a:t>‹#›</a:t>
            </a:fld>
            <a:endParaRPr lang="en-GB"/>
          </a:p>
        </p:txBody>
      </p:sp>
    </p:spTree>
    <p:extLst>
      <p:ext uri="{BB962C8B-B14F-4D97-AF65-F5344CB8AC3E}">
        <p14:creationId xmlns:p14="http://schemas.microsoft.com/office/powerpoint/2010/main" val="311039639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88694E-3BB4-401A-8488-70FB3BF5A2FE}"/>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2B7001D-EC08-4DA5-8F1B-F5C77426F712}"/>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73151572-D9BB-4766-BA13-97593292AD54}"/>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EC01C8-1182-4944-8CF4-BABAA3400627}"/>
              </a:ext>
            </a:extLst>
          </p:cNvPr>
          <p:cNvSpPr>
            <a:spLocks noGrp="1"/>
          </p:cNvSpPr>
          <p:nvPr>
            <p:ph type="dt" sz="half" idx="10"/>
          </p:nvPr>
        </p:nvSpPr>
        <p:spPr/>
        <p:txBody>
          <a:bodyPr/>
          <a:lstStyle/>
          <a:p>
            <a:fld id="{700EAB7A-5B31-4A00-9AFA-6AF9D1985513}" type="datetimeFigureOut">
              <a:rPr lang="en-GB" smtClean="0"/>
              <a:t>04/01/2022</a:t>
            </a:fld>
            <a:endParaRPr lang="en-GB"/>
          </a:p>
        </p:txBody>
      </p:sp>
      <p:sp>
        <p:nvSpPr>
          <p:cNvPr id="6" name="Footer Placeholder 5">
            <a:extLst>
              <a:ext uri="{FF2B5EF4-FFF2-40B4-BE49-F238E27FC236}">
                <a16:creationId xmlns:a16="http://schemas.microsoft.com/office/drawing/2014/main" id="{A7BF394A-FA91-4D69-BAB9-CC4F0EA502E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E5C8747-A86B-4CAB-8167-E09FAB0473CE}"/>
              </a:ext>
            </a:extLst>
          </p:cNvPr>
          <p:cNvSpPr>
            <a:spLocks noGrp="1"/>
          </p:cNvSpPr>
          <p:nvPr>
            <p:ph type="sldNum" sz="quarter" idx="12"/>
          </p:nvPr>
        </p:nvSpPr>
        <p:spPr/>
        <p:txBody>
          <a:bodyPr/>
          <a:lstStyle/>
          <a:p>
            <a:fld id="{A6D57C70-FEA0-4C98-9CEA-1F19390AF6D0}" type="slidenum">
              <a:rPr lang="en-GB" smtClean="0"/>
              <a:t>‹#›</a:t>
            </a:fld>
            <a:endParaRPr lang="en-GB"/>
          </a:p>
        </p:txBody>
      </p:sp>
    </p:spTree>
    <p:extLst>
      <p:ext uri="{BB962C8B-B14F-4D97-AF65-F5344CB8AC3E}">
        <p14:creationId xmlns:p14="http://schemas.microsoft.com/office/powerpoint/2010/main" val="265777781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DE6B8-5FFE-4600-8DFB-8DFDAABC9190}"/>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F5F0E0B-2EF8-4ACB-83BC-17F11D66A1A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5B476C8-E5C2-4518-A35E-9D4CCBA8159B}"/>
              </a:ext>
            </a:extLst>
          </p:cNvPr>
          <p:cNvSpPr>
            <a:spLocks noGrp="1"/>
          </p:cNvSpPr>
          <p:nvPr>
            <p:ph type="dt" sz="half" idx="10"/>
          </p:nvPr>
        </p:nvSpPr>
        <p:spPr/>
        <p:txBody>
          <a:bodyPr/>
          <a:lstStyle/>
          <a:p>
            <a:fld id="{700EAB7A-5B31-4A00-9AFA-6AF9D1985513}" type="datetimeFigureOut">
              <a:rPr lang="en-GB" smtClean="0"/>
              <a:t>04/01/2022</a:t>
            </a:fld>
            <a:endParaRPr lang="en-GB"/>
          </a:p>
        </p:txBody>
      </p:sp>
      <p:sp>
        <p:nvSpPr>
          <p:cNvPr id="5" name="Footer Placeholder 4">
            <a:extLst>
              <a:ext uri="{FF2B5EF4-FFF2-40B4-BE49-F238E27FC236}">
                <a16:creationId xmlns:a16="http://schemas.microsoft.com/office/drawing/2014/main" id="{ED88A640-00B7-4F10-B28C-41E7163C186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6187A63-A646-4692-9D6A-8FBCE627BE82}"/>
              </a:ext>
            </a:extLst>
          </p:cNvPr>
          <p:cNvSpPr>
            <a:spLocks noGrp="1"/>
          </p:cNvSpPr>
          <p:nvPr>
            <p:ph type="sldNum" sz="quarter" idx="12"/>
          </p:nvPr>
        </p:nvSpPr>
        <p:spPr/>
        <p:txBody>
          <a:bodyPr/>
          <a:lstStyle/>
          <a:p>
            <a:fld id="{A6D57C70-FEA0-4C98-9CEA-1F19390AF6D0}" type="slidenum">
              <a:rPr lang="en-GB" smtClean="0"/>
              <a:t>‹#›</a:t>
            </a:fld>
            <a:endParaRPr lang="en-GB"/>
          </a:p>
        </p:txBody>
      </p:sp>
    </p:spTree>
    <p:extLst>
      <p:ext uri="{BB962C8B-B14F-4D97-AF65-F5344CB8AC3E}">
        <p14:creationId xmlns:p14="http://schemas.microsoft.com/office/powerpoint/2010/main" val="119225754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81F2814-D6B4-4F02-9120-41AC13EB01ED}"/>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B4BEB31-D253-4DDF-9661-0D9ACC5621E4}"/>
              </a:ext>
            </a:extLst>
          </p:cNvPr>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A62F0E8-BAA9-4367-AA89-1704EBE9CB10}"/>
              </a:ext>
            </a:extLst>
          </p:cNvPr>
          <p:cNvSpPr>
            <a:spLocks noGrp="1"/>
          </p:cNvSpPr>
          <p:nvPr>
            <p:ph type="dt" sz="half" idx="10"/>
          </p:nvPr>
        </p:nvSpPr>
        <p:spPr/>
        <p:txBody>
          <a:bodyPr/>
          <a:lstStyle/>
          <a:p>
            <a:fld id="{700EAB7A-5B31-4A00-9AFA-6AF9D1985513}" type="datetimeFigureOut">
              <a:rPr lang="en-GB" smtClean="0"/>
              <a:t>04/01/2022</a:t>
            </a:fld>
            <a:endParaRPr lang="en-GB"/>
          </a:p>
        </p:txBody>
      </p:sp>
      <p:sp>
        <p:nvSpPr>
          <p:cNvPr id="5" name="Footer Placeholder 4">
            <a:extLst>
              <a:ext uri="{FF2B5EF4-FFF2-40B4-BE49-F238E27FC236}">
                <a16:creationId xmlns:a16="http://schemas.microsoft.com/office/drawing/2014/main" id="{12245086-6A04-4383-B589-76E5AD60B68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F4C1ECD-1D96-4BFC-B970-8580D530F3AA}"/>
              </a:ext>
            </a:extLst>
          </p:cNvPr>
          <p:cNvSpPr>
            <a:spLocks noGrp="1"/>
          </p:cNvSpPr>
          <p:nvPr>
            <p:ph type="sldNum" sz="quarter" idx="12"/>
          </p:nvPr>
        </p:nvSpPr>
        <p:spPr/>
        <p:txBody>
          <a:bodyPr/>
          <a:lstStyle/>
          <a:p>
            <a:fld id="{A6D57C70-FEA0-4C98-9CEA-1F19390AF6D0}" type="slidenum">
              <a:rPr lang="en-GB" smtClean="0"/>
              <a:t>‹#›</a:t>
            </a:fld>
            <a:endParaRPr lang="en-GB"/>
          </a:p>
        </p:txBody>
      </p:sp>
    </p:spTree>
    <p:extLst>
      <p:ext uri="{BB962C8B-B14F-4D97-AF65-F5344CB8AC3E}">
        <p14:creationId xmlns:p14="http://schemas.microsoft.com/office/powerpoint/2010/main" val="83166566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581F7-B48D-482B-A3C7-19610A8C2284}"/>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22A3DDA7-96DD-4F77-A917-EFA129D61418}"/>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F98F4DF-2C51-4325-88FA-C8C6352992FB}"/>
              </a:ext>
            </a:extLst>
          </p:cNvPr>
          <p:cNvSpPr>
            <a:spLocks noGrp="1"/>
          </p:cNvSpPr>
          <p:nvPr>
            <p:ph type="dt" sz="half" idx="10"/>
          </p:nvPr>
        </p:nvSpPr>
        <p:spPr/>
        <p:txBody>
          <a:bodyPr/>
          <a:lstStyle/>
          <a:p>
            <a:fld id="{429EDBE1-C5E5-438B-8408-A2F0F37B4919}" type="datetimeFigureOut">
              <a:rPr lang="en-GB" smtClean="0"/>
              <a:t>04/01/2022</a:t>
            </a:fld>
            <a:endParaRPr lang="en-GB"/>
          </a:p>
        </p:txBody>
      </p:sp>
      <p:sp>
        <p:nvSpPr>
          <p:cNvPr id="5" name="Footer Placeholder 4">
            <a:extLst>
              <a:ext uri="{FF2B5EF4-FFF2-40B4-BE49-F238E27FC236}">
                <a16:creationId xmlns:a16="http://schemas.microsoft.com/office/drawing/2014/main" id="{D84A2530-B769-418C-88EF-94A6A0C5E73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70A2783-2314-4CEC-A114-656AB391BDD5}"/>
              </a:ext>
            </a:extLst>
          </p:cNvPr>
          <p:cNvSpPr>
            <a:spLocks noGrp="1"/>
          </p:cNvSpPr>
          <p:nvPr>
            <p:ph type="sldNum" sz="quarter" idx="12"/>
          </p:nvPr>
        </p:nvSpPr>
        <p:spPr/>
        <p:txBody>
          <a:bodyPr/>
          <a:lstStyle/>
          <a:p>
            <a:fld id="{94B60F40-BCE9-4723-AC8B-EE60B1F45437}" type="slidenum">
              <a:rPr lang="en-GB" smtClean="0"/>
              <a:t>‹#›</a:t>
            </a:fld>
            <a:endParaRPr lang="en-GB"/>
          </a:p>
        </p:txBody>
      </p:sp>
    </p:spTree>
    <p:extLst>
      <p:ext uri="{BB962C8B-B14F-4D97-AF65-F5344CB8AC3E}">
        <p14:creationId xmlns:p14="http://schemas.microsoft.com/office/powerpoint/2010/main" val="270154160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77857-9A1F-43B1-A45F-708ED0958FD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207F5F4-228E-422C-A9F6-93678C0B074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210978A-22AC-43CF-89E8-95ED32B90703}"/>
              </a:ext>
            </a:extLst>
          </p:cNvPr>
          <p:cNvSpPr>
            <a:spLocks noGrp="1"/>
          </p:cNvSpPr>
          <p:nvPr>
            <p:ph type="dt" sz="half" idx="10"/>
          </p:nvPr>
        </p:nvSpPr>
        <p:spPr/>
        <p:txBody>
          <a:bodyPr/>
          <a:lstStyle/>
          <a:p>
            <a:fld id="{429EDBE1-C5E5-438B-8408-A2F0F37B4919}" type="datetimeFigureOut">
              <a:rPr lang="en-GB" smtClean="0"/>
              <a:t>04/01/2022</a:t>
            </a:fld>
            <a:endParaRPr lang="en-GB"/>
          </a:p>
        </p:txBody>
      </p:sp>
      <p:sp>
        <p:nvSpPr>
          <p:cNvPr id="5" name="Footer Placeholder 4">
            <a:extLst>
              <a:ext uri="{FF2B5EF4-FFF2-40B4-BE49-F238E27FC236}">
                <a16:creationId xmlns:a16="http://schemas.microsoft.com/office/drawing/2014/main" id="{4E129A22-9EEF-4518-A262-064852F20B1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8ACAFA5-7FDC-4EBB-8CD8-263E766B7CFD}"/>
              </a:ext>
            </a:extLst>
          </p:cNvPr>
          <p:cNvSpPr>
            <a:spLocks noGrp="1"/>
          </p:cNvSpPr>
          <p:nvPr>
            <p:ph type="sldNum" sz="quarter" idx="12"/>
          </p:nvPr>
        </p:nvSpPr>
        <p:spPr/>
        <p:txBody>
          <a:bodyPr/>
          <a:lstStyle/>
          <a:p>
            <a:fld id="{94B60F40-BCE9-4723-AC8B-EE60B1F45437}" type="slidenum">
              <a:rPr lang="en-GB" smtClean="0"/>
              <a:t>‹#›</a:t>
            </a:fld>
            <a:endParaRPr lang="en-GB"/>
          </a:p>
        </p:txBody>
      </p:sp>
    </p:spTree>
    <p:extLst>
      <p:ext uri="{BB962C8B-B14F-4D97-AF65-F5344CB8AC3E}">
        <p14:creationId xmlns:p14="http://schemas.microsoft.com/office/powerpoint/2010/main" val="414503276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5543C4-C290-42DE-AA32-50089BD038A8}"/>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23F9281B-EF6A-45D8-AE43-E0EB0AC2B8C5}"/>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353134C-B6D3-4701-ACAE-B1A74724FF31}"/>
              </a:ext>
            </a:extLst>
          </p:cNvPr>
          <p:cNvSpPr>
            <a:spLocks noGrp="1"/>
          </p:cNvSpPr>
          <p:nvPr>
            <p:ph type="dt" sz="half" idx="10"/>
          </p:nvPr>
        </p:nvSpPr>
        <p:spPr/>
        <p:txBody>
          <a:bodyPr/>
          <a:lstStyle/>
          <a:p>
            <a:fld id="{429EDBE1-C5E5-438B-8408-A2F0F37B4919}" type="datetimeFigureOut">
              <a:rPr lang="en-GB" smtClean="0"/>
              <a:t>04/01/2022</a:t>
            </a:fld>
            <a:endParaRPr lang="en-GB"/>
          </a:p>
        </p:txBody>
      </p:sp>
      <p:sp>
        <p:nvSpPr>
          <p:cNvPr id="5" name="Footer Placeholder 4">
            <a:extLst>
              <a:ext uri="{FF2B5EF4-FFF2-40B4-BE49-F238E27FC236}">
                <a16:creationId xmlns:a16="http://schemas.microsoft.com/office/drawing/2014/main" id="{C529B2D4-3CB0-429F-ACB2-443629AD654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E3EED48-85B4-4C07-AF70-10880B05F593}"/>
              </a:ext>
            </a:extLst>
          </p:cNvPr>
          <p:cNvSpPr>
            <a:spLocks noGrp="1"/>
          </p:cNvSpPr>
          <p:nvPr>
            <p:ph type="sldNum" sz="quarter" idx="12"/>
          </p:nvPr>
        </p:nvSpPr>
        <p:spPr/>
        <p:txBody>
          <a:bodyPr/>
          <a:lstStyle/>
          <a:p>
            <a:fld id="{94B60F40-BCE9-4723-AC8B-EE60B1F45437}" type="slidenum">
              <a:rPr lang="en-GB" smtClean="0"/>
              <a:t>‹#›</a:t>
            </a:fld>
            <a:endParaRPr lang="en-GB"/>
          </a:p>
        </p:txBody>
      </p:sp>
    </p:spTree>
    <p:extLst>
      <p:ext uri="{BB962C8B-B14F-4D97-AF65-F5344CB8AC3E}">
        <p14:creationId xmlns:p14="http://schemas.microsoft.com/office/powerpoint/2010/main" val="34264424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6B7CC-6BB9-4CD1-A05E-B94EF1D90CA8}"/>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B8936057-49D1-42BB-BA1A-D772A7BF1B8C}"/>
              </a:ext>
            </a:extLst>
          </p:cNvPr>
          <p:cNvSpPr>
            <a:spLocks noGrp="1"/>
          </p:cNvSpPr>
          <p:nvPr>
            <p:ph sz="half" idx="1"/>
          </p:nvPr>
        </p:nvSpPr>
        <p:spPr>
          <a:xfrm>
            <a:off x="628650" y="1825625"/>
            <a:ext cx="386715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E7B80786-8CDB-43B8-8C7C-B4359C932213}"/>
              </a:ext>
            </a:extLst>
          </p:cNvPr>
          <p:cNvSpPr>
            <a:spLocks noGrp="1"/>
          </p:cNvSpPr>
          <p:nvPr>
            <p:ph sz="half" idx="2"/>
          </p:nvPr>
        </p:nvSpPr>
        <p:spPr>
          <a:xfrm>
            <a:off x="4648200" y="1825625"/>
            <a:ext cx="386715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FC699A23-0F27-42BC-8595-ABBE53D185D0}"/>
              </a:ext>
            </a:extLst>
          </p:cNvPr>
          <p:cNvSpPr>
            <a:spLocks noGrp="1"/>
          </p:cNvSpPr>
          <p:nvPr>
            <p:ph type="dt" sz="half" idx="10"/>
          </p:nvPr>
        </p:nvSpPr>
        <p:spPr/>
        <p:txBody>
          <a:bodyPr/>
          <a:lstStyle/>
          <a:p>
            <a:fld id="{05874639-9AA8-41A8-BF0F-7D6D1CF89907}" type="datetimeFigureOut">
              <a:rPr lang="en-GB" smtClean="0"/>
              <a:t>04/01/2022</a:t>
            </a:fld>
            <a:endParaRPr lang="en-GB"/>
          </a:p>
        </p:txBody>
      </p:sp>
      <p:sp>
        <p:nvSpPr>
          <p:cNvPr id="6" name="Footer Placeholder 5">
            <a:extLst>
              <a:ext uri="{FF2B5EF4-FFF2-40B4-BE49-F238E27FC236}">
                <a16:creationId xmlns:a16="http://schemas.microsoft.com/office/drawing/2014/main" id="{7B5D9A62-5839-4814-94D8-11A278D714A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D67799A-2B4C-46F3-AA7F-CD28B582680F}"/>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236900253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D90677-0A9B-40FB-BA82-247901064D4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FA4FBFC-4F9C-48E0-9D87-AA4E1A963751}"/>
              </a:ext>
            </a:extLst>
          </p:cNvPr>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BB7FE200-2C7F-4C03-ACA5-5FFB3DCDE50E}"/>
              </a:ext>
            </a:extLst>
          </p:cNvPr>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516DC1CD-1119-49FF-A571-F4535D0E7F36}"/>
              </a:ext>
            </a:extLst>
          </p:cNvPr>
          <p:cNvSpPr>
            <a:spLocks noGrp="1"/>
          </p:cNvSpPr>
          <p:nvPr>
            <p:ph type="dt" sz="half" idx="10"/>
          </p:nvPr>
        </p:nvSpPr>
        <p:spPr/>
        <p:txBody>
          <a:bodyPr/>
          <a:lstStyle/>
          <a:p>
            <a:fld id="{429EDBE1-C5E5-438B-8408-A2F0F37B4919}" type="datetimeFigureOut">
              <a:rPr lang="en-GB" smtClean="0"/>
              <a:t>04/01/2022</a:t>
            </a:fld>
            <a:endParaRPr lang="en-GB"/>
          </a:p>
        </p:txBody>
      </p:sp>
      <p:sp>
        <p:nvSpPr>
          <p:cNvPr id="6" name="Footer Placeholder 5">
            <a:extLst>
              <a:ext uri="{FF2B5EF4-FFF2-40B4-BE49-F238E27FC236}">
                <a16:creationId xmlns:a16="http://schemas.microsoft.com/office/drawing/2014/main" id="{EF6D931B-7F04-49F2-9B9A-4F5CEC1A415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1403C3C-EA2E-428D-8155-0DFA8E4977D7}"/>
              </a:ext>
            </a:extLst>
          </p:cNvPr>
          <p:cNvSpPr>
            <a:spLocks noGrp="1"/>
          </p:cNvSpPr>
          <p:nvPr>
            <p:ph type="sldNum" sz="quarter" idx="12"/>
          </p:nvPr>
        </p:nvSpPr>
        <p:spPr/>
        <p:txBody>
          <a:bodyPr/>
          <a:lstStyle/>
          <a:p>
            <a:fld id="{94B60F40-BCE9-4723-AC8B-EE60B1F45437}" type="slidenum">
              <a:rPr lang="en-GB" smtClean="0"/>
              <a:t>‹#›</a:t>
            </a:fld>
            <a:endParaRPr lang="en-GB"/>
          </a:p>
        </p:txBody>
      </p:sp>
    </p:spTree>
    <p:extLst>
      <p:ext uri="{BB962C8B-B14F-4D97-AF65-F5344CB8AC3E}">
        <p14:creationId xmlns:p14="http://schemas.microsoft.com/office/powerpoint/2010/main" val="98960211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E5059-1633-46FE-A2E8-2087219108CD}"/>
              </a:ext>
            </a:extLst>
          </p:cNvPr>
          <p:cNvSpPr>
            <a:spLocks noGrp="1"/>
          </p:cNvSpPr>
          <p:nvPr>
            <p:ph type="title"/>
          </p:nvPr>
        </p:nvSpPr>
        <p:spPr>
          <a:xfrm>
            <a:off x="630238" y="365125"/>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23B099E-1C4F-4D2D-B9C4-11FED52382D9}"/>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141D616-C27A-4138-8887-1C71579A8ADF}"/>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17EAC18-31AB-4CE4-A934-2BEEEF366998}"/>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EB9F355-80C6-471A-8023-7332D8F9D7D4}"/>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55CE4B40-8933-429D-8AD2-39F31E06ED4F}"/>
              </a:ext>
            </a:extLst>
          </p:cNvPr>
          <p:cNvSpPr>
            <a:spLocks noGrp="1"/>
          </p:cNvSpPr>
          <p:nvPr>
            <p:ph type="dt" sz="half" idx="10"/>
          </p:nvPr>
        </p:nvSpPr>
        <p:spPr/>
        <p:txBody>
          <a:bodyPr/>
          <a:lstStyle/>
          <a:p>
            <a:fld id="{429EDBE1-C5E5-438B-8408-A2F0F37B4919}" type="datetimeFigureOut">
              <a:rPr lang="en-GB" smtClean="0"/>
              <a:t>04/01/2022</a:t>
            </a:fld>
            <a:endParaRPr lang="en-GB"/>
          </a:p>
        </p:txBody>
      </p:sp>
      <p:sp>
        <p:nvSpPr>
          <p:cNvPr id="8" name="Footer Placeholder 7">
            <a:extLst>
              <a:ext uri="{FF2B5EF4-FFF2-40B4-BE49-F238E27FC236}">
                <a16:creationId xmlns:a16="http://schemas.microsoft.com/office/drawing/2014/main" id="{252F7879-CB64-4E7C-A035-85301EC83D6C}"/>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885B3CDE-3491-4540-BAC9-3E57F88675E7}"/>
              </a:ext>
            </a:extLst>
          </p:cNvPr>
          <p:cNvSpPr>
            <a:spLocks noGrp="1"/>
          </p:cNvSpPr>
          <p:nvPr>
            <p:ph type="sldNum" sz="quarter" idx="12"/>
          </p:nvPr>
        </p:nvSpPr>
        <p:spPr/>
        <p:txBody>
          <a:bodyPr/>
          <a:lstStyle/>
          <a:p>
            <a:fld id="{94B60F40-BCE9-4723-AC8B-EE60B1F45437}" type="slidenum">
              <a:rPr lang="en-GB" smtClean="0"/>
              <a:t>‹#›</a:t>
            </a:fld>
            <a:endParaRPr lang="en-GB"/>
          </a:p>
        </p:txBody>
      </p:sp>
    </p:spTree>
    <p:extLst>
      <p:ext uri="{BB962C8B-B14F-4D97-AF65-F5344CB8AC3E}">
        <p14:creationId xmlns:p14="http://schemas.microsoft.com/office/powerpoint/2010/main" val="344140136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349C9D-C0A1-4340-99A3-2B7977358A0E}"/>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93434BC0-127A-4432-B197-B05B6491D66C}"/>
              </a:ext>
            </a:extLst>
          </p:cNvPr>
          <p:cNvSpPr>
            <a:spLocks noGrp="1"/>
          </p:cNvSpPr>
          <p:nvPr>
            <p:ph type="dt" sz="half" idx="10"/>
          </p:nvPr>
        </p:nvSpPr>
        <p:spPr/>
        <p:txBody>
          <a:bodyPr/>
          <a:lstStyle/>
          <a:p>
            <a:fld id="{429EDBE1-C5E5-438B-8408-A2F0F37B4919}" type="datetimeFigureOut">
              <a:rPr lang="en-GB" smtClean="0"/>
              <a:t>04/01/2022</a:t>
            </a:fld>
            <a:endParaRPr lang="en-GB"/>
          </a:p>
        </p:txBody>
      </p:sp>
      <p:sp>
        <p:nvSpPr>
          <p:cNvPr id="4" name="Footer Placeholder 3">
            <a:extLst>
              <a:ext uri="{FF2B5EF4-FFF2-40B4-BE49-F238E27FC236}">
                <a16:creationId xmlns:a16="http://schemas.microsoft.com/office/drawing/2014/main" id="{BC640084-8F60-4F2D-81B8-2C061DE07B1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0FAFB8D-4BA0-4769-A7A8-531900106105}"/>
              </a:ext>
            </a:extLst>
          </p:cNvPr>
          <p:cNvSpPr>
            <a:spLocks noGrp="1"/>
          </p:cNvSpPr>
          <p:nvPr>
            <p:ph type="sldNum" sz="quarter" idx="12"/>
          </p:nvPr>
        </p:nvSpPr>
        <p:spPr/>
        <p:txBody>
          <a:bodyPr/>
          <a:lstStyle/>
          <a:p>
            <a:fld id="{94B60F40-BCE9-4723-AC8B-EE60B1F45437}" type="slidenum">
              <a:rPr lang="en-GB" smtClean="0"/>
              <a:t>‹#›</a:t>
            </a:fld>
            <a:endParaRPr lang="en-GB"/>
          </a:p>
        </p:txBody>
      </p:sp>
    </p:spTree>
    <p:extLst>
      <p:ext uri="{BB962C8B-B14F-4D97-AF65-F5344CB8AC3E}">
        <p14:creationId xmlns:p14="http://schemas.microsoft.com/office/powerpoint/2010/main" val="161444536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2DED6EA-2845-4397-A3A9-8AB1929C5856}"/>
              </a:ext>
            </a:extLst>
          </p:cNvPr>
          <p:cNvSpPr>
            <a:spLocks noGrp="1"/>
          </p:cNvSpPr>
          <p:nvPr>
            <p:ph type="dt" sz="half" idx="10"/>
          </p:nvPr>
        </p:nvSpPr>
        <p:spPr/>
        <p:txBody>
          <a:bodyPr/>
          <a:lstStyle/>
          <a:p>
            <a:fld id="{429EDBE1-C5E5-438B-8408-A2F0F37B4919}" type="datetimeFigureOut">
              <a:rPr lang="en-GB" smtClean="0"/>
              <a:t>04/01/2022</a:t>
            </a:fld>
            <a:endParaRPr lang="en-GB"/>
          </a:p>
        </p:txBody>
      </p:sp>
      <p:sp>
        <p:nvSpPr>
          <p:cNvPr id="3" name="Footer Placeholder 2">
            <a:extLst>
              <a:ext uri="{FF2B5EF4-FFF2-40B4-BE49-F238E27FC236}">
                <a16:creationId xmlns:a16="http://schemas.microsoft.com/office/drawing/2014/main" id="{BEF04D89-2E7D-4D5D-8E7A-509175652B65}"/>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1B5138CB-7C7C-488C-A31E-DE568D37BA08}"/>
              </a:ext>
            </a:extLst>
          </p:cNvPr>
          <p:cNvSpPr>
            <a:spLocks noGrp="1"/>
          </p:cNvSpPr>
          <p:nvPr>
            <p:ph type="sldNum" sz="quarter" idx="12"/>
          </p:nvPr>
        </p:nvSpPr>
        <p:spPr/>
        <p:txBody>
          <a:bodyPr/>
          <a:lstStyle/>
          <a:p>
            <a:fld id="{94B60F40-BCE9-4723-AC8B-EE60B1F45437}" type="slidenum">
              <a:rPr lang="en-GB" smtClean="0"/>
              <a:t>‹#›</a:t>
            </a:fld>
            <a:endParaRPr lang="en-GB"/>
          </a:p>
        </p:txBody>
      </p:sp>
    </p:spTree>
    <p:extLst>
      <p:ext uri="{BB962C8B-B14F-4D97-AF65-F5344CB8AC3E}">
        <p14:creationId xmlns:p14="http://schemas.microsoft.com/office/powerpoint/2010/main" val="410472068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BFB3C4-1A6A-4CDF-B380-C836909A1A76}"/>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0443964-F7EF-4687-873B-AB282BE477B9}"/>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E308C373-D3A0-40D1-926B-17E3BFCCD3BB}"/>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D3FCA24-CA24-4E44-A97B-B6021E5ED1E4}"/>
              </a:ext>
            </a:extLst>
          </p:cNvPr>
          <p:cNvSpPr>
            <a:spLocks noGrp="1"/>
          </p:cNvSpPr>
          <p:nvPr>
            <p:ph type="dt" sz="half" idx="10"/>
          </p:nvPr>
        </p:nvSpPr>
        <p:spPr/>
        <p:txBody>
          <a:bodyPr/>
          <a:lstStyle/>
          <a:p>
            <a:fld id="{429EDBE1-C5E5-438B-8408-A2F0F37B4919}" type="datetimeFigureOut">
              <a:rPr lang="en-GB" smtClean="0"/>
              <a:t>04/01/2022</a:t>
            </a:fld>
            <a:endParaRPr lang="en-GB"/>
          </a:p>
        </p:txBody>
      </p:sp>
      <p:sp>
        <p:nvSpPr>
          <p:cNvPr id="6" name="Footer Placeholder 5">
            <a:extLst>
              <a:ext uri="{FF2B5EF4-FFF2-40B4-BE49-F238E27FC236}">
                <a16:creationId xmlns:a16="http://schemas.microsoft.com/office/drawing/2014/main" id="{9D405436-5D09-4F04-93A2-0E9B12901EF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FDE383E-3E76-4342-957A-BF4220C934BD}"/>
              </a:ext>
            </a:extLst>
          </p:cNvPr>
          <p:cNvSpPr>
            <a:spLocks noGrp="1"/>
          </p:cNvSpPr>
          <p:nvPr>
            <p:ph type="sldNum" sz="quarter" idx="12"/>
          </p:nvPr>
        </p:nvSpPr>
        <p:spPr/>
        <p:txBody>
          <a:bodyPr/>
          <a:lstStyle/>
          <a:p>
            <a:fld id="{94B60F40-BCE9-4723-AC8B-EE60B1F45437}" type="slidenum">
              <a:rPr lang="en-GB" smtClean="0"/>
              <a:t>‹#›</a:t>
            </a:fld>
            <a:endParaRPr lang="en-GB"/>
          </a:p>
        </p:txBody>
      </p:sp>
    </p:spTree>
    <p:extLst>
      <p:ext uri="{BB962C8B-B14F-4D97-AF65-F5344CB8AC3E}">
        <p14:creationId xmlns:p14="http://schemas.microsoft.com/office/powerpoint/2010/main" val="177437064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4704B8-C05A-406A-958E-912AF7BB7F38}"/>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40FACF11-B8A5-40C4-8051-A560F27E4597}"/>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8BE017B8-D276-4F9F-A588-F88CF5E80BBB}"/>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EB3BB3C-B83E-48CD-8633-2695BFE89D47}"/>
              </a:ext>
            </a:extLst>
          </p:cNvPr>
          <p:cNvSpPr>
            <a:spLocks noGrp="1"/>
          </p:cNvSpPr>
          <p:nvPr>
            <p:ph type="dt" sz="half" idx="10"/>
          </p:nvPr>
        </p:nvSpPr>
        <p:spPr/>
        <p:txBody>
          <a:bodyPr/>
          <a:lstStyle/>
          <a:p>
            <a:fld id="{429EDBE1-C5E5-438B-8408-A2F0F37B4919}" type="datetimeFigureOut">
              <a:rPr lang="en-GB" smtClean="0"/>
              <a:t>04/01/2022</a:t>
            </a:fld>
            <a:endParaRPr lang="en-GB"/>
          </a:p>
        </p:txBody>
      </p:sp>
      <p:sp>
        <p:nvSpPr>
          <p:cNvPr id="6" name="Footer Placeholder 5">
            <a:extLst>
              <a:ext uri="{FF2B5EF4-FFF2-40B4-BE49-F238E27FC236}">
                <a16:creationId xmlns:a16="http://schemas.microsoft.com/office/drawing/2014/main" id="{6D4EB7FB-040D-4CEB-84DF-376D60DE770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1E1F705-D0CA-48D6-A5AC-7C9823B3990A}"/>
              </a:ext>
            </a:extLst>
          </p:cNvPr>
          <p:cNvSpPr>
            <a:spLocks noGrp="1"/>
          </p:cNvSpPr>
          <p:nvPr>
            <p:ph type="sldNum" sz="quarter" idx="12"/>
          </p:nvPr>
        </p:nvSpPr>
        <p:spPr/>
        <p:txBody>
          <a:bodyPr/>
          <a:lstStyle/>
          <a:p>
            <a:fld id="{94B60F40-BCE9-4723-AC8B-EE60B1F45437}" type="slidenum">
              <a:rPr lang="en-GB" smtClean="0"/>
              <a:t>‹#›</a:t>
            </a:fld>
            <a:endParaRPr lang="en-GB"/>
          </a:p>
        </p:txBody>
      </p:sp>
    </p:spTree>
    <p:extLst>
      <p:ext uri="{BB962C8B-B14F-4D97-AF65-F5344CB8AC3E}">
        <p14:creationId xmlns:p14="http://schemas.microsoft.com/office/powerpoint/2010/main" val="256355043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4E3401-5474-4DAD-9706-2F80509A4D06}"/>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BA52649-681A-473E-A8E2-3B33CDF05BC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036BA9C-CE7D-4551-8CD2-82D0C4A1A40E}"/>
              </a:ext>
            </a:extLst>
          </p:cNvPr>
          <p:cNvSpPr>
            <a:spLocks noGrp="1"/>
          </p:cNvSpPr>
          <p:nvPr>
            <p:ph type="dt" sz="half" idx="10"/>
          </p:nvPr>
        </p:nvSpPr>
        <p:spPr/>
        <p:txBody>
          <a:bodyPr/>
          <a:lstStyle/>
          <a:p>
            <a:fld id="{429EDBE1-C5E5-438B-8408-A2F0F37B4919}" type="datetimeFigureOut">
              <a:rPr lang="en-GB" smtClean="0"/>
              <a:t>04/01/2022</a:t>
            </a:fld>
            <a:endParaRPr lang="en-GB"/>
          </a:p>
        </p:txBody>
      </p:sp>
      <p:sp>
        <p:nvSpPr>
          <p:cNvPr id="5" name="Footer Placeholder 4">
            <a:extLst>
              <a:ext uri="{FF2B5EF4-FFF2-40B4-BE49-F238E27FC236}">
                <a16:creationId xmlns:a16="http://schemas.microsoft.com/office/drawing/2014/main" id="{BAE50A8A-72DA-410A-9379-09E09823AE0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4800D76-9CFB-460F-A31E-936DD777F03F}"/>
              </a:ext>
            </a:extLst>
          </p:cNvPr>
          <p:cNvSpPr>
            <a:spLocks noGrp="1"/>
          </p:cNvSpPr>
          <p:nvPr>
            <p:ph type="sldNum" sz="quarter" idx="12"/>
          </p:nvPr>
        </p:nvSpPr>
        <p:spPr/>
        <p:txBody>
          <a:bodyPr/>
          <a:lstStyle/>
          <a:p>
            <a:fld id="{94B60F40-BCE9-4723-AC8B-EE60B1F45437}" type="slidenum">
              <a:rPr lang="en-GB" smtClean="0"/>
              <a:t>‹#›</a:t>
            </a:fld>
            <a:endParaRPr lang="en-GB"/>
          </a:p>
        </p:txBody>
      </p:sp>
    </p:spTree>
    <p:extLst>
      <p:ext uri="{BB962C8B-B14F-4D97-AF65-F5344CB8AC3E}">
        <p14:creationId xmlns:p14="http://schemas.microsoft.com/office/powerpoint/2010/main" val="52014175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F1FE0AF-D91C-4FB1-A618-0D9A51D1DC55}"/>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8BB8178-9BF4-470B-B53A-C78A861D4FF7}"/>
              </a:ext>
            </a:extLst>
          </p:cNvPr>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8F5AD39-A712-4932-8030-F543BB30B31F}"/>
              </a:ext>
            </a:extLst>
          </p:cNvPr>
          <p:cNvSpPr>
            <a:spLocks noGrp="1"/>
          </p:cNvSpPr>
          <p:nvPr>
            <p:ph type="dt" sz="half" idx="10"/>
          </p:nvPr>
        </p:nvSpPr>
        <p:spPr/>
        <p:txBody>
          <a:bodyPr/>
          <a:lstStyle/>
          <a:p>
            <a:fld id="{429EDBE1-C5E5-438B-8408-A2F0F37B4919}" type="datetimeFigureOut">
              <a:rPr lang="en-GB" smtClean="0"/>
              <a:t>04/01/2022</a:t>
            </a:fld>
            <a:endParaRPr lang="en-GB"/>
          </a:p>
        </p:txBody>
      </p:sp>
      <p:sp>
        <p:nvSpPr>
          <p:cNvPr id="5" name="Footer Placeholder 4">
            <a:extLst>
              <a:ext uri="{FF2B5EF4-FFF2-40B4-BE49-F238E27FC236}">
                <a16:creationId xmlns:a16="http://schemas.microsoft.com/office/drawing/2014/main" id="{80376A72-0D9B-44B8-ABA5-F72D9CCB2E1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ED58399-563C-46D4-B9D8-1387E38777F6}"/>
              </a:ext>
            </a:extLst>
          </p:cNvPr>
          <p:cNvSpPr>
            <a:spLocks noGrp="1"/>
          </p:cNvSpPr>
          <p:nvPr>
            <p:ph type="sldNum" sz="quarter" idx="12"/>
          </p:nvPr>
        </p:nvSpPr>
        <p:spPr/>
        <p:txBody>
          <a:bodyPr/>
          <a:lstStyle/>
          <a:p>
            <a:fld id="{94B60F40-BCE9-4723-AC8B-EE60B1F45437}" type="slidenum">
              <a:rPr lang="en-GB" smtClean="0"/>
              <a:t>‹#›</a:t>
            </a:fld>
            <a:endParaRPr lang="en-GB"/>
          </a:p>
        </p:txBody>
      </p:sp>
    </p:spTree>
    <p:extLst>
      <p:ext uri="{BB962C8B-B14F-4D97-AF65-F5344CB8AC3E}">
        <p14:creationId xmlns:p14="http://schemas.microsoft.com/office/powerpoint/2010/main" val="130622184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1_Title Only">
  <p:cSld name="1_Title Only">
    <p:spTree>
      <p:nvGrpSpPr>
        <p:cNvPr id="1" name="Shape 11"/>
        <p:cNvGrpSpPr/>
        <p:nvPr/>
      </p:nvGrpSpPr>
      <p:grpSpPr>
        <a:xfrm>
          <a:off x="0" y="0"/>
          <a:ext cx="0" cy="0"/>
          <a:chOff x="0" y="0"/>
          <a:chExt cx="0" cy="0"/>
        </a:xfrm>
      </p:grpSpPr>
      <p:sp>
        <p:nvSpPr>
          <p:cNvPr id="12" name="Google Shape;12;p5"/>
          <p:cNvSpPr txBox="1">
            <a:spLocks noGrp="1"/>
          </p:cNvSpPr>
          <p:nvPr>
            <p:ph type="title"/>
          </p:nvPr>
        </p:nvSpPr>
        <p:spPr>
          <a:xfrm>
            <a:off x="492919" y="499533"/>
            <a:ext cx="8079600" cy="16581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5"/>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l">
              <a:lnSpc>
                <a:spcPct val="85000"/>
              </a:lnSpc>
              <a:spcBef>
                <a:spcPts val="1300"/>
              </a:spcBef>
              <a:spcAft>
                <a:spcPts val="0"/>
              </a:spcAft>
              <a:buClr>
                <a:srgbClr val="262626"/>
              </a:buClr>
              <a:buSzPts val="2400"/>
              <a:buChar char=" "/>
              <a:defRPr/>
            </a:lvl1pPr>
            <a:lvl2pPr lvl="1" algn="l">
              <a:lnSpc>
                <a:spcPct val="85000"/>
              </a:lnSpc>
              <a:spcBef>
                <a:spcPts val="600"/>
              </a:spcBef>
              <a:spcAft>
                <a:spcPts val="0"/>
              </a:spcAft>
              <a:buClr>
                <a:srgbClr val="262626"/>
              </a:buClr>
              <a:buSzPts val="1800"/>
              <a:buChar char=" "/>
              <a:defRPr/>
            </a:lvl2pPr>
            <a:lvl3pPr lvl="2" algn="l">
              <a:lnSpc>
                <a:spcPct val="85000"/>
              </a:lnSpc>
              <a:spcBef>
                <a:spcPts val="600"/>
              </a:spcBef>
              <a:spcAft>
                <a:spcPts val="0"/>
              </a:spcAft>
              <a:buClr>
                <a:srgbClr val="262626"/>
              </a:buClr>
              <a:buSzPts val="1800"/>
              <a:buChar char=" "/>
              <a:defRPr/>
            </a:lvl3pPr>
            <a:lvl4pPr lvl="3" algn="l">
              <a:lnSpc>
                <a:spcPct val="85000"/>
              </a:lnSpc>
              <a:spcBef>
                <a:spcPts val="600"/>
              </a:spcBef>
              <a:spcAft>
                <a:spcPts val="0"/>
              </a:spcAft>
              <a:buClr>
                <a:srgbClr val="262626"/>
              </a:buClr>
              <a:buSzPts val="1800"/>
              <a:buChar char=" "/>
              <a:defRPr/>
            </a:lvl4pPr>
            <a:lvl5pPr lvl="4" algn="l">
              <a:lnSpc>
                <a:spcPct val="85000"/>
              </a:lnSpc>
              <a:spcBef>
                <a:spcPts val="600"/>
              </a:spcBef>
              <a:spcAft>
                <a:spcPts val="0"/>
              </a:spcAft>
              <a:buClr>
                <a:srgbClr val="262626"/>
              </a:buClr>
              <a:buSzPts val="1800"/>
              <a:buChar char=" "/>
              <a:defRPr/>
            </a:lvl5pPr>
            <a:lvl6pPr lvl="5" algn="l">
              <a:lnSpc>
                <a:spcPct val="85000"/>
              </a:lnSpc>
              <a:spcBef>
                <a:spcPts val="600"/>
              </a:spcBef>
              <a:spcAft>
                <a:spcPts val="0"/>
              </a:spcAft>
              <a:buClr>
                <a:srgbClr val="262626"/>
              </a:buClr>
              <a:buSzPts val="1800"/>
              <a:buChar char=" "/>
              <a:defRPr/>
            </a:lvl6pPr>
            <a:lvl7pPr lvl="6" algn="l">
              <a:lnSpc>
                <a:spcPct val="85000"/>
              </a:lnSpc>
              <a:spcBef>
                <a:spcPts val="600"/>
              </a:spcBef>
              <a:spcAft>
                <a:spcPts val="0"/>
              </a:spcAft>
              <a:buClr>
                <a:srgbClr val="262626"/>
              </a:buClr>
              <a:buSzPts val="1800"/>
              <a:buChar char=" "/>
              <a:defRPr/>
            </a:lvl7pPr>
            <a:lvl8pPr lvl="7" algn="l">
              <a:lnSpc>
                <a:spcPct val="85000"/>
              </a:lnSpc>
              <a:spcBef>
                <a:spcPts val="600"/>
              </a:spcBef>
              <a:spcAft>
                <a:spcPts val="0"/>
              </a:spcAft>
              <a:buClr>
                <a:srgbClr val="262626"/>
              </a:buClr>
              <a:buSzPts val="1800"/>
              <a:buChar char=" "/>
              <a:defRPr/>
            </a:lvl8pPr>
            <a:lvl9pPr lvl="8" algn="l">
              <a:lnSpc>
                <a:spcPct val="85000"/>
              </a:lnSpc>
              <a:spcBef>
                <a:spcPts val="600"/>
              </a:spcBef>
              <a:spcAft>
                <a:spcPts val="0"/>
              </a:spcAft>
              <a:buClr>
                <a:srgbClr val="262626"/>
              </a:buClr>
              <a:buSzPts val="1800"/>
              <a:buChar char=" "/>
              <a:defRPr/>
            </a:lvl9pPr>
          </a:lstStyle>
          <a:p>
            <a:endParaRPr/>
          </a:p>
        </p:txBody>
      </p:sp>
    </p:spTree>
    <p:extLst>
      <p:ext uri="{BB962C8B-B14F-4D97-AF65-F5344CB8AC3E}">
        <p14:creationId xmlns:p14="http://schemas.microsoft.com/office/powerpoint/2010/main" val="95004574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E64B42-AF58-48F4-906D-96E277DDD966}"/>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C035418B-A686-4F68-ABC7-0031B7F7A237}"/>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50D20E0-8A50-468C-B9C2-17E702495517}"/>
              </a:ext>
            </a:extLst>
          </p:cNvPr>
          <p:cNvSpPr>
            <a:spLocks noGrp="1"/>
          </p:cNvSpPr>
          <p:nvPr>
            <p:ph type="dt" sz="half" idx="10"/>
          </p:nvPr>
        </p:nvSpPr>
        <p:spPr/>
        <p:txBody>
          <a:bodyPr/>
          <a:lstStyle/>
          <a:p>
            <a:fld id="{BFDB24E5-F630-4735-80CD-B2DB01889098}" type="datetimeFigureOut">
              <a:rPr lang="en-GB" smtClean="0"/>
              <a:t>04/01/2022</a:t>
            </a:fld>
            <a:endParaRPr lang="en-GB"/>
          </a:p>
        </p:txBody>
      </p:sp>
      <p:sp>
        <p:nvSpPr>
          <p:cNvPr id="5" name="Footer Placeholder 4">
            <a:extLst>
              <a:ext uri="{FF2B5EF4-FFF2-40B4-BE49-F238E27FC236}">
                <a16:creationId xmlns:a16="http://schemas.microsoft.com/office/drawing/2014/main" id="{C7510383-4C5B-4666-922C-6F45490DA00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68DFDD0-4F98-4A84-9493-A7AB606EC0CF}"/>
              </a:ext>
            </a:extLst>
          </p:cNvPr>
          <p:cNvSpPr>
            <a:spLocks noGrp="1"/>
          </p:cNvSpPr>
          <p:nvPr>
            <p:ph type="sldNum" sz="quarter" idx="12"/>
          </p:nvPr>
        </p:nvSpPr>
        <p:spPr/>
        <p:txBody>
          <a:bodyPr/>
          <a:lstStyle/>
          <a:p>
            <a:fld id="{CF3A54AD-51B3-4898-9E71-3D9EA39FD4EA}" type="slidenum">
              <a:rPr lang="en-GB" smtClean="0"/>
              <a:t>‹#›</a:t>
            </a:fld>
            <a:endParaRPr lang="en-GB"/>
          </a:p>
        </p:txBody>
      </p:sp>
    </p:spTree>
    <p:extLst>
      <p:ext uri="{BB962C8B-B14F-4D97-AF65-F5344CB8AC3E}">
        <p14:creationId xmlns:p14="http://schemas.microsoft.com/office/powerpoint/2010/main" val="2063274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75F4DF-8408-4BB4-863B-02E70DC69744}"/>
              </a:ext>
            </a:extLst>
          </p:cNvPr>
          <p:cNvSpPr>
            <a:spLocks noGrp="1"/>
          </p:cNvSpPr>
          <p:nvPr>
            <p:ph type="title"/>
          </p:nvPr>
        </p:nvSpPr>
        <p:spPr>
          <a:xfrm>
            <a:off x="630238" y="365125"/>
            <a:ext cx="78867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3D62339D-0B1D-42DF-B934-966A18DAD3C2}"/>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10ECC0A1-65AC-47B1-9A86-E9AAC845C6E4}"/>
              </a:ext>
            </a:extLst>
          </p:cNvPr>
          <p:cNvSpPr>
            <a:spLocks noGrp="1"/>
          </p:cNvSpPr>
          <p:nvPr>
            <p:ph sz="half" idx="2"/>
          </p:nvPr>
        </p:nvSpPr>
        <p:spPr>
          <a:xfrm>
            <a:off x="630238" y="2505075"/>
            <a:ext cx="386873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D73457A7-C10F-4478-A111-F49F691DC5D6}"/>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9A706381-909D-409D-80E1-0A0825EC0A53}"/>
              </a:ext>
            </a:extLst>
          </p:cNvPr>
          <p:cNvSpPr>
            <a:spLocks noGrp="1"/>
          </p:cNvSpPr>
          <p:nvPr>
            <p:ph sz="quarter" idx="4"/>
          </p:nvPr>
        </p:nvSpPr>
        <p:spPr>
          <a:xfrm>
            <a:off x="4629150" y="2505075"/>
            <a:ext cx="38877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3F59CE91-3493-4FE7-896E-54BEDA619869}"/>
              </a:ext>
            </a:extLst>
          </p:cNvPr>
          <p:cNvSpPr>
            <a:spLocks noGrp="1"/>
          </p:cNvSpPr>
          <p:nvPr>
            <p:ph type="dt" sz="half" idx="10"/>
          </p:nvPr>
        </p:nvSpPr>
        <p:spPr/>
        <p:txBody>
          <a:bodyPr/>
          <a:lstStyle/>
          <a:p>
            <a:fld id="{05874639-9AA8-41A8-BF0F-7D6D1CF89907}" type="datetimeFigureOut">
              <a:rPr lang="en-GB" smtClean="0"/>
              <a:t>04/01/2022</a:t>
            </a:fld>
            <a:endParaRPr lang="en-GB"/>
          </a:p>
        </p:txBody>
      </p:sp>
      <p:sp>
        <p:nvSpPr>
          <p:cNvPr id="8" name="Footer Placeholder 7">
            <a:extLst>
              <a:ext uri="{FF2B5EF4-FFF2-40B4-BE49-F238E27FC236}">
                <a16:creationId xmlns:a16="http://schemas.microsoft.com/office/drawing/2014/main" id="{30D762B6-A30D-4BB6-BD9B-8D0177CC267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C95F5779-F069-41C9-9DAC-F67EC80481E3}"/>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11226768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B55BE-34B6-457F-A9A5-D833D5DF1E6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566F85A-46F1-4DD6-8E1C-4C8975B18AF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B250944-7B7A-4A6B-AA6E-DF4F7507C8B9}"/>
              </a:ext>
            </a:extLst>
          </p:cNvPr>
          <p:cNvSpPr>
            <a:spLocks noGrp="1"/>
          </p:cNvSpPr>
          <p:nvPr>
            <p:ph type="dt" sz="half" idx="10"/>
          </p:nvPr>
        </p:nvSpPr>
        <p:spPr/>
        <p:txBody>
          <a:bodyPr/>
          <a:lstStyle/>
          <a:p>
            <a:fld id="{BFDB24E5-F630-4735-80CD-B2DB01889098}" type="datetimeFigureOut">
              <a:rPr lang="en-GB" smtClean="0"/>
              <a:t>04/01/2022</a:t>
            </a:fld>
            <a:endParaRPr lang="en-GB"/>
          </a:p>
        </p:txBody>
      </p:sp>
      <p:sp>
        <p:nvSpPr>
          <p:cNvPr id="5" name="Footer Placeholder 4">
            <a:extLst>
              <a:ext uri="{FF2B5EF4-FFF2-40B4-BE49-F238E27FC236}">
                <a16:creationId xmlns:a16="http://schemas.microsoft.com/office/drawing/2014/main" id="{97706309-328F-4CC5-964A-B44A2834226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57FE2FD-0CD1-4FFA-86E5-99B41B266236}"/>
              </a:ext>
            </a:extLst>
          </p:cNvPr>
          <p:cNvSpPr>
            <a:spLocks noGrp="1"/>
          </p:cNvSpPr>
          <p:nvPr>
            <p:ph type="sldNum" sz="quarter" idx="12"/>
          </p:nvPr>
        </p:nvSpPr>
        <p:spPr/>
        <p:txBody>
          <a:bodyPr/>
          <a:lstStyle/>
          <a:p>
            <a:fld id="{CF3A54AD-51B3-4898-9E71-3D9EA39FD4EA}" type="slidenum">
              <a:rPr lang="en-GB" smtClean="0"/>
              <a:t>‹#›</a:t>
            </a:fld>
            <a:endParaRPr lang="en-GB"/>
          </a:p>
        </p:txBody>
      </p:sp>
    </p:spTree>
    <p:extLst>
      <p:ext uri="{BB962C8B-B14F-4D97-AF65-F5344CB8AC3E}">
        <p14:creationId xmlns:p14="http://schemas.microsoft.com/office/powerpoint/2010/main" val="327871461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3ACFBD-631E-4F3C-91D7-02459A2191D6}"/>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86CC10F-F4BC-47F8-ABEA-72193F3F4C3C}"/>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07A3597-9A88-4217-A613-47B29ACF3201}"/>
              </a:ext>
            </a:extLst>
          </p:cNvPr>
          <p:cNvSpPr>
            <a:spLocks noGrp="1"/>
          </p:cNvSpPr>
          <p:nvPr>
            <p:ph type="dt" sz="half" idx="10"/>
          </p:nvPr>
        </p:nvSpPr>
        <p:spPr/>
        <p:txBody>
          <a:bodyPr/>
          <a:lstStyle/>
          <a:p>
            <a:fld id="{BFDB24E5-F630-4735-80CD-B2DB01889098}" type="datetimeFigureOut">
              <a:rPr lang="en-GB" smtClean="0"/>
              <a:t>04/01/2022</a:t>
            </a:fld>
            <a:endParaRPr lang="en-GB"/>
          </a:p>
        </p:txBody>
      </p:sp>
      <p:sp>
        <p:nvSpPr>
          <p:cNvPr id="5" name="Footer Placeholder 4">
            <a:extLst>
              <a:ext uri="{FF2B5EF4-FFF2-40B4-BE49-F238E27FC236}">
                <a16:creationId xmlns:a16="http://schemas.microsoft.com/office/drawing/2014/main" id="{69D2D776-907A-4316-BC98-22E742810E3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CDC14C8-5B34-4829-8D84-50EA7691BA24}"/>
              </a:ext>
            </a:extLst>
          </p:cNvPr>
          <p:cNvSpPr>
            <a:spLocks noGrp="1"/>
          </p:cNvSpPr>
          <p:nvPr>
            <p:ph type="sldNum" sz="quarter" idx="12"/>
          </p:nvPr>
        </p:nvSpPr>
        <p:spPr/>
        <p:txBody>
          <a:bodyPr/>
          <a:lstStyle/>
          <a:p>
            <a:fld id="{CF3A54AD-51B3-4898-9E71-3D9EA39FD4EA}" type="slidenum">
              <a:rPr lang="en-GB" smtClean="0"/>
              <a:t>‹#›</a:t>
            </a:fld>
            <a:endParaRPr lang="en-GB"/>
          </a:p>
        </p:txBody>
      </p:sp>
    </p:spTree>
    <p:extLst>
      <p:ext uri="{BB962C8B-B14F-4D97-AF65-F5344CB8AC3E}">
        <p14:creationId xmlns:p14="http://schemas.microsoft.com/office/powerpoint/2010/main" val="58384231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A28D83-A8C9-4BD0-A112-5DE821585D0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2C2CB11-018E-4AB4-82F9-848D95C1B256}"/>
              </a:ext>
            </a:extLst>
          </p:cNvPr>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B149B244-D380-4E14-99F4-1D2F42C8806E}"/>
              </a:ext>
            </a:extLst>
          </p:cNvPr>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31323762-2540-4516-AF48-8FFA4A044A10}"/>
              </a:ext>
            </a:extLst>
          </p:cNvPr>
          <p:cNvSpPr>
            <a:spLocks noGrp="1"/>
          </p:cNvSpPr>
          <p:nvPr>
            <p:ph type="dt" sz="half" idx="10"/>
          </p:nvPr>
        </p:nvSpPr>
        <p:spPr/>
        <p:txBody>
          <a:bodyPr/>
          <a:lstStyle/>
          <a:p>
            <a:fld id="{BFDB24E5-F630-4735-80CD-B2DB01889098}" type="datetimeFigureOut">
              <a:rPr lang="en-GB" smtClean="0"/>
              <a:t>04/01/2022</a:t>
            </a:fld>
            <a:endParaRPr lang="en-GB"/>
          </a:p>
        </p:txBody>
      </p:sp>
      <p:sp>
        <p:nvSpPr>
          <p:cNvPr id="6" name="Footer Placeholder 5">
            <a:extLst>
              <a:ext uri="{FF2B5EF4-FFF2-40B4-BE49-F238E27FC236}">
                <a16:creationId xmlns:a16="http://schemas.microsoft.com/office/drawing/2014/main" id="{D7C7DC68-A04C-4D7B-B769-E8EBE2E0A92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D4785F0-F675-468C-87F7-66179B9604FD}"/>
              </a:ext>
            </a:extLst>
          </p:cNvPr>
          <p:cNvSpPr>
            <a:spLocks noGrp="1"/>
          </p:cNvSpPr>
          <p:nvPr>
            <p:ph type="sldNum" sz="quarter" idx="12"/>
          </p:nvPr>
        </p:nvSpPr>
        <p:spPr/>
        <p:txBody>
          <a:bodyPr/>
          <a:lstStyle/>
          <a:p>
            <a:fld id="{CF3A54AD-51B3-4898-9E71-3D9EA39FD4EA}" type="slidenum">
              <a:rPr lang="en-GB" smtClean="0"/>
              <a:t>‹#›</a:t>
            </a:fld>
            <a:endParaRPr lang="en-GB"/>
          </a:p>
        </p:txBody>
      </p:sp>
    </p:spTree>
    <p:extLst>
      <p:ext uri="{BB962C8B-B14F-4D97-AF65-F5344CB8AC3E}">
        <p14:creationId xmlns:p14="http://schemas.microsoft.com/office/powerpoint/2010/main" val="400696617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5566FD-E1DF-4716-9A2B-1818CC90E37E}"/>
              </a:ext>
            </a:extLst>
          </p:cNvPr>
          <p:cNvSpPr>
            <a:spLocks noGrp="1"/>
          </p:cNvSpPr>
          <p:nvPr>
            <p:ph type="title"/>
          </p:nvPr>
        </p:nvSpPr>
        <p:spPr>
          <a:xfrm>
            <a:off x="630238" y="365125"/>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F3F0A19-0AE4-414A-AB58-C31D17CA0C15}"/>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1C73DE3-1497-465A-8F20-7528CDD734E3}"/>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BF8B0126-C097-43DC-8649-1DBC09D81349}"/>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F806FC2-331D-4AE5-830E-4CAFA4F48506}"/>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963E1C5E-0CF7-432E-B509-DBE1FDEA2EBA}"/>
              </a:ext>
            </a:extLst>
          </p:cNvPr>
          <p:cNvSpPr>
            <a:spLocks noGrp="1"/>
          </p:cNvSpPr>
          <p:nvPr>
            <p:ph type="dt" sz="half" idx="10"/>
          </p:nvPr>
        </p:nvSpPr>
        <p:spPr/>
        <p:txBody>
          <a:bodyPr/>
          <a:lstStyle/>
          <a:p>
            <a:fld id="{BFDB24E5-F630-4735-80CD-B2DB01889098}" type="datetimeFigureOut">
              <a:rPr lang="en-GB" smtClean="0"/>
              <a:t>04/01/2022</a:t>
            </a:fld>
            <a:endParaRPr lang="en-GB"/>
          </a:p>
        </p:txBody>
      </p:sp>
      <p:sp>
        <p:nvSpPr>
          <p:cNvPr id="8" name="Footer Placeholder 7">
            <a:extLst>
              <a:ext uri="{FF2B5EF4-FFF2-40B4-BE49-F238E27FC236}">
                <a16:creationId xmlns:a16="http://schemas.microsoft.com/office/drawing/2014/main" id="{06FC2065-7D00-4861-A0C8-FB4F9FC64D95}"/>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47907199-2737-40D2-B9F8-A0C6AAFC6400}"/>
              </a:ext>
            </a:extLst>
          </p:cNvPr>
          <p:cNvSpPr>
            <a:spLocks noGrp="1"/>
          </p:cNvSpPr>
          <p:nvPr>
            <p:ph type="sldNum" sz="quarter" idx="12"/>
          </p:nvPr>
        </p:nvSpPr>
        <p:spPr/>
        <p:txBody>
          <a:bodyPr/>
          <a:lstStyle/>
          <a:p>
            <a:fld id="{CF3A54AD-51B3-4898-9E71-3D9EA39FD4EA}" type="slidenum">
              <a:rPr lang="en-GB" smtClean="0"/>
              <a:t>‹#›</a:t>
            </a:fld>
            <a:endParaRPr lang="en-GB"/>
          </a:p>
        </p:txBody>
      </p:sp>
    </p:spTree>
    <p:extLst>
      <p:ext uri="{BB962C8B-B14F-4D97-AF65-F5344CB8AC3E}">
        <p14:creationId xmlns:p14="http://schemas.microsoft.com/office/powerpoint/2010/main" val="395618073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0CEBD-7655-4E63-B6C4-21C18DA0C6C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3C830A27-5BA1-4F43-9742-D04E8252D476}"/>
              </a:ext>
            </a:extLst>
          </p:cNvPr>
          <p:cNvSpPr>
            <a:spLocks noGrp="1"/>
          </p:cNvSpPr>
          <p:nvPr>
            <p:ph type="dt" sz="half" idx="10"/>
          </p:nvPr>
        </p:nvSpPr>
        <p:spPr/>
        <p:txBody>
          <a:bodyPr/>
          <a:lstStyle/>
          <a:p>
            <a:fld id="{BFDB24E5-F630-4735-80CD-B2DB01889098}" type="datetimeFigureOut">
              <a:rPr lang="en-GB" smtClean="0"/>
              <a:t>04/01/2022</a:t>
            </a:fld>
            <a:endParaRPr lang="en-GB"/>
          </a:p>
        </p:txBody>
      </p:sp>
      <p:sp>
        <p:nvSpPr>
          <p:cNvPr id="4" name="Footer Placeholder 3">
            <a:extLst>
              <a:ext uri="{FF2B5EF4-FFF2-40B4-BE49-F238E27FC236}">
                <a16:creationId xmlns:a16="http://schemas.microsoft.com/office/drawing/2014/main" id="{2C0B25AC-6A05-4CA4-B521-8EE976504B06}"/>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A0CB54BB-3A26-472A-AB38-882D3C5739E3}"/>
              </a:ext>
            </a:extLst>
          </p:cNvPr>
          <p:cNvSpPr>
            <a:spLocks noGrp="1"/>
          </p:cNvSpPr>
          <p:nvPr>
            <p:ph type="sldNum" sz="quarter" idx="12"/>
          </p:nvPr>
        </p:nvSpPr>
        <p:spPr/>
        <p:txBody>
          <a:bodyPr/>
          <a:lstStyle/>
          <a:p>
            <a:fld id="{CF3A54AD-51B3-4898-9E71-3D9EA39FD4EA}" type="slidenum">
              <a:rPr lang="en-GB" smtClean="0"/>
              <a:t>‹#›</a:t>
            </a:fld>
            <a:endParaRPr lang="en-GB"/>
          </a:p>
        </p:txBody>
      </p:sp>
    </p:spTree>
    <p:extLst>
      <p:ext uri="{BB962C8B-B14F-4D97-AF65-F5344CB8AC3E}">
        <p14:creationId xmlns:p14="http://schemas.microsoft.com/office/powerpoint/2010/main" val="37485243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85D3F5B-66F0-4890-BEDE-C85128D87F57}"/>
              </a:ext>
            </a:extLst>
          </p:cNvPr>
          <p:cNvSpPr>
            <a:spLocks noGrp="1"/>
          </p:cNvSpPr>
          <p:nvPr>
            <p:ph type="dt" sz="half" idx="10"/>
          </p:nvPr>
        </p:nvSpPr>
        <p:spPr/>
        <p:txBody>
          <a:bodyPr/>
          <a:lstStyle/>
          <a:p>
            <a:fld id="{BFDB24E5-F630-4735-80CD-B2DB01889098}" type="datetimeFigureOut">
              <a:rPr lang="en-GB" smtClean="0"/>
              <a:t>04/01/2022</a:t>
            </a:fld>
            <a:endParaRPr lang="en-GB"/>
          </a:p>
        </p:txBody>
      </p:sp>
      <p:sp>
        <p:nvSpPr>
          <p:cNvPr id="3" name="Footer Placeholder 2">
            <a:extLst>
              <a:ext uri="{FF2B5EF4-FFF2-40B4-BE49-F238E27FC236}">
                <a16:creationId xmlns:a16="http://schemas.microsoft.com/office/drawing/2014/main" id="{FF521752-9B92-4AF7-A41A-57F6B662BF15}"/>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169C4012-1780-4167-B95E-936FCDB1249C}"/>
              </a:ext>
            </a:extLst>
          </p:cNvPr>
          <p:cNvSpPr>
            <a:spLocks noGrp="1"/>
          </p:cNvSpPr>
          <p:nvPr>
            <p:ph type="sldNum" sz="quarter" idx="12"/>
          </p:nvPr>
        </p:nvSpPr>
        <p:spPr/>
        <p:txBody>
          <a:bodyPr/>
          <a:lstStyle/>
          <a:p>
            <a:fld id="{CF3A54AD-51B3-4898-9E71-3D9EA39FD4EA}" type="slidenum">
              <a:rPr lang="en-GB" smtClean="0"/>
              <a:t>‹#›</a:t>
            </a:fld>
            <a:endParaRPr lang="en-GB"/>
          </a:p>
        </p:txBody>
      </p:sp>
    </p:spTree>
    <p:extLst>
      <p:ext uri="{BB962C8B-B14F-4D97-AF65-F5344CB8AC3E}">
        <p14:creationId xmlns:p14="http://schemas.microsoft.com/office/powerpoint/2010/main" val="353789953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3D0E80-EE9B-452F-AB32-DE6CC1617FC1}"/>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F6753D99-F1AE-4F33-AA17-D31CFBCAB35A}"/>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E092E115-1865-4348-8BC6-DED22EDDB562}"/>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0937B0-CF2F-4134-A7B3-32C1655E82C9}"/>
              </a:ext>
            </a:extLst>
          </p:cNvPr>
          <p:cNvSpPr>
            <a:spLocks noGrp="1"/>
          </p:cNvSpPr>
          <p:nvPr>
            <p:ph type="dt" sz="half" idx="10"/>
          </p:nvPr>
        </p:nvSpPr>
        <p:spPr/>
        <p:txBody>
          <a:bodyPr/>
          <a:lstStyle/>
          <a:p>
            <a:fld id="{BFDB24E5-F630-4735-80CD-B2DB01889098}" type="datetimeFigureOut">
              <a:rPr lang="en-GB" smtClean="0"/>
              <a:t>04/01/2022</a:t>
            </a:fld>
            <a:endParaRPr lang="en-GB"/>
          </a:p>
        </p:txBody>
      </p:sp>
      <p:sp>
        <p:nvSpPr>
          <p:cNvPr id="6" name="Footer Placeholder 5">
            <a:extLst>
              <a:ext uri="{FF2B5EF4-FFF2-40B4-BE49-F238E27FC236}">
                <a16:creationId xmlns:a16="http://schemas.microsoft.com/office/drawing/2014/main" id="{E31733F2-D00C-416C-BDC5-2DF99B47812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7D63FF7-D24A-4AD5-92D7-F07982DABD0A}"/>
              </a:ext>
            </a:extLst>
          </p:cNvPr>
          <p:cNvSpPr>
            <a:spLocks noGrp="1"/>
          </p:cNvSpPr>
          <p:nvPr>
            <p:ph type="sldNum" sz="quarter" idx="12"/>
          </p:nvPr>
        </p:nvSpPr>
        <p:spPr/>
        <p:txBody>
          <a:bodyPr/>
          <a:lstStyle/>
          <a:p>
            <a:fld id="{CF3A54AD-51B3-4898-9E71-3D9EA39FD4EA}" type="slidenum">
              <a:rPr lang="en-GB" smtClean="0"/>
              <a:t>‹#›</a:t>
            </a:fld>
            <a:endParaRPr lang="en-GB"/>
          </a:p>
        </p:txBody>
      </p:sp>
    </p:spTree>
    <p:extLst>
      <p:ext uri="{BB962C8B-B14F-4D97-AF65-F5344CB8AC3E}">
        <p14:creationId xmlns:p14="http://schemas.microsoft.com/office/powerpoint/2010/main" val="113781826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83167E-7328-4112-97F5-01A34F570FD5}"/>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619DAE47-B438-4BBE-B8AC-8CA61BD0026F}"/>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C7B9AF6A-8095-4A65-ABA8-45F2BD1DC464}"/>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483FFCB-5309-4B8B-AC0E-D7E8DFEDFC59}"/>
              </a:ext>
            </a:extLst>
          </p:cNvPr>
          <p:cNvSpPr>
            <a:spLocks noGrp="1"/>
          </p:cNvSpPr>
          <p:nvPr>
            <p:ph type="dt" sz="half" idx="10"/>
          </p:nvPr>
        </p:nvSpPr>
        <p:spPr/>
        <p:txBody>
          <a:bodyPr/>
          <a:lstStyle/>
          <a:p>
            <a:fld id="{BFDB24E5-F630-4735-80CD-B2DB01889098}" type="datetimeFigureOut">
              <a:rPr lang="en-GB" smtClean="0"/>
              <a:t>04/01/2022</a:t>
            </a:fld>
            <a:endParaRPr lang="en-GB"/>
          </a:p>
        </p:txBody>
      </p:sp>
      <p:sp>
        <p:nvSpPr>
          <p:cNvPr id="6" name="Footer Placeholder 5">
            <a:extLst>
              <a:ext uri="{FF2B5EF4-FFF2-40B4-BE49-F238E27FC236}">
                <a16:creationId xmlns:a16="http://schemas.microsoft.com/office/drawing/2014/main" id="{C5B145EC-3905-496A-B222-535AE00D7AC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BE21A38-7852-4E69-8F6E-33B641084414}"/>
              </a:ext>
            </a:extLst>
          </p:cNvPr>
          <p:cNvSpPr>
            <a:spLocks noGrp="1"/>
          </p:cNvSpPr>
          <p:nvPr>
            <p:ph type="sldNum" sz="quarter" idx="12"/>
          </p:nvPr>
        </p:nvSpPr>
        <p:spPr/>
        <p:txBody>
          <a:bodyPr/>
          <a:lstStyle/>
          <a:p>
            <a:fld id="{CF3A54AD-51B3-4898-9E71-3D9EA39FD4EA}" type="slidenum">
              <a:rPr lang="en-GB" smtClean="0"/>
              <a:t>‹#›</a:t>
            </a:fld>
            <a:endParaRPr lang="en-GB"/>
          </a:p>
        </p:txBody>
      </p:sp>
    </p:spTree>
    <p:extLst>
      <p:ext uri="{BB962C8B-B14F-4D97-AF65-F5344CB8AC3E}">
        <p14:creationId xmlns:p14="http://schemas.microsoft.com/office/powerpoint/2010/main" val="69491529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2DF19A-E7FD-43A3-86B2-750C39A6A7B9}"/>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8C79DF2-5F3B-4B58-B364-2CF56240735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3972B2E-83A7-4C31-A3F1-5857FA2AC0DD}"/>
              </a:ext>
            </a:extLst>
          </p:cNvPr>
          <p:cNvSpPr>
            <a:spLocks noGrp="1"/>
          </p:cNvSpPr>
          <p:nvPr>
            <p:ph type="dt" sz="half" idx="10"/>
          </p:nvPr>
        </p:nvSpPr>
        <p:spPr/>
        <p:txBody>
          <a:bodyPr/>
          <a:lstStyle/>
          <a:p>
            <a:fld id="{BFDB24E5-F630-4735-80CD-B2DB01889098}" type="datetimeFigureOut">
              <a:rPr lang="en-GB" smtClean="0"/>
              <a:t>04/01/2022</a:t>
            </a:fld>
            <a:endParaRPr lang="en-GB"/>
          </a:p>
        </p:txBody>
      </p:sp>
      <p:sp>
        <p:nvSpPr>
          <p:cNvPr id="5" name="Footer Placeholder 4">
            <a:extLst>
              <a:ext uri="{FF2B5EF4-FFF2-40B4-BE49-F238E27FC236}">
                <a16:creationId xmlns:a16="http://schemas.microsoft.com/office/drawing/2014/main" id="{7D0A87EF-76E7-42FD-9B09-6631CA09D23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0172280-AE1A-464E-85B6-310E5D295DE7}"/>
              </a:ext>
            </a:extLst>
          </p:cNvPr>
          <p:cNvSpPr>
            <a:spLocks noGrp="1"/>
          </p:cNvSpPr>
          <p:nvPr>
            <p:ph type="sldNum" sz="quarter" idx="12"/>
          </p:nvPr>
        </p:nvSpPr>
        <p:spPr/>
        <p:txBody>
          <a:bodyPr/>
          <a:lstStyle/>
          <a:p>
            <a:fld id="{CF3A54AD-51B3-4898-9E71-3D9EA39FD4EA}" type="slidenum">
              <a:rPr lang="en-GB" smtClean="0"/>
              <a:t>‹#›</a:t>
            </a:fld>
            <a:endParaRPr lang="en-GB"/>
          </a:p>
        </p:txBody>
      </p:sp>
    </p:spTree>
    <p:extLst>
      <p:ext uri="{BB962C8B-B14F-4D97-AF65-F5344CB8AC3E}">
        <p14:creationId xmlns:p14="http://schemas.microsoft.com/office/powerpoint/2010/main" val="15659615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A65C4A7-6518-4F78-8607-99E02DC7C974}"/>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EF79A79-B6C2-454F-8ABF-09877E110E3A}"/>
              </a:ext>
            </a:extLst>
          </p:cNvPr>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D3CE242-60CF-465E-A8BB-59ACC74C5AB4}"/>
              </a:ext>
            </a:extLst>
          </p:cNvPr>
          <p:cNvSpPr>
            <a:spLocks noGrp="1"/>
          </p:cNvSpPr>
          <p:nvPr>
            <p:ph type="dt" sz="half" idx="10"/>
          </p:nvPr>
        </p:nvSpPr>
        <p:spPr/>
        <p:txBody>
          <a:bodyPr/>
          <a:lstStyle/>
          <a:p>
            <a:fld id="{BFDB24E5-F630-4735-80CD-B2DB01889098}" type="datetimeFigureOut">
              <a:rPr lang="en-GB" smtClean="0"/>
              <a:t>04/01/2022</a:t>
            </a:fld>
            <a:endParaRPr lang="en-GB"/>
          </a:p>
        </p:txBody>
      </p:sp>
      <p:sp>
        <p:nvSpPr>
          <p:cNvPr id="5" name="Footer Placeholder 4">
            <a:extLst>
              <a:ext uri="{FF2B5EF4-FFF2-40B4-BE49-F238E27FC236}">
                <a16:creationId xmlns:a16="http://schemas.microsoft.com/office/drawing/2014/main" id="{CC5ED571-3324-4932-AC05-E7E8D4F9DE4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7E52E2F-1B82-4ECF-8842-713BB606F7BF}"/>
              </a:ext>
            </a:extLst>
          </p:cNvPr>
          <p:cNvSpPr>
            <a:spLocks noGrp="1"/>
          </p:cNvSpPr>
          <p:nvPr>
            <p:ph type="sldNum" sz="quarter" idx="12"/>
          </p:nvPr>
        </p:nvSpPr>
        <p:spPr/>
        <p:txBody>
          <a:bodyPr/>
          <a:lstStyle/>
          <a:p>
            <a:fld id="{CF3A54AD-51B3-4898-9E71-3D9EA39FD4EA}" type="slidenum">
              <a:rPr lang="en-GB" smtClean="0"/>
              <a:t>‹#›</a:t>
            </a:fld>
            <a:endParaRPr lang="en-GB"/>
          </a:p>
        </p:txBody>
      </p:sp>
    </p:spTree>
    <p:extLst>
      <p:ext uri="{BB962C8B-B14F-4D97-AF65-F5344CB8AC3E}">
        <p14:creationId xmlns:p14="http://schemas.microsoft.com/office/powerpoint/2010/main" val="19112772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2E7FC-486D-4614-9EAB-239065FDA3F3}"/>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CF3DDAA7-69C5-47C0-B8B6-795B504ADAEB}"/>
              </a:ext>
            </a:extLst>
          </p:cNvPr>
          <p:cNvSpPr>
            <a:spLocks noGrp="1"/>
          </p:cNvSpPr>
          <p:nvPr>
            <p:ph type="dt" sz="half" idx="10"/>
          </p:nvPr>
        </p:nvSpPr>
        <p:spPr/>
        <p:txBody>
          <a:bodyPr/>
          <a:lstStyle/>
          <a:p>
            <a:fld id="{05874639-9AA8-41A8-BF0F-7D6D1CF89907}" type="datetimeFigureOut">
              <a:rPr lang="en-GB" smtClean="0"/>
              <a:t>04/01/2022</a:t>
            </a:fld>
            <a:endParaRPr lang="en-GB"/>
          </a:p>
        </p:txBody>
      </p:sp>
      <p:sp>
        <p:nvSpPr>
          <p:cNvPr id="4" name="Footer Placeholder 3">
            <a:extLst>
              <a:ext uri="{FF2B5EF4-FFF2-40B4-BE49-F238E27FC236}">
                <a16:creationId xmlns:a16="http://schemas.microsoft.com/office/drawing/2014/main" id="{BDA39A9E-FF0F-4063-A784-D89B4B9A0A2A}"/>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F432CD2D-CC56-4FBC-9136-D7A222A32A83}"/>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105476738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5C01B-F3D9-45E4-B776-BB5639EB35DB}"/>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EC4B5C12-4165-4997-8EE0-141EE8516E2C}"/>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AF3DB710-A402-4915-AB78-F47802487CC6}"/>
              </a:ext>
            </a:extLst>
          </p:cNvPr>
          <p:cNvSpPr>
            <a:spLocks noGrp="1"/>
          </p:cNvSpPr>
          <p:nvPr>
            <p:ph type="dt" sz="half" idx="10"/>
          </p:nvPr>
        </p:nvSpPr>
        <p:spPr/>
        <p:txBody>
          <a:bodyPr/>
          <a:lstStyle/>
          <a:p>
            <a:fld id="{624F9C03-CBBB-4B76-82B8-C9FCDA9FA10A}" type="datetimeFigureOut">
              <a:rPr lang="en-GB" smtClean="0"/>
              <a:t>04/01/2022</a:t>
            </a:fld>
            <a:endParaRPr lang="en-GB"/>
          </a:p>
        </p:txBody>
      </p:sp>
      <p:sp>
        <p:nvSpPr>
          <p:cNvPr id="5" name="Footer Placeholder 4">
            <a:extLst>
              <a:ext uri="{FF2B5EF4-FFF2-40B4-BE49-F238E27FC236}">
                <a16:creationId xmlns:a16="http://schemas.microsoft.com/office/drawing/2014/main" id="{6083FF19-2905-4731-95BA-9DFB05EFF86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6222F25-C7F1-4722-B0C7-AFAB2CB13E13}"/>
              </a:ext>
            </a:extLst>
          </p:cNvPr>
          <p:cNvSpPr>
            <a:spLocks noGrp="1"/>
          </p:cNvSpPr>
          <p:nvPr>
            <p:ph type="sldNum" sz="quarter" idx="12"/>
          </p:nvPr>
        </p:nvSpPr>
        <p:spPr/>
        <p:txBody>
          <a:bodyPr/>
          <a:lstStyle/>
          <a:p>
            <a:fld id="{D7281516-2369-4D55-92CD-83AF186CA14B}" type="slidenum">
              <a:rPr lang="en-GB" smtClean="0"/>
              <a:t>‹#›</a:t>
            </a:fld>
            <a:endParaRPr lang="en-GB"/>
          </a:p>
        </p:txBody>
      </p:sp>
    </p:spTree>
    <p:extLst>
      <p:ext uri="{BB962C8B-B14F-4D97-AF65-F5344CB8AC3E}">
        <p14:creationId xmlns:p14="http://schemas.microsoft.com/office/powerpoint/2010/main" val="279496302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49444F-FEC4-4587-941B-DFB5A37160F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037E9C8-07A2-4A84-B52A-37E19799CB5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80D98B9-8A0F-4B83-851C-16F62FD3FD6C}"/>
              </a:ext>
            </a:extLst>
          </p:cNvPr>
          <p:cNvSpPr>
            <a:spLocks noGrp="1"/>
          </p:cNvSpPr>
          <p:nvPr>
            <p:ph type="dt" sz="half" idx="10"/>
          </p:nvPr>
        </p:nvSpPr>
        <p:spPr/>
        <p:txBody>
          <a:bodyPr/>
          <a:lstStyle/>
          <a:p>
            <a:fld id="{624F9C03-CBBB-4B76-82B8-C9FCDA9FA10A}" type="datetimeFigureOut">
              <a:rPr lang="en-GB" smtClean="0"/>
              <a:t>04/01/2022</a:t>
            </a:fld>
            <a:endParaRPr lang="en-GB"/>
          </a:p>
        </p:txBody>
      </p:sp>
      <p:sp>
        <p:nvSpPr>
          <p:cNvPr id="5" name="Footer Placeholder 4">
            <a:extLst>
              <a:ext uri="{FF2B5EF4-FFF2-40B4-BE49-F238E27FC236}">
                <a16:creationId xmlns:a16="http://schemas.microsoft.com/office/drawing/2014/main" id="{EB40A365-09FD-47F4-88B0-645E5609D87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D2C8FD8-6DCA-48B2-9B2F-2E4714B53AEA}"/>
              </a:ext>
            </a:extLst>
          </p:cNvPr>
          <p:cNvSpPr>
            <a:spLocks noGrp="1"/>
          </p:cNvSpPr>
          <p:nvPr>
            <p:ph type="sldNum" sz="quarter" idx="12"/>
          </p:nvPr>
        </p:nvSpPr>
        <p:spPr/>
        <p:txBody>
          <a:bodyPr/>
          <a:lstStyle/>
          <a:p>
            <a:fld id="{D7281516-2369-4D55-92CD-83AF186CA14B}" type="slidenum">
              <a:rPr lang="en-GB" smtClean="0"/>
              <a:t>‹#›</a:t>
            </a:fld>
            <a:endParaRPr lang="en-GB"/>
          </a:p>
        </p:txBody>
      </p:sp>
    </p:spTree>
    <p:extLst>
      <p:ext uri="{BB962C8B-B14F-4D97-AF65-F5344CB8AC3E}">
        <p14:creationId xmlns:p14="http://schemas.microsoft.com/office/powerpoint/2010/main" val="355912903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D89077-C505-4F82-822E-6C57B954286D}"/>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892A8FA7-DD13-48CF-A18F-8F48FA3ED910}"/>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3029553-3FE9-4D4A-82A2-C5BB12147B72}"/>
              </a:ext>
            </a:extLst>
          </p:cNvPr>
          <p:cNvSpPr>
            <a:spLocks noGrp="1"/>
          </p:cNvSpPr>
          <p:nvPr>
            <p:ph type="dt" sz="half" idx="10"/>
          </p:nvPr>
        </p:nvSpPr>
        <p:spPr/>
        <p:txBody>
          <a:bodyPr/>
          <a:lstStyle/>
          <a:p>
            <a:fld id="{624F9C03-CBBB-4B76-82B8-C9FCDA9FA10A}" type="datetimeFigureOut">
              <a:rPr lang="en-GB" smtClean="0"/>
              <a:t>04/01/2022</a:t>
            </a:fld>
            <a:endParaRPr lang="en-GB"/>
          </a:p>
        </p:txBody>
      </p:sp>
      <p:sp>
        <p:nvSpPr>
          <p:cNvPr id="5" name="Footer Placeholder 4">
            <a:extLst>
              <a:ext uri="{FF2B5EF4-FFF2-40B4-BE49-F238E27FC236}">
                <a16:creationId xmlns:a16="http://schemas.microsoft.com/office/drawing/2014/main" id="{E302FCD2-B4DB-4E83-8AEF-0FF16481C43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3C9C250-0E8C-4247-B5F0-22AFF8E7C360}"/>
              </a:ext>
            </a:extLst>
          </p:cNvPr>
          <p:cNvSpPr>
            <a:spLocks noGrp="1"/>
          </p:cNvSpPr>
          <p:nvPr>
            <p:ph type="sldNum" sz="quarter" idx="12"/>
          </p:nvPr>
        </p:nvSpPr>
        <p:spPr/>
        <p:txBody>
          <a:bodyPr/>
          <a:lstStyle/>
          <a:p>
            <a:fld id="{D7281516-2369-4D55-92CD-83AF186CA14B}" type="slidenum">
              <a:rPr lang="en-GB" smtClean="0"/>
              <a:t>‹#›</a:t>
            </a:fld>
            <a:endParaRPr lang="en-GB"/>
          </a:p>
        </p:txBody>
      </p:sp>
    </p:spTree>
    <p:extLst>
      <p:ext uri="{BB962C8B-B14F-4D97-AF65-F5344CB8AC3E}">
        <p14:creationId xmlns:p14="http://schemas.microsoft.com/office/powerpoint/2010/main" val="376763866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53EF4A-8C6D-485B-94B2-C54924B6D8F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844C7DB-5982-47FD-9C82-50F1300747AA}"/>
              </a:ext>
            </a:extLst>
          </p:cNvPr>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3FC17BAF-46F3-4F69-8D28-437D9869CFBB}"/>
              </a:ext>
            </a:extLst>
          </p:cNvPr>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DB08DB5A-77D7-4F0F-80F0-B0563115220C}"/>
              </a:ext>
            </a:extLst>
          </p:cNvPr>
          <p:cNvSpPr>
            <a:spLocks noGrp="1"/>
          </p:cNvSpPr>
          <p:nvPr>
            <p:ph type="dt" sz="half" idx="10"/>
          </p:nvPr>
        </p:nvSpPr>
        <p:spPr/>
        <p:txBody>
          <a:bodyPr/>
          <a:lstStyle/>
          <a:p>
            <a:fld id="{624F9C03-CBBB-4B76-82B8-C9FCDA9FA10A}" type="datetimeFigureOut">
              <a:rPr lang="en-GB" smtClean="0"/>
              <a:t>04/01/2022</a:t>
            </a:fld>
            <a:endParaRPr lang="en-GB"/>
          </a:p>
        </p:txBody>
      </p:sp>
      <p:sp>
        <p:nvSpPr>
          <p:cNvPr id="6" name="Footer Placeholder 5">
            <a:extLst>
              <a:ext uri="{FF2B5EF4-FFF2-40B4-BE49-F238E27FC236}">
                <a16:creationId xmlns:a16="http://schemas.microsoft.com/office/drawing/2014/main" id="{9C645421-76C7-4FB0-AE17-B10DD05FC4C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77480DD-5346-4438-BEC8-1E499E6F4052}"/>
              </a:ext>
            </a:extLst>
          </p:cNvPr>
          <p:cNvSpPr>
            <a:spLocks noGrp="1"/>
          </p:cNvSpPr>
          <p:nvPr>
            <p:ph type="sldNum" sz="quarter" idx="12"/>
          </p:nvPr>
        </p:nvSpPr>
        <p:spPr/>
        <p:txBody>
          <a:bodyPr/>
          <a:lstStyle/>
          <a:p>
            <a:fld id="{D7281516-2369-4D55-92CD-83AF186CA14B}" type="slidenum">
              <a:rPr lang="en-GB" smtClean="0"/>
              <a:t>‹#›</a:t>
            </a:fld>
            <a:endParaRPr lang="en-GB"/>
          </a:p>
        </p:txBody>
      </p:sp>
    </p:spTree>
    <p:extLst>
      <p:ext uri="{BB962C8B-B14F-4D97-AF65-F5344CB8AC3E}">
        <p14:creationId xmlns:p14="http://schemas.microsoft.com/office/powerpoint/2010/main" val="393848967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4A7FCD-8061-40DB-A5AE-B56F161DD295}"/>
              </a:ext>
            </a:extLst>
          </p:cNvPr>
          <p:cNvSpPr>
            <a:spLocks noGrp="1"/>
          </p:cNvSpPr>
          <p:nvPr>
            <p:ph type="title"/>
          </p:nvPr>
        </p:nvSpPr>
        <p:spPr>
          <a:xfrm>
            <a:off x="630238" y="365125"/>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F83AA68-B51A-41E0-B6F1-A19BDB062080}"/>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8CA91E7-D8C7-4EFE-BC0E-31DDD2DEF070}"/>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4366EFD-4EB6-4624-8EDB-41B4EF13A711}"/>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66412E5-8DA2-4DC0-A97F-BF0F992D529F}"/>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B8F6115-60A6-40DB-9BCA-DBFB05DF7CDF}"/>
              </a:ext>
            </a:extLst>
          </p:cNvPr>
          <p:cNvSpPr>
            <a:spLocks noGrp="1"/>
          </p:cNvSpPr>
          <p:nvPr>
            <p:ph type="dt" sz="half" idx="10"/>
          </p:nvPr>
        </p:nvSpPr>
        <p:spPr/>
        <p:txBody>
          <a:bodyPr/>
          <a:lstStyle/>
          <a:p>
            <a:fld id="{624F9C03-CBBB-4B76-82B8-C9FCDA9FA10A}" type="datetimeFigureOut">
              <a:rPr lang="en-GB" smtClean="0"/>
              <a:t>04/01/2022</a:t>
            </a:fld>
            <a:endParaRPr lang="en-GB"/>
          </a:p>
        </p:txBody>
      </p:sp>
      <p:sp>
        <p:nvSpPr>
          <p:cNvPr id="8" name="Footer Placeholder 7">
            <a:extLst>
              <a:ext uri="{FF2B5EF4-FFF2-40B4-BE49-F238E27FC236}">
                <a16:creationId xmlns:a16="http://schemas.microsoft.com/office/drawing/2014/main" id="{2A77EC97-0318-43A6-9937-1F34B8101891}"/>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E6351F1D-F7C8-4FDE-A87C-DFE0B50FA998}"/>
              </a:ext>
            </a:extLst>
          </p:cNvPr>
          <p:cNvSpPr>
            <a:spLocks noGrp="1"/>
          </p:cNvSpPr>
          <p:nvPr>
            <p:ph type="sldNum" sz="quarter" idx="12"/>
          </p:nvPr>
        </p:nvSpPr>
        <p:spPr/>
        <p:txBody>
          <a:bodyPr/>
          <a:lstStyle/>
          <a:p>
            <a:fld id="{D7281516-2369-4D55-92CD-83AF186CA14B}" type="slidenum">
              <a:rPr lang="en-GB" smtClean="0"/>
              <a:t>‹#›</a:t>
            </a:fld>
            <a:endParaRPr lang="en-GB"/>
          </a:p>
        </p:txBody>
      </p:sp>
    </p:spTree>
    <p:extLst>
      <p:ext uri="{BB962C8B-B14F-4D97-AF65-F5344CB8AC3E}">
        <p14:creationId xmlns:p14="http://schemas.microsoft.com/office/powerpoint/2010/main" val="44456079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C797BB-DD4F-4077-B2D8-AB2B24D897B1}"/>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57887DF-E219-4590-A072-C32C44020993}"/>
              </a:ext>
            </a:extLst>
          </p:cNvPr>
          <p:cNvSpPr>
            <a:spLocks noGrp="1"/>
          </p:cNvSpPr>
          <p:nvPr>
            <p:ph type="dt" sz="half" idx="10"/>
          </p:nvPr>
        </p:nvSpPr>
        <p:spPr/>
        <p:txBody>
          <a:bodyPr/>
          <a:lstStyle/>
          <a:p>
            <a:fld id="{624F9C03-CBBB-4B76-82B8-C9FCDA9FA10A}" type="datetimeFigureOut">
              <a:rPr lang="en-GB" smtClean="0"/>
              <a:t>04/01/2022</a:t>
            </a:fld>
            <a:endParaRPr lang="en-GB"/>
          </a:p>
        </p:txBody>
      </p:sp>
      <p:sp>
        <p:nvSpPr>
          <p:cNvPr id="4" name="Footer Placeholder 3">
            <a:extLst>
              <a:ext uri="{FF2B5EF4-FFF2-40B4-BE49-F238E27FC236}">
                <a16:creationId xmlns:a16="http://schemas.microsoft.com/office/drawing/2014/main" id="{1ADBBB19-AC54-4F5B-818A-FC1D75882E22}"/>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7E2DADC3-9518-4BAF-8F58-9E36228AE3ED}"/>
              </a:ext>
            </a:extLst>
          </p:cNvPr>
          <p:cNvSpPr>
            <a:spLocks noGrp="1"/>
          </p:cNvSpPr>
          <p:nvPr>
            <p:ph type="sldNum" sz="quarter" idx="12"/>
          </p:nvPr>
        </p:nvSpPr>
        <p:spPr/>
        <p:txBody>
          <a:bodyPr/>
          <a:lstStyle/>
          <a:p>
            <a:fld id="{D7281516-2369-4D55-92CD-83AF186CA14B}" type="slidenum">
              <a:rPr lang="en-GB" smtClean="0"/>
              <a:t>‹#›</a:t>
            </a:fld>
            <a:endParaRPr lang="en-GB"/>
          </a:p>
        </p:txBody>
      </p:sp>
    </p:spTree>
    <p:extLst>
      <p:ext uri="{BB962C8B-B14F-4D97-AF65-F5344CB8AC3E}">
        <p14:creationId xmlns:p14="http://schemas.microsoft.com/office/powerpoint/2010/main" val="129565564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8E0258C-8CE2-448E-AAF3-A5AA18F5C6D7}"/>
              </a:ext>
            </a:extLst>
          </p:cNvPr>
          <p:cNvSpPr>
            <a:spLocks noGrp="1"/>
          </p:cNvSpPr>
          <p:nvPr>
            <p:ph type="dt" sz="half" idx="10"/>
          </p:nvPr>
        </p:nvSpPr>
        <p:spPr/>
        <p:txBody>
          <a:bodyPr/>
          <a:lstStyle/>
          <a:p>
            <a:fld id="{624F9C03-CBBB-4B76-82B8-C9FCDA9FA10A}" type="datetimeFigureOut">
              <a:rPr lang="en-GB" smtClean="0"/>
              <a:t>04/01/2022</a:t>
            </a:fld>
            <a:endParaRPr lang="en-GB"/>
          </a:p>
        </p:txBody>
      </p:sp>
      <p:sp>
        <p:nvSpPr>
          <p:cNvPr id="3" name="Footer Placeholder 2">
            <a:extLst>
              <a:ext uri="{FF2B5EF4-FFF2-40B4-BE49-F238E27FC236}">
                <a16:creationId xmlns:a16="http://schemas.microsoft.com/office/drawing/2014/main" id="{EF607B95-16D7-4E84-8CA3-895A83393E71}"/>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2A6F6529-3001-47CB-87E2-88D1006B8044}"/>
              </a:ext>
            </a:extLst>
          </p:cNvPr>
          <p:cNvSpPr>
            <a:spLocks noGrp="1"/>
          </p:cNvSpPr>
          <p:nvPr>
            <p:ph type="sldNum" sz="quarter" idx="12"/>
          </p:nvPr>
        </p:nvSpPr>
        <p:spPr/>
        <p:txBody>
          <a:bodyPr/>
          <a:lstStyle/>
          <a:p>
            <a:fld id="{D7281516-2369-4D55-92CD-83AF186CA14B}" type="slidenum">
              <a:rPr lang="en-GB" smtClean="0"/>
              <a:t>‹#›</a:t>
            </a:fld>
            <a:endParaRPr lang="en-GB"/>
          </a:p>
        </p:txBody>
      </p:sp>
    </p:spTree>
    <p:extLst>
      <p:ext uri="{BB962C8B-B14F-4D97-AF65-F5344CB8AC3E}">
        <p14:creationId xmlns:p14="http://schemas.microsoft.com/office/powerpoint/2010/main" val="123849366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7808CA-2E81-41A1-99F4-C727FB0FA955}"/>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2FDDC2B7-56C2-48AF-8C20-39334446C4AC}"/>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A887EB71-FD41-4983-AEBD-E8BB8ADB1D0B}"/>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1B64993-9B7C-41EA-8B0E-AA2CC1EC6336}"/>
              </a:ext>
            </a:extLst>
          </p:cNvPr>
          <p:cNvSpPr>
            <a:spLocks noGrp="1"/>
          </p:cNvSpPr>
          <p:nvPr>
            <p:ph type="dt" sz="half" idx="10"/>
          </p:nvPr>
        </p:nvSpPr>
        <p:spPr/>
        <p:txBody>
          <a:bodyPr/>
          <a:lstStyle/>
          <a:p>
            <a:fld id="{624F9C03-CBBB-4B76-82B8-C9FCDA9FA10A}" type="datetimeFigureOut">
              <a:rPr lang="en-GB" smtClean="0"/>
              <a:t>04/01/2022</a:t>
            </a:fld>
            <a:endParaRPr lang="en-GB"/>
          </a:p>
        </p:txBody>
      </p:sp>
      <p:sp>
        <p:nvSpPr>
          <p:cNvPr id="6" name="Footer Placeholder 5">
            <a:extLst>
              <a:ext uri="{FF2B5EF4-FFF2-40B4-BE49-F238E27FC236}">
                <a16:creationId xmlns:a16="http://schemas.microsoft.com/office/drawing/2014/main" id="{8E2AE7BF-2CD0-4942-80C3-97D4D94B2A7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E3251B8-E6B8-4800-8E8E-9EE7AE9CE8D1}"/>
              </a:ext>
            </a:extLst>
          </p:cNvPr>
          <p:cNvSpPr>
            <a:spLocks noGrp="1"/>
          </p:cNvSpPr>
          <p:nvPr>
            <p:ph type="sldNum" sz="quarter" idx="12"/>
          </p:nvPr>
        </p:nvSpPr>
        <p:spPr/>
        <p:txBody>
          <a:bodyPr/>
          <a:lstStyle/>
          <a:p>
            <a:fld id="{D7281516-2369-4D55-92CD-83AF186CA14B}" type="slidenum">
              <a:rPr lang="en-GB" smtClean="0"/>
              <a:t>‹#›</a:t>
            </a:fld>
            <a:endParaRPr lang="en-GB"/>
          </a:p>
        </p:txBody>
      </p:sp>
    </p:spTree>
    <p:extLst>
      <p:ext uri="{BB962C8B-B14F-4D97-AF65-F5344CB8AC3E}">
        <p14:creationId xmlns:p14="http://schemas.microsoft.com/office/powerpoint/2010/main" val="115856311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E00661-13F9-4181-938E-E36E4FB337EA}"/>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2E61139B-3F0B-498B-8AE8-ED1B57045D67}"/>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70A8891A-8EAF-4741-BE07-54CEE68315DC}"/>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B6AE421-957F-4290-B9FC-B243C478A2E3}"/>
              </a:ext>
            </a:extLst>
          </p:cNvPr>
          <p:cNvSpPr>
            <a:spLocks noGrp="1"/>
          </p:cNvSpPr>
          <p:nvPr>
            <p:ph type="dt" sz="half" idx="10"/>
          </p:nvPr>
        </p:nvSpPr>
        <p:spPr/>
        <p:txBody>
          <a:bodyPr/>
          <a:lstStyle/>
          <a:p>
            <a:fld id="{624F9C03-CBBB-4B76-82B8-C9FCDA9FA10A}" type="datetimeFigureOut">
              <a:rPr lang="en-GB" smtClean="0"/>
              <a:t>04/01/2022</a:t>
            </a:fld>
            <a:endParaRPr lang="en-GB"/>
          </a:p>
        </p:txBody>
      </p:sp>
      <p:sp>
        <p:nvSpPr>
          <p:cNvPr id="6" name="Footer Placeholder 5">
            <a:extLst>
              <a:ext uri="{FF2B5EF4-FFF2-40B4-BE49-F238E27FC236}">
                <a16:creationId xmlns:a16="http://schemas.microsoft.com/office/drawing/2014/main" id="{58FB5868-BA1F-4AF9-BE35-D45D8FA750B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B7F8C76-247A-484D-922A-F222C2BCCE68}"/>
              </a:ext>
            </a:extLst>
          </p:cNvPr>
          <p:cNvSpPr>
            <a:spLocks noGrp="1"/>
          </p:cNvSpPr>
          <p:nvPr>
            <p:ph type="sldNum" sz="quarter" idx="12"/>
          </p:nvPr>
        </p:nvSpPr>
        <p:spPr/>
        <p:txBody>
          <a:bodyPr/>
          <a:lstStyle/>
          <a:p>
            <a:fld id="{D7281516-2369-4D55-92CD-83AF186CA14B}" type="slidenum">
              <a:rPr lang="en-GB" smtClean="0"/>
              <a:t>‹#›</a:t>
            </a:fld>
            <a:endParaRPr lang="en-GB"/>
          </a:p>
        </p:txBody>
      </p:sp>
    </p:spTree>
    <p:extLst>
      <p:ext uri="{BB962C8B-B14F-4D97-AF65-F5344CB8AC3E}">
        <p14:creationId xmlns:p14="http://schemas.microsoft.com/office/powerpoint/2010/main" val="416503079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1D9D3-A4BF-4C14-B574-AF0F0939C793}"/>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02897CF-0EC6-4DBB-9C06-0995C39D72E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B56906A-7625-4D4A-989F-A54936781BB4}"/>
              </a:ext>
            </a:extLst>
          </p:cNvPr>
          <p:cNvSpPr>
            <a:spLocks noGrp="1"/>
          </p:cNvSpPr>
          <p:nvPr>
            <p:ph type="dt" sz="half" idx="10"/>
          </p:nvPr>
        </p:nvSpPr>
        <p:spPr/>
        <p:txBody>
          <a:bodyPr/>
          <a:lstStyle/>
          <a:p>
            <a:fld id="{624F9C03-CBBB-4B76-82B8-C9FCDA9FA10A}" type="datetimeFigureOut">
              <a:rPr lang="en-GB" smtClean="0"/>
              <a:t>04/01/2022</a:t>
            </a:fld>
            <a:endParaRPr lang="en-GB"/>
          </a:p>
        </p:txBody>
      </p:sp>
      <p:sp>
        <p:nvSpPr>
          <p:cNvPr id="5" name="Footer Placeholder 4">
            <a:extLst>
              <a:ext uri="{FF2B5EF4-FFF2-40B4-BE49-F238E27FC236}">
                <a16:creationId xmlns:a16="http://schemas.microsoft.com/office/drawing/2014/main" id="{B7EA6722-FA87-4F24-9D15-AB642A79C84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F133E05-F3B3-4CE3-8EB8-D16A5C756111}"/>
              </a:ext>
            </a:extLst>
          </p:cNvPr>
          <p:cNvSpPr>
            <a:spLocks noGrp="1"/>
          </p:cNvSpPr>
          <p:nvPr>
            <p:ph type="sldNum" sz="quarter" idx="12"/>
          </p:nvPr>
        </p:nvSpPr>
        <p:spPr/>
        <p:txBody>
          <a:bodyPr/>
          <a:lstStyle/>
          <a:p>
            <a:fld id="{D7281516-2369-4D55-92CD-83AF186CA14B}" type="slidenum">
              <a:rPr lang="en-GB" smtClean="0"/>
              <a:t>‹#›</a:t>
            </a:fld>
            <a:endParaRPr lang="en-GB"/>
          </a:p>
        </p:txBody>
      </p:sp>
    </p:spTree>
    <p:extLst>
      <p:ext uri="{BB962C8B-B14F-4D97-AF65-F5344CB8AC3E}">
        <p14:creationId xmlns:p14="http://schemas.microsoft.com/office/powerpoint/2010/main" val="7328822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8792A00-DCF4-48B5-9EC4-37687693D91F}"/>
              </a:ext>
            </a:extLst>
          </p:cNvPr>
          <p:cNvSpPr>
            <a:spLocks noGrp="1"/>
          </p:cNvSpPr>
          <p:nvPr>
            <p:ph type="dt" sz="half" idx="10"/>
          </p:nvPr>
        </p:nvSpPr>
        <p:spPr/>
        <p:txBody>
          <a:bodyPr/>
          <a:lstStyle/>
          <a:p>
            <a:fld id="{05874639-9AA8-41A8-BF0F-7D6D1CF89907}" type="datetimeFigureOut">
              <a:rPr lang="en-GB" smtClean="0"/>
              <a:t>04/01/2022</a:t>
            </a:fld>
            <a:endParaRPr lang="en-GB"/>
          </a:p>
        </p:txBody>
      </p:sp>
      <p:sp>
        <p:nvSpPr>
          <p:cNvPr id="3" name="Footer Placeholder 2">
            <a:extLst>
              <a:ext uri="{FF2B5EF4-FFF2-40B4-BE49-F238E27FC236}">
                <a16:creationId xmlns:a16="http://schemas.microsoft.com/office/drawing/2014/main" id="{7E8D98D1-E1E3-458F-8C6A-E93DC3612168}"/>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559E0B6E-E1E0-44F4-AF4D-63E86F7FBE32}"/>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89507459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48852A8-CDDA-48F9-B7FE-0B13BD6FB07F}"/>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65E21FB-94B1-4998-9C6C-3A229497A2BC}"/>
              </a:ext>
            </a:extLst>
          </p:cNvPr>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845A45E-0821-42AF-92BF-91CAFF7F2773}"/>
              </a:ext>
            </a:extLst>
          </p:cNvPr>
          <p:cNvSpPr>
            <a:spLocks noGrp="1"/>
          </p:cNvSpPr>
          <p:nvPr>
            <p:ph type="dt" sz="half" idx="10"/>
          </p:nvPr>
        </p:nvSpPr>
        <p:spPr/>
        <p:txBody>
          <a:bodyPr/>
          <a:lstStyle/>
          <a:p>
            <a:fld id="{624F9C03-CBBB-4B76-82B8-C9FCDA9FA10A}" type="datetimeFigureOut">
              <a:rPr lang="en-GB" smtClean="0"/>
              <a:t>04/01/2022</a:t>
            </a:fld>
            <a:endParaRPr lang="en-GB"/>
          </a:p>
        </p:txBody>
      </p:sp>
      <p:sp>
        <p:nvSpPr>
          <p:cNvPr id="5" name="Footer Placeholder 4">
            <a:extLst>
              <a:ext uri="{FF2B5EF4-FFF2-40B4-BE49-F238E27FC236}">
                <a16:creationId xmlns:a16="http://schemas.microsoft.com/office/drawing/2014/main" id="{1C180D0C-DA22-4CEF-AF2E-1773BF970F6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9E5161F-D954-4E84-A69D-4BA247CFA4EF}"/>
              </a:ext>
            </a:extLst>
          </p:cNvPr>
          <p:cNvSpPr>
            <a:spLocks noGrp="1"/>
          </p:cNvSpPr>
          <p:nvPr>
            <p:ph type="sldNum" sz="quarter" idx="12"/>
          </p:nvPr>
        </p:nvSpPr>
        <p:spPr/>
        <p:txBody>
          <a:bodyPr/>
          <a:lstStyle/>
          <a:p>
            <a:fld id="{D7281516-2369-4D55-92CD-83AF186CA14B}" type="slidenum">
              <a:rPr lang="en-GB" smtClean="0"/>
              <a:t>‹#›</a:t>
            </a:fld>
            <a:endParaRPr lang="en-GB"/>
          </a:p>
        </p:txBody>
      </p:sp>
    </p:spTree>
    <p:extLst>
      <p:ext uri="{BB962C8B-B14F-4D97-AF65-F5344CB8AC3E}">
        <p14:creationId xmlns:p14="http://schemas.microsoft.com/office/powerpoint/2010/main" val="415865543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8C6EE7-33B1-4659-96E8-E70808E278B7}"/>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883B8710-6E77-45D1-9067-F84586D3CEC2}"/>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2E3A2F7-4B82-4374-AF86-9B9758BFE2A4}"/>
              </a:ext>
            </a:extLst>
          </p:cNvPr>
          <p:cNvSpPr>
            <a:spLocks noGrp="1"/>
          </p:cNvSpPr>
          <p:nvPr>
            <p:ph type="dt" sz="half" idx="10"/>
          </p:nvPr>
        </p:nvSpPr>
        <p:spPr/>
        <p:txBody>
          <a:bodyPr/>
          <a:lstStyle/>
          <a:p>
            <a:fld id="{48BBE26B-49CC-49B4-AB02-D13493F3E413}" type="datetimeFigureOut">
              <a:rPr lang="en-GB" smtClean="0"/>
              <a:t>04/01/2022</a:t>
            </a:fld>
            <a:endParaRPr lang="en-GB"/>
          </a:p>
        </p:txBody>
      </p:sp>
      <p:sp>
        <p:nvSpPr>
          <p:cNvPr id="5" name="Footer Placeholder 4">
            <a:extLst>
              <a:ext uri="{FF2B5EF4-FFF2-40B4-BE49-F238E27FC236}">
                <a16:creationId xmlns:a16="http://schemas.microsoft.com/office/drawing/2014/main" id="{D8A7A75A-4220-4DBD-A4E5-F93DECF8D1F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1E2F1A1-3F87-47CA-BFA4-68BFAA0BB342}"/>
              </a:ext>
            </a:extLst>
          </p:cNvPr>
          <p:cNvSpPr>
            <a:spLocks noGrp="1"/>
          </p:cNvSpPr>
          <p:nvPr>
            <p:ph type="sldNum" sz="quarter" idx="12"/>
          </p:nvPr>
        </p:nvSpPr>
        <p:spPr/>
        <p:txBody>
          <a:bodyPr/>
          <a:lstStyle/>
          <a:p>
            <a:fld id="{5E99285C-D667-4CE2-9FA1-C63BA712584C}" type="slidenum">
              <a:rPr lang="en-GB" smtClean="0"/>
              <a:t>‹#›</a:t>
            </a:fld>
            <a:endParaRPr lang="en-GB"/>
          </a:p>
        </p:txBody>
      </p:sp>
    </p:spTree>
    <p:extLst>
      <p:ext uri="{BB962C8B-B14F-4D97-AF65-F5344CB8AC3E}">
        <p14:creationId xmlns:p14="http://schemas.microsoft.com/office/powerpoint/2010/main" val="187325153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895A10-54D3-44AA-902E-CAE85D45CBC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7B81031-B4FE-4C44-96A5-903C93D7AB3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D161DF7-C5B7-4DB5-BC2B-BE207D9F411B}"/>
              </a:ext>
            </a:extLst>
          </p:cNvPr>
          <p:cNvSpPr>
            <a:spLocks noGrp="1"/>
          </p:cNvSpPr>
          <p:nvPr>
            <p:ph type="dt" sz="half" idx="10"/>
          </p:nvPr>
        </p:nvSpPr>
        <p:spPr/>
        <p:txBody>
          <a:bodyPr/>
          <a:lstStyle/>
          <a:p>
            <a:fld id="{48BBE26B-49CC-49B4-AB02-D13493F3E413}" type="datetimeFigureOut">
              <a:rPr lang="en-GB" smtClean="0"/>
              <a:t>04/01/2022</a:t>
            </a:fld>
            <a:endParaRPr lang="en-GB"/>
          </a:p>
        </p:txBody>
      </p:sp>
      <p:sp>
        <p:nvSpPr>
          <p:cNvPr id="5" name="Footer Placeholder 4">
            <a:extLst>
              <a:ext uri="{FF2B5EF4-FFF2-40B4-BE49-F238E27FC236}">
                <a16:creationId xmlns:a16="http://schemas.microsoft.com/office/drawing/2014/main" id="{0722341D-B6D4-42C5-BAD3-825245D4BFA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17FB301-2FC7-4A34-BCF5-8F722DCDCEBB}"/>
              </a:ext>
            </a:extLst>
          </p:cNvPr>
          <p:cNvSpPr>
            <a:spLocks noGrp="1"/>
          </p:cNvSpPr>
          <p:nvPr>
            <p:ph type="sldNum" sz="quarter" idx="12"/>
          </p:nvPr>
        </p:nvSpPr>
        <p:spPr/>
        <p:txBody>
          <a:bodyPr/>
          <a:lstStyle/>
          <a:p>
            <a:fld id="{5E99285C-D667-4CE2-9FA1-C63BA712584C}" type="slidenum">
              <a:rPr lang="en-GB" smtClean="0"/>
              <a:t>‹#›</a:t>
            </a:fld>
            <a:endParaRPr lang="en-GB"/>
          </a:p>
        </p:txBody>
      </p:sp>
    </p:spTree>
    <p:extLst>
      <p:ext uri="{BB962C8B-B14F-4D97-AF65-F5344CB8AC3E}">
        <p14:creationId xmlns:p14="http://schemas.microsoft.com/office/powerpoint/2010/main" val="374201524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9641D-0E6F-4D25-AE78-286BA84D23DA}"/>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53D6DEF0-EFC7-4811-859E-13AF585BE207}"/>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CF17676-6DA3-4759-9516-1C59140F88A7}"/>
              </a:ext>
            </a:extLst>
          </p:cNvPr>
          <p:cNvSpPr>
            <a:spLocks noGrp="1"/>
          </p:cNvSpPr>
          <p:nvPr>
            <p:ph type="dt" sz="half" idx="10"/>
          </p:nvPr>
        </p:nvSpPr>
        <p:spPr/>
        <p:txBody>
          <a:bodyPr/>
          <a:lstStyle/>
          <a:p>
            <a:fld id="{48BBE26B-49CC-49B4-AB02-D13493F3E413}" type="datetimeFigureOut">
              <a:rPr lang="en-GB" smtClean="0"/>
              <a:t>04/01/2022</a:t>
            </a:fld>
            <a:endParaRPr lang="en-GB"/>
          </a:p>
        </p:txBody>
      </p:sp>
      <p:sp>
        <p:nvSpPr>
          <p:cNvPr id="5" name="Footer Placeholder 4">
            <a:extLst>
              <a:ext uri="{FF2B5EF4-FFF2-40B4-BE49-F238E27FC236}">
                <a16:creationId xmlns:a16="http://schemas.microsoft.com/office/drawing/2014/main" id="{F2E25724-5E17-4D79-A729-03CD524E3A9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80E6C77-2DDF-45A3-A92A-6B41BE4290D3}"/>
              </a:ext>
            </a:extLst>
          </p:cNvPr>
          <p:cNvSpPr>
            <a:spLocks noGrp="1"/>
          </p:cNvSpPr>
          <p:nvPr>
            <p:ph type="sldNum" sz="quarter" idx="12"/>
          </p:nvPr>
        </p:nvSpPr>
        <p:spPr/>
        <p:txBody>
          <a:bodyPr/>
          <a:lstStyle/>
          <a:p>
            <a:fld id="{5E99285C-D667-4CE2-9FA1-C63BA712584C}" type="slidenum">
              <a:rPr lang="en-GB" smtClean="0"/>
              <a:t>‹#›</a:t>
            </a:fld>
            <a:endParaRPr lang="en-GB"/>
          </a:p>
        </p:txBody>
      </p:sp>
    </p:spTree>
    <p:extLst>
      <p:ext uri="{BB962C8B-B14F-4D97-AF65-F5344CB8AC3E}">
        <p14:creationId xmlns:p14="http://schemas.microsoft.com/office/powerpoint/2010/main" val="50278927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CFF2F-FAD8-4FE3-BE01-E535ECD45DC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E52C116-4C1A-4A10-8C85-3CDEA1A4EE9C}"/>
              </a:ext>
            </a:extLst>
          </p:cNvPr>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EF1D56E1-6338-4CDE-BC20-4FAA98E5B4A3}"/>
              </a:ext>
            </a:extLst>
          </p:cNvPr>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3D6A2E5B-54B5-4731-B955-A6C87C3739A5}"/>
              </a:ext>
            </a:extLst>
          </p:cNvPr>
          <p:cNvSpPr>
            <a:spLocks noGrp="1"/>
          </p:cNvSpPr>
          <p:nvPr>
            <p:ph type="dt" sz="half" idx="10"/>
          </p:nvPr>
        </p:nvSpPr>
        <p:spPr/>
        <p:txBody>
          <a:bodyPr/>
          <a:lstStyle/>
          <a:p>
            <a:fld id="{48BBE26B-49CC-49B4-AB02-D13493F3E413}" type="datetimeFigureOut">
              <a:rPr lang="en-GB" smtClean="0"/>
              <a:t>04/01/2022</a:t>
            </a:fld>
            <a:endParaRPr lang="en-GB"/>
          </a:p>
        </p:txBody>
      </p:sp>
      <p:sp>
        <p:nvSpPr>
          <p:cNvPr id="6" name="Footer Placeholder 5">
            <a:extLst>
              <a:ext uri="{FF2B5EF4-FFF2-40B4-BE49-F238E27FC236}">
                <a16:creationId xmlns:a16="http://schemas.microsoft.com/office/drawing/2014/main" id="{7889269B-78D5-47C1-B547-0669C2E2F21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C5E348B-96C7-4B0F-86D9-B719827DBB1F}"/>
              </a:ext>
            </a:extLst>
          </p:cNvPr>
          <p:cNvSpPr>
            <a:spLocks noGrp="1"/>
          </p:cNvSpPr>
          <p:nvPr>
            <p:ph type="sldNum" sz="quarter" idx="12"/>
          </p:nvPr>
        </p:nvSpPr>
        <p:spPr/>
        <p:txBody>
          <a:bodyPr/>
          <a:lstStyle/>
          <a:p>
            <a:fld id="{5E99285C-D667-4CE2-9FA1-C63BA712584C}" type="slidenum">
              <a:rPr lang="en-GB" smtClean="0"/>
              <a:t>‹#›</a:t>
            </a:fld>
            <a:endParaRPr lang="en-GB"/>
          </a:p>
        </p:txBody>
      </p:sp>
    </p:spTree>
    <p:extLst>
      <p:ext uri="{BB962C8B-B14F-4D97-AF65-F5344CB8AC3E}">
        <p14:creationId xmlns:p14="http://schemas.microsoft.com/office/powerpoint/2010/main" val="269020374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CB4D5-BF93-47F8-B47C-8FA480AD21A0}"/>
              </a:ext>
            </a:extLst>
          </p:cNvPr>
          <p:cNvSpPr>
            <a:spLocks noGrp="1"/>
          </p:cNvSpPr>
          <p:nvPr>
            <p:ph type="title"/>
          </p:nvPr>
        </p:nvSpPr>
        <p:spPr>
          <a:xfrm>
            <a:off x="630238" y="365125"/>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3452586-0B92-4055-81BD-0662979A5913}"/>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120C0BE-4411-4E43-96CF-CD016C858E3D}"/>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A9AC1E0C-44BB-4089-AC5E-63554E22AD61}"/>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F4C0541-1877-49A5-A1F0-3DB0C3629F27}"/>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A0D1C8A0-75CE-46B4-B005-57BFD2B17057}"/>
              </a:ext>
            </a:extLst>
          </p:cNvPr>
          <p:cNvSpPr>
            <a:spLocks noGrp="1"/>
          </p:cNvSpPr>
          <p:nvPr>
            <p:ph type="dt" sz="half" idx="10"/>
          </p:nvPr>
        </p:nvSpPr>
        <p:spPr/>
        <p:txBody>
          <a:bodyPr/>
          <a:lstStyle/>
          <a:p>
            <a:fld id="{48BBE26B-49CC-49B4-AB02-D13493F3E413}" type="datetimeFigureOut">
              <a:rPr lang="en-GB" smtClean="0"/>
              <a:t>04/01/2022</a:t>
            </a:fld>
            <a:endParaRPr lang="en-GB"/>
          </a:p>
        </p:txBody>
      </p:sp>
      <p:sp>
        <p:nvSpPr>
          <p:cNvPr id="8" name="Footer Placeholder 7">
            <a:extLst>
              <a:ext uri="{FF2B5EF4-FFF2-40B4-BE49-F238E27FC236}">
                <a16:creationId xmlns:a16="http://schemas.microsoft.com/office/drawing/2014/main" id="{E8FCBFA4-9735-44C0-840B-18559AEA61BA}"/>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BFD80151-D633-48AE-BBA9-D1EE54E5B54C}"/>
              </a:ext>
            </a:extLst>
          </p:cNvPr>
          <p:cNvSpPr>
            <a:spLocks noGrp="1"/>
          </p:cNvSpPr>
          <p:nvPr>
            <p:ph type="sldNum" sz="quarter" idx="12"/>
          </p:nvPr>
        </p:nvSpPr>
        <p:spPr/>
        <p:txBody>
          <a:bodyPr/>
          <a:lstStyle/>
          <a:p>
            <a:fld id="{5E99285C-D667-4CE2-9FA1-C63BA712584C}" type="slidenum">
              <a:rPr lang="en-GB" smtClean="0"/>
              <a:t>‹#›</a:t>
            </a:fld>
            <a:endParaRPr lang="en-GB"/>
          </a:p>
        </p:txBody>
      </p:sp>
    </p:spTree>
    <p:extLst>
      <p:ext uri="{BB962C8B-B14F-4D97-AF65-F5344CB8AC3E}">
        <p14:creationId xmlns:p14="http://schemas.microsoft.com/office/powerpoint/2010/main" val="177566739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61342D-C4B0-4F13-9415-C96D8D42B95D}"/>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723E6BA4-7D97-4512-9207-C7306947FAF2}"/>
              </a:ext>
            </a:extLst>
          </p:cNvPr>
          <p:cNvSpPr>
            <a:spLocks noGrp="1"/>
          </p:cNvSpPr>
          <p:nvPr>
            <p:ph type="dt" sz="half" idx="10"/>
          </p:nvPr>
        </p:nvSpPr>
        <p:spPr/>
        <p:txBody>
          <a:bodyPr/>
          <a:lstStyle/>
          <a:p>
            <a:fld id="{48BBE26B-49CC-49B4-AB02-D13493F3E413}" type="datetimeFigureOut">
              <a:rPr lang="en-GB" smtClean="0"/>
              <a:t>04/01/2022</a:t>
            </a:fld>
            <a:endParaRPr lang="en-GB"/>
          </a:p>
        </p:txBody>
      </p:sp>
      <p:sp>
        <p:nvSpPr>
          <p:cNvPr id="4" name="Footer Placeholder 3">
            <a:extLst>
              <a:ext uri="{FF2B5EF4-FFF2-40B4-BE49-F238E27FC236}">
                <a16:creationId xmlns:a16="http://schemas.microsoft.com/office/drawing/2014/main" id="{B7D7730C-443B-437F-BB5A-F61F7CCA4777}"/>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04AA1CF6-55FB-4965-AC00-52348CFAB6DA}"/>
              </a:ext>
            </a:extLst>
          </p:cNvPr>
          <p:cNvSpPr>
            <a:spLocks noGrp="1"/>
          </p:cNvSpPr>
          <p:nvPr>
            <p:ph type="sldNum" sz="quarter" idx="12"/>
          </p:nvPr>
        </p:nvSpPr>
        <p:spPr/>
        <p:txBody>
          <a:bodyPr/>
          <a:lstStyle/>
          <a:p>
            <a:fld id="{5E99285C-D667-4CE2-9FA1-C63BA712584C}" type="slidenum">
              <a:rPr lang="en-GB" smtClean="0"/>
              <a:t>‹#›</a:t>
            </a:fld>
            <a:endParaRPr lang="en-GB"/>
          </a:p>
        </p:txBody>
      </p:sp>
    </p:spTree>
    <p:extLst>
      <p:ext uri="{BB962C8B-B14F-4D97-AF65-F5344CB8AC3E}">
        <p14:creationId xmlns:p14="http://schemas.microsoft.com/office/powerpoint/2010/main" val="17012402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9959F31-DAEF-4C8B-8350-667EEB90B27C}"/>
              </a:ext>
            </a:extLst>
          </p:cNvPr>
          <p:cNvSpPr>
            <a:spLocks noGrp="1"/>
          </p:cNvSpPr>
          <p:nvPr>
            <p:ph type="dt" sz="half" idx="10"/>
          </p:nvPr>
        </p:nvSpPr>
        <p:spPr/>
        <p:txBody>
          <a:bodyPr/>
          <a:lstStyle/>
          <a:p>
            <a:fld id="{48BBE26B-49CC-49B4-AB02-D13493F3E413}" type="datetimeFigureOut">
              <a:rPr lang="en-GB" smtClean="0"/>
              <a:t>04/01/2022</a:t>
            </a:fld>
            <a:endParaRPr lang="en-GB"/>
          </a:p>
        </p:txBody>
      </p:sp>
      <p:sp>
        <p:nvSpPr>
          <p:cNvPr id="3" name="Footer Placeholder 2">
            <a:extLst>
              <a:ext uri="{FF2B5EF4-FFF2-40B4-BE49-F238E27FC236}">
                <a16:creationId xmlns:a16="http://schemas.microsoft.com/office/drawing/2014/main" id="{F2D863F1-FA8E-4347-A3EB-C7B9A9920E1B}"/>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D8A45F2D-3245-45CF-AC01-063A0DCD6BC4}"/>
              </a:ext>
            </a:extLst>
          </p:cNvPr>
          <p:cNvSpPr>
            <a:spLocks noGrp="1"/>
          </p:cNvSpPr>
          <p:nvPr>
            <p:ph type="sldNum" sz="quarter" idx="12"/>
          </p:nvPr>
        </p:nvSpPr>
        <p:spPr/>
        <p:txBody>
          <a:bodyPr/>
          <a:lstStyle/>
          <a:p>
            <a:fld id="{5E99285C-D667-4CE2-9FA1-C63BA712584C}" type="slidenum">
              <a:rPr lang="en-GB" smtClean="0"/>
              <a:t>‹#›</a:t>
            </a:fld>
            <a:endParaRPr lang="en-GB"/>
          </a:p>
        </p:txBody>
      </p:sp>
    </p:spTree>
    <p:extLst>
      <p:ext uri="{BB962C8B-B14F-4D97-AF65-F5344CB8AC3E}">
        <p14:creationId xmlns:p14="http://schemas.microsoft.com/office/powerpoint/2010/main" val="299913611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E40367-05B9-4CC3-B48E-80635701E315}"/>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30A5637-87C0-41E0-BA78-69F95BDED66D}"/>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2EDB9AAB-6110-476B-9C8A-57CAE018B689}"/>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5CDA074-43E6-48C7-B689-F9A2D1852E04}"/>
              </a:ext>
            </a:extLst>
          </p:cNvPr>
          <p:cNvSpPr>
            <a:spLocks noGrp="1"/>
          </p:cNvSpPr>
          <p:nvPr>
            <p:ph type="dt" sz="half" idx="10"/>
          </p:nvPr>
        </p:nvSpPr>
        <p:spPr/>
        <p:txBody>
          <a:bodyPr/>
          <a:lstStyle/>
          <a:p>
            <a:fld id="{48BBE26B-49CC-49B4-AB02-D13493F3E413}" type="datetimeFigureOut">
              <a:rPr lang="en-GB" smtClean="0"/>
              <a:t>04/01/2022</a:t>
            </a:fld>
            <a:endParaRPr lang="en-GB"/>
          </a:p>
        </p:txBody>
      </p:sp>
      <p:sp>
        <p:nvSpPr>
          <p:cNvPr id="6" name="Footer Placeholder 5">
            <a:extLst>
              <a:ext uri="{FF2B5EF4-FFF2-40B4-BE49-F238E27FC236}">
                <a16:creationId xmlns:a16="http://schemas.microsoft.com/office/drawing/2014/main" id="{E8618C45-B929-4263-9C0D-E87438109A3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A3908C4-C239-4480-8852-1C812C664E56}"/>
              </a:ext>
            </a:extLst>
          </p:cNvPr>
          <p:cNvSpPr>
            <a:spLocks noGrp="1"/>
          </p:cNvSpPr>
          <p:nvPr>
            <p:ph type="sldNum" sz="quarter" idx="12"/>
          </p:nvPr>
        </p:nvSpPr>
        <p:spPr/>
        <p:txBody>
          <a:bodyPr/>
          <a:lstStyle/>
          <a:p>
            <a:fld id="{5E99285C-D667-4CE2-9FA1-C63BA712584C}" type="slidenum">
              <a:rPr lang="en-GB" smtClean="0"/>
              <a:t>‹#›</a:t>
            </a:fld>
            <a:endParaRPr lang="en-GB"/>
          </a:p>
        </p:txBody>
      </p:sp>
    </p:spTree>
    <p:extLst>
      <p:ext uri="{BB962C8B-B14F-4D97-AF65-F5344CB8AC3E}">
        <p14:creationId xmlns:p14="http://schemas.microsoft.com/office/powerpoint/2010/main" val="22955351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9866EE-8A2E-43F5-A10A-8AD3771F52D5}"/>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F01D9492-EFA1-4F26-A38A-EB502411E5C0}"/>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17D75259-64BA-4B6F-9BC7-C9E2B937EED2}"/>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F7D9D68-FABE-413C-90DD-081A6F36F760}"/>
              </a:ext>
            </a:extLst>
          </p:cNvPr>
          <p:cNvSpPr>
            <a:spLocks noGrp="1"/>
          </p:cNvSpPr>
          <p:nvPr>
            <p:ph type="dt" sz="half" idx="10"/>
          </p:nvPr>
        </p:nvSpPr>
        <p:spPr/>
        <p:txBody>
          <a:bodyPr/>
          <a:lstStyle/>
          <a:p>
            <a:fld id="{48BBE26B-49CC-49B4-AB02-D13493F3E413}" type="datetimeFigureOut">
              <a:rPr lang="en-GB" smtClean="0"/>
              <a:t>04/01/2022</a:t>
            </a:fld>
            <a:endParaRPr lang="en-GB"/>
          </a:p>
        </p:txBody>
      </p:sp>
      <p:sp>
        <p:nvSpPr>
          <p:cNvPr id="6" name="Footer Placeholder 5">
            <a:extLst>
              <a:ext uri="{FF2B5EF4-FFF2-40B4-BE49-F238E27FC236}">
                <a16:creationId xmlns:a16="http://schemas.microsoft.com/office/drawing/2014/main" id="{78B11AB3-0A52-4F27-A14C-F0F19348C8D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73CF00F-D1A7-4B37-B64E-B7A14642C506}"/>
              </a:ext>
            </a:extLst>
          </p:cNvPr>
          <p:cNvSpPr>
            <a:spLocks noGrp="1"/>
          </p:cNvSpPr>
          <p:nvPr>
            <p:ph type="sldNum" sz="quarter" idx="12"/>
          </p:nvPr>
        </p:nvSpPr>
        <p:spPr/>
        <p:txBody>
          <a:bodyPr/>
          <a:lstStyle/>
          <a:p>
            <a:fld id="{5E99285C-D667-4CE2-9FA1-C63BA712584C}" type="slidenum">
              <a:rPr lang="en-GB" smtClean="0"/>
              <a:t>‹#›</a:t>
            </a:fld>
            <a:endParaRPr lang="en-GB"/>
          </a:p>
        </p:txBody>
      </p:sp>
    </p:spTree>
    <p:extLst>
      <p:ext uri="{BB962C8B-B14F-4D97-AF65-F5344CB8AC3E}">
        <p14:creationId xmlns:p14="http://schemas.microsoft.com/office/powerpoint/2010/main" val="18850937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5E7072-8FED-4133-8EFB-CE46E080CFC2}"/>
              </a:ext>
            </a:extLst>
          </p:cNvPr>
          <p:cNvSpPr>
            <a:spLocks noGrp="1"/>
          </p:cNvSpPr>
          <p:nvPr>
            <p:ph type="title"/>
          </p:nvPr>
        </p:nvSpPr>
        <p:spPr>
          <a:xfrm>
            <a:off x="630238" y="457200"/>
            <a:ext cx="2949575"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14B1A98F-DBE4-45EB-8168-2CA9E24CB901}"/>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7CC18E0A-1D0B-42C3-8CDF-9E177227CFE4}"/>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298DAA94-735F-48C1-B95A-C6F1AA4C7A23}"/>
              </a:ext>
            </a:extLst>
          </p:cNvPr>
          <p:cNvSpPr>
            <a:spLocks noGrp="1"/>
          </p:cNvSpPr>
          <p:nvPr>
            <p:ph type="dt" sz="half" idx="10"/>
          </p:nvPr>
        </p:nvSpPr>
        <p:spPr/>
        <p:txBody>
          <a:bodyPr/>
          <a:lstStyle/>
          <a:p>
            <a:fld id="{05874639-9AA8-41A8-BF0F-7D6D1CF89907}" type="datetimeFigureOut">
              <a:rPr lang="en-GB" smtClean="0"/>
              <a:t>04/01/2022</a:t>
            </a:fld>
            <a:endParaRPr lang="en-GB"/>
          </a:p>
        </p:txBody>
      </p:sp>
      <p:sp>
        <p:nvSpPr>
          <p:cNvPr id="6" name="Footer Placeholder 5">
            <a:extLst>
              <a:ext uri="{FF2B5EF4-FFF2-40B4-BE49-F238E27FC236}">
                <a16:creationId xmlns:a16="http://schemas.microsoft.com/office/drawing/2014/main" id="{E364BE28-A5C2-46D3-A999-9AC224D162A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5719D4C-A9E4-4D27-A9C0-C2C793FF869B}"/>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167253819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B2006C-B5FE-4902-873D-81A409A38F75}"/>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6E9776F-B526-4585-84F0-5FD115442ED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61D6328-B4C4-4CC0-A921-BEE944AD29E5}"/>
              </a:ext>
            </a:extLst>
          </p:cNvPr>
          <p:cNvSpPr>
            <a:spLocks noGrp="1"/>
          </p:cNvSpPr>
          <p:nvPr>
            <p:ph type="dt" sz="half" idx="10"/>
          </p:nvPr>
        </p:nvSpPr>
        <p:spPr/>
        <p:txBody>
          <a:bodyPr/>
          <a:lstStyle/>
          <a:p>
            <a:fld id="{48BBE26B-49CC-49B4-AB02-D13493F3E413}" type="datetimeFigureOut">
              <a:rPr lang="en-GB" smtClean="0"/>
              <a:t>04/01/2022</a:t>
            </a:fld>
            <a:endParaRPr lang="en-GB"/>
          </a:p>
        </p:txBody>
      </p:sp>
      <p:sp>
        <p:nvSpPr>
          <p:cNvPr id="5" name="Footer Placeholder 4">
            <a:extLst>
              <a:ext uri="{FF2B5EF4-FFF2-40B4-BE49-F238E27FC236}">
                <a16:creationId xmlns:a16="http://schemas.microsoft.com/office/drawing/2014/main" id="{3B7567EF-D34D-46D2-A680-40AE4C459DE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BACB713-B1A9-44EC-8E05-BFA39148765C}"/>
              </a:ext>
            </a:extLst>
          </p:cNvPr>
          <p:cNvSpPr>
            <a:spLocks noGrp="1"/>
          </p:cNvSpPr>
          <p:nvPr>
            <p:ph type="sldNum" sz="quarter" idx="12"/>
          </p:nvPr>
        </p:nvSpPr>
        <p:spPr/>
        <p:txBody>
          <a:bodyPr/>
          <a:lstStyle/>
          <a:p>
            <a:fld id="{5E99285C-D667-4CE2-9FA1-C63BA712584C}" type="slidenum">
              <a:rPr lang="en-GB" smtClean="0"/>
              <a:t>‹#›</a:t>
            </a:fld>
            <a:endParaRPr lang="en-GB"/>
          </a:p>
        </p:txBody>
      </p:sp>
    </p:spTree>
    <p:extLst>
      <p:ext uri="{BB962C8B-B14F-4D97-AF65-F5344CB8AC3E}">
        <p14:creationId xmlns:p14="http://schemas.microsoft.com/office/powerpoint/2010/main" val="39565153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1AF87B2-E667-476B-B3F3-3E9EC27EC142}"/>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4C788EA-B06E-438C-ABF5-8A1AA15C3CC8}"/>
              </a:ext>
            </a:extLst>
          </p:cNvPr>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9503BBF-27FB-409B-A4D7-D6A21F6AFF0C}"/>
              </a:ext>
            </a:extLst>
          </p:cNvPr>
          <p:cNvSpPr>
            <a:spLocks noGrp="1"/>
          </p:cNvSpPr>
          <p:nvPr>
            <p:ph type="dt" sz="half" idx="10"/>
          </p:nvPr>
        </p:nvSpPr>
        <p:spPr/>
        <p:txBody>
          <a:bodyPr/>
          <a:lstStyle/>
          <a:p>
            <a:fld id="{48BBE26B-49CC-49B4-AB02-D13493F3E413}" type="datetimeFigureOut">
              <a:rPr lang="en-GB" smtClean="0"/>
              <a:t>04/01/2022</a:t>
            </a:fld>
            <a:endParaRPr lang="en-GB"/>
          </a:p>
        </p:txBody>
      </p:sp>
      <p:sp>
        <p:nvSpPr>
          <p:cNvPr id="5" name="Footer Placeholder 4">
            <a:extLst>
              <a:ext uri="{FF2B5EF4-FFF2-40B4-BE49-F238E27FC236}">
                <a16:creationId xmlns:a16="http://schemas.microsoft.com/office/drawing/2014/main" id="{D6AF5D03-2092-417B-A041-F3911EDDAB4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58C9E13-1FC7-4E17-95EE-15657E511CAA}"/>
              </a:ext>
            </a:extLst>
          </p:cNvPr>
          <p:cNvSpPr>
            <a:spLocks noGrp="1"/>
          </p:cNvSpPr>
          <p:nvPr>
            <p:ph type="sldNum" sz="quarter" idx="12"/>
          </p:nvPr>
        </p:nvSpPr>
        <p:spPr/>
        <p:txBody>
          <a:bodyPr/>
          <a:lstStyle/>
          <a:p>
            <a:fld id="{5E99285C-D667-4CE2-9FA1-C63BA712584C}" type="slidenum">
              <a:rPr lang="en-GB" smtClean="0"/>
              <a:t>‹#›</a:t>
            </a:fld>
            <a:endParaRPr lang="en-GB"/>
          </a:p>
        </p:txBody>
      </p:sp>
    </p:spTree>
    <p:extLst>
      <p:ext uri="{BB962C8B-B14F-4D97-AF65-F5344CB8AC3E}">
        <p14:creationId xmlns:p14="http://schemas.microsoft.com/office/powerpoint/2010/main" val="13673112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694A9-9FF8-439C-B4CA-0EA533803189}"/>
              </a:ext>
            </a:extLst>
          </p:cNvPr>
          <p:cNvSpPr>
            <a:spLocks noGrp="1"/>
          </p:cNvSpPr>
          <p:nvPr>
            <p:ph type="title"/>
          </p:nvPr>
        </p:nvSpPr>
        <p:spPr>
          <a:xfrm>
            <a:off x="630238" y="457200"/>
            <a:ext cx="2949575"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4908E593-0B0F-42B6-BF4A-1CC48606141F}"/>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p>
        </p:txBody>
      </p:sp>
      <p:sp>
        <p:nvSpPr>
          <p:cNvPr id="4" name="Text Placeholder 3">
            <a:extLst>
              <a:ext uri="{FF2B5EF4-FFF2-40B4-BE49-F238E27FC236}">
                <a16:creationId xmlns:a16="http://schemas.microsoft.com/office/drawing/2014/main" id="{A514D3AD-2959-47DC-817D-678D7EB91D29}"/>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98D6F34-ED60-44D3-B809-92D709ECDA75}"/>
              </a:ext>
            </a:extLst>
          </p:cNvPr>
          <p:cNvSpPr>
            <a:spLocks noGrp="1"/>
          </p:cNvSpPr>
          <p:nvPr>
            <p:ph type="dt" sz="half" idx="10"/>
          </p:nvPr>
        </p:nvSpPr>
        <p:spPr/>
        <p:txBody>
          <a:bodyPr/>
          <a:lstStyle/>
          <a:p>
            <a:fld id="{05874639-9AA8-41A8-BF0F-7D6D1CF89907}" type="datetimeFigureOut">
              <a:rPr lang="en-GB" smtClean="0"/>
              <a:t>04/01/2022</a:t>
            </a:fld>
            <a:endParaRPr lang="en-GB"/>
          </a:p>
        </p:txBody>
      </p:sp>
      <p:sp>
        <p:nvSpPr>
          <p:cNvPr id="6" name="Footer Placeholder 5">
            <a:extLst>
              <a:ext uri="{FF2B5EF4-FFF2-40B4-BE49-F238E27FC236}">
                <a16:creationId xmlns:a16="http://schemas.microsoft.com/office/drawing/2014/main" id="{ECBAAB79-8863-4055-A663-567EF41A5E1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ACD5305-62A0-429E-9974-65C2EFF29F93}"/>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33210457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2.pn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image" Target="../media/image3.png"/><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17" Type="http://schemas.openxmlformats.org/officeDocument/2006/relationships/image" Target="../media/image2.png"/><Relationship Id="rId2" Type="http://schemas.openxmlformats.org/officeDocument/2006/relationships/slideLayout" Target="../slideLayouts/slideLayout27.xml"/><Relationship Id="rId16" Type="http://schemas.openxmlformats.org/officeDocument/2006/relationships/image" Target="../media/image5.png"/><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image" Target="../media/image4.png"/><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18" Type="http://schemas.openxmlformats.org/officeDocument/2006/relationships/image" Target="../media/image2.png"/><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image" Target="../media/image5.png"/><Relationship Id="rId2" Type="http://schemas.openxmlformats.org/officeDocument/2006/relationships/slideLayout" Target="../slideLayouts/slideLayout38.xml"/><Relationship Id="rId16" Type="http://schemas.openxmlformats.org/officeDocument/2006/relationships/image" Target="../media/image4.png"/><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image" Target="../media/image1.png"/><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image" Target="../media/image3.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image" Target="../media/image3.png"/><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6.xml"/><Relationship Id="rId2" Type="http://schemas.openxmlformats.org/officeDocument/2006/relationships/slideLayout" Target="../slideLayouts/slideLayout61.xml"/><Relationship Id="rId16" Type="http://schemas.openxmlformats.org/officeDocument/2006/relationships/image" Target="../media/image5.png"/><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5" Type="http://schemas.openxmlformats.org/officeDocument/2006/relationships/image" Target="../media/image4.png"/><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image" Target="../media/image1.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7.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9F214B3-82DF-4D42-ABB1-4A45D0F5F0B6}"/>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A3B82FAF-C10B-4231-930F-3D86B1F51326}"/>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5DE6D38F-3C14-48A8-B3B2-770A54071C5E}"/>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5874639-9AA8-41A8-BF0F-7D6D1CF89907}" type="datetimeFigureOut">
              <a:rPr lang="en-GB" smtClean="0"/>
              <a:t>04/01/2022</a:t>
            </a:fld>
            <a:endParaRPr lang="en-GB"/>
          </a:p>
        </p:txBody>
      </p:sp>
      <p:sp>
        <p:nvSpPr>
          <p:cNvPr id="5" name="Footer Placeholder 4">
            <a:extLst>
              <a:ext uri="{FF2B5EF4-FFF2-40B4-BE49-F238E27FC236}">
                <a16:creationId xmlns:a16="http://schemas.microsoft.com/office/drawing/2014/main" id="{3BE12E05-86E0-4245-93E6-5AC5A1C7D71E}"/>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079FDBD3-79AC-4E54-B112-4A6D7EE9B288}"/>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9C4186-D994-4DEE-A395-8D7DD7CB86C5}" type="slidenum">
              <a:rPr lang="en-GB" smtClean="0"/>
              <a:t>‹#›</a:t>
            </a:fld>
            <a:endParaRPr lang="en-GB"/>
          </a:p>
        </p:txBody>
      </p:sp>
      <p:sp>
        <p:nvSpPr>
          <p:cNvPr id="7" name="Rectangle 6">
            <a:extLst>
              <a:ext uri="{FF2B5EF4-FFF2-40B4-BE49-F238E27FC236}">
                <a16:creationId xmlns:a16="http://schemas.microsoft.com/office/drawing/2014/main" id="{78CEF06D-797B-4976-8600-B350D416B636}"/>
              </a:ext>
            </a:extLst>
          </p:cNvPr>
          <p:cNvSpPr/>
          <p:nvPr userDrawn="1"/>
        </p:nvSpPr>
        <p:spPr>
          <a:xfrm>
            <a:off x="0" y="6037006"/>
            <a:ext cx="9144000" cy="820994"/>
          </a:xfrm>
          <a:prstGeom prst="rect">
            <a:avLst/>
          </a:prstGeom>
          <a:solidFill>
            <a:srgbClr val="E26EA8"/>
          </a:solidFill>
          <a:ln>
            <a:solidFill>
              <a:srgbClr val="E2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descr="Icon&#10;&#10;Description automatically generated">
            <a:extLst>
              <a:ext uri="{FF2B5EF4-FFF2-40B4-BE49-F238E27FC236}">
                <a16:creationId xmlns:a16="http://schemas.microsoft.com/office/drawing/2014/main" id="{5E6A7B69-E6EC-47D9-92A6-D3C020F071C3}"/>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452928" y="-545984"/>
            <a:ext cx="1367327" cy="1365017"/>
          </a:xfrm>
          <a:prstGeom prst="rect">
            <a:avLst/>
          </a:prstGeom>
        </p:spPr>
      </p:pic>
      <p:sp>
        <p:nvSpPr>
          <p:cNvPr id="13" name="TextBox 12">
            <a:extLst>
              <a:ext uri="{FF2B5EF4-FFF2-40B4-BE49-F238E27FC236}">
                <a16:creationId xmlns:a16="http://schemas.microsoft.com/office/drawing/2014/main" id="{55B95C9A-C6E0-40FA-A641-7418E335591F}"/>
              </a:ext>
            </a:extLst>
          </p:cNvPr>
          <p:cNvSpPr txBox="1"/>
          <p:nvPr userDrawn="1"/>
        </p:nvSpPr>
        <p:spPr>
          <a:xfrm>
            <a:off x="4956561" y="6185893"/>
            <a:ext cx="4089115" cy="553998"/>
          </a:xfrm>
          <a:prstGeom prst="rect">
            <a:avLst/>
          </a:prstGeom>
          <a:noFill/>
        </p:spPr>
        <p:txBody>
          <a:bodyPr wrap="square" rtlCol="0">
            <a:spAutoFit/>
          </a:bodyPr>
          <a:lstStyle/>
          <a:p>
            <a:pPr algn="r"/>
            <a:r>
              <a:rPr lang="en-GB" sz="3000" b="1" dirty="0">
                <a:solidFill>
                  <a:schemeClr val="bg1"/>
                </a:solidFill>
              </a:rPr>
              <a:t>#</a:t>
            </a:r>
            <a:r>
              <a:rPr lang="en-GB" sz="3000" b="1" dirty="0" err="1">
                <a:solidFill>
                  <a:schemeClr val="bg1"/>
                </a:solidFill>
              </a:rPr>
              <a:t>BePartOfTheSolution</a:t>
            </a:r>
            <a:endParaRPr lang="en-GB" sz="3000" b="1" dirty="0">
              <a:solidFill>
                <a:schemeClr val="bg1"/>
              </a:solidFill>
            </a:endParaRPr>
          </a:p>
        </p:txBody>
      </p:sp>
      <p:pic>
        <p:nvPicPr>
          <p:cNvPr id="14" name="Picture 13" descr="Logo&#10;&#10;Description automatically generated">
            <a:extLst>
              <a:ext uri="{FF2B5EF4-FFF2-40B4-BE49-F238E27FC236}">
                <a16:creationId xmlns:a16="http://schemas.microsoft.com/office/drawing/2014/main" id="{A4B8B68F-1AE1-4E72-BE75-051CE53B006F}"/>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7634964" y="117289"/>
            <a:ext cx="1520206" cy="1064530"/>
          </a:xfrm>
          <a:prstGeom prst="rect">
            <a:avLst/>
          </a:prstGeom>
        </p:spPr>
      </p:pic>
    </p:spTree>
    <p:extLst>
      <p:ext uri="{BB962C8B-B14F-4D97-AF65-F5344CB8AC3E}">
        <p14:creationId xmlns:p14="http://schemas.microsoft.com/office/powerpoint/2010/main" val="4294732596"/>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699" r:id="rId12"/>
    <p:sldLayoutId id="2147483857" r:id="rId13"/>
    <p:sldLayoutId id="2147483858"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0BB154A-4CDD-4A53-93EC-6310397BD71F}"/>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8F5C26F-5D08-4A71-A865-90528D843F75}"/>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9E2A304-47ED-4FC5-845D-7E8F68181CAC}"/>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1EFBFD-9C2D-479A-88C9-90FE6730ED25}" type="datetimeFigureOut">
              <a:rPr lang="en-GB" smtClean="0"/>
              <a:t>04/01/2022</a:t>
            </a:fld>
            <a:endParaRPr lang="en-GB"/>
          </a:p>
        </p:txBody>
      </p:sp>
      <p:sp>
        <p:nvSpPr>
          <p:cNvPr id="5" name="Footer Placeholder 4">
            <a:extLst>
              <a:ext uri="{FF2B5EF4-FFF2-40B4-BE49-F238E27FC236}">
                <a16:creationId xmlns:a16="http://schemas.microsoft.com/office/drawing/2014/main" id="{4B5C3750-AAC4-414D-9D26-2B9EE0F6DE93}"/>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86FC72E6-D607-46DE-9E17-1DC10CDC51BE}"/>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1F81A3B-6BAF-485C-9573-638FB44FE6D8}" type="slidenum">
              <a:rPr lang="en-GB" smtClean="0"/>
              <a:t>‹#›</a:t>
            </a:fld>
            <a:endParaRPr lang="en-GB"/>
          </a:p>
        </p:txBody>
      </p:sp>
      <p:sp>
        <p:nvSpPr>
          <p:cNvPr id="7" name="Rectangle 6">
            <a:extLst>
              <a:ext uri="{FF2B5EF4-FFF2-40B4-BE49-F238E27FC236}">
                <a16:creationId xmlns:a16="http://schemas.microsoft.com/office/drawing/2014/main" id="{067E7D86-B09C-4760-B6A7-BEED47B41648}"/>
              </a:ext>
            </a:extLst>
          </p:cNvPr>
          <p:cNvSpPr/>
          <p:nvPr userDrawn="1"/>
        </p:nvSpPr>
        <p:spPr>
          <a:xfrm>
            <a:off x="0" y="6037006"/>
            <a:ext cx="9144000" cy="820994"/>
          </a:xfrm>
          <a:prstGeom prst="rect">
            <a:avLst/>
          </a:prstGeom>
          <a:solidFill>
            <a:srgbClr val="E26EA8"/>
          </a:solidFill>
          <a:ln>
            <a:solidFill>
              <a:srgbClr val="E2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3CC26F52-ABB7-48D9-BD58-0CBA70BCE6C4}"/>
              </a:ext>
            </a:extLst>
          </p:cNvPr>
          <p:cNvSpPr txBox="1"/>
          <p:nvPr userDrawn="1"/>
        </p:nvSpPr>
        <p:spPr>
          <a:xfrm>
            <a:off x="2225984" y="4781194"/>
            <a:ext cx="4089115" cy="553998"/>
          </a:xfrm>
          <a:prstGeom prst="rect">
            <a:avLst/>
          </a:prstGeom>
          <a:noFill/>
        </p:spPr>
        <p:txBody>
          <a:bodyPr wrap="square" rtlCol="0">
            <a:spAutoFit/>
          </a:bodyPr>
          <a:lstStyle/>
          <a:p>
            <a:pPr algn="r"/>
            <a:r>
              <a:rPr lang="en-GB" sz="3000" b="1" dirty="0">
                <a:solidFill>
                  <a:srgbClr val="E26FA9"/>
                </a:solidFill>
              </a:rPr>
              <a:t>#</a:t>
            </a:r>
            <a:r>
              <a:rPr lang="en-GB" sz="3000" b="1" dirty="0" err="1">
                <a:solidFill>
                  <a:srgbClr val="E26FA9"/>
                </a:solidFill>
              </a:rPr>
              <a:t>BePartOfTheSolution</a:t>
            </a:r>
            <a:endParaRPr lang="en-GB" sz="3000" b="1" dirty="0">
              <a:solidFill>
                <a:srgbClr val="E26FA9"/>
              </a:solidFill>
            </a:endParaRPr>
          </a:p>
        </p:txBody>
      </p:sp>
      <p:pic>
        <p:nvPicPr>
          <p:cNvPr id="9" name="Picture 8" descr="Logo&#10;&#10;Description automatically generated">
            <a:extLst>
              <a:ext uri="{FF2B5EF4-FFF2-40B4-BE49-F238E27FC236}">
                <a16:creationId xmlns:a16="http://schemas.microsoft.com/office/drawing/2014/main" id="{A824A24A-5068-4124-905C-E9FFC9E83E7F}"/>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521009" y="1787558"/>
            <a:ext cx="4101982" cy="2872428"/>
          </a:xfrm>
          <a:prstGeom prst="rect">
            <a:avLst/>
          </a:prstGeom>
        </p:spPr>
      </p:pic>
      <p:sp>
        <p:nvSpPr>
          <p:cNvPr id="10" name="TextBox 9">
            <a:extLst>
              <a:ext uri="{FF2B5EF4-FFF2-40B4-BE49-F238E27FC236}">
                <a16:creationId xmlns:a16="http://schemas.microsoft.com/office/drawing/2014/main" id="{3B51EB7F-0C43-4372-A073-BD3F2B717DA7}"/>
              </a:ext>
            </a:extLst>
          </p:cNvPr>
          <p:cNvSpPr txBox="1"/>
          <p:nvPr userDrawn="1"/>
        </p:nvSpPr>
        <p:spPr>
          <a:xfrm>
            <a:off x="0" y="5970449"/>
            <a:ext cx="9144000" cy="923330"/>
          </a:xfrm>
          <a:prstGeom prst="rect">
            <a:avLst/>
          </a:prstGeom>
          <a:noFill/>
        </p:spPr>
        <p:txBody>
          <a:bodyPr wrap="square" rtlCol="0">
            <a:spAutoFit/>
          </a:bodyPr>
          <a:lstStyle/>
          <a:p>
            <a:pPr algn="ctr"/>
            <a:r>
              <a:rPr lang="en-GB" sz="1800" dirty="0">
                <a:solidFill>
                  <a:schemeClr val="bg1"/>
                </a:solidFill>
              </a:rPr>
              <a:t>This work is funded by the Department of Health and Social Care (DHSC) and the National Institute for Health Research (NIHR). The views expressed are those of the authors and not necessarily those of DHSC or NIHR</a:t>
            </a:r>
          </a:p>
        </p:txBody>
      </p:sp>
      <p:sp>
        <p:nvSpPr>
          <p:cNvPr id="11" name="Subtitle 2">
            <a:extLst>
              <a:ext uri="{FF2B5EF4-FFF2-40B4-BE49-F238E27FC236}">
                <a16:creationId xmlns:a16="http://schemas.microsoft.com/office/drawing/2014/main" id="{C867DB39-AF1F-4C9D-8A3C-0ADD6C47011C}"/>
              </a:ext>
            </a:extLst>
          </p:cNvPr>
          <p:cNvSpPr txBox="1">
            <a:spLocks/>
          </p:cNvSpPr>
          <p:nvPr userDrawn="1"/>
        </p:nvSpPr>
        <p:spPr>
          <a:xfrm>
            <a:off x="965675" y="4871102"/>
            <a:ext cx="7238288" cy="767697"/>
          </a:xfrm>
          <a:prstGeom prst="rect">
            <a:avLst/>
          </a:prstGeom>
        </p:spPr>
        <p:txBody>
          <a:bodyPr/>
          <a:lstStyle>
            <a:lvl1pPr marL="91440" indent="-91440" algn="ctr" defTabSz="914400" rtl="0" eaLnBrk="1" latinLnBrk="0" hangingPunct="1">
              <a:lnSpc>
                <a:spcPct val="85000"/>
              </a:lnSpc>
              <a:spcBef>
                <a:spcPts val="1300"/>
              </a:spcBef>
              <a:buFont typeface="Arial" pitchFamily="34" charset="0"/>
              <a:buChar char=" "/>
              <a:defRPr sz="2400" kern="1200">
                <a:solidFill>
                  <a:srgbClr val="4FADA0"/>
                </a:solidFill>
                <a:latin typeface="+mn-lt"/>
                <a:ea typeface="+mn-ea"/>
                <a:cs typeface="+mn-cs"/>
              </a:defRPr>
            </a:lvl1pPr>
            <a:lvl2pPr marL="274320"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a:lstStyle>
          <a:p>
            <a:endParaRPr lang="en-GB" sz="1800" dirty="0"/>
          </a:p>
        </p:txBody>
      </p:sp>
      <p:pic>
        <p:nvPicPr>
          <p:cNvPr id="12" name="Picture 11" descr="Icon&#10;&#10;Description automatically generated">
            <a:extLst>
              <a:ext uri="{FF2B5EF4-FFF2-40B4-BE49-F238E27FC236}">
                <a16:creationId xmlns:a16="http://schemas.microsoft.com/office/drawing/2014/main" id="{5AB56D35-27C8-4560-A835-0942BF8BB3A2}"/>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504203" y="-545984"/>
            <a:ext cx="1367327" cy="1365017"/>
          </a:xfrm>
          <a:prstGeom prst="rect">
            <a:avLst/>
          </a:prstGeom>
        </p:spPr>
      </p:pic>
    </p:spTree>
    <p:extLst>
      <p:ext uri="{BB962C8B-B14F-4D97-AF65-F5344CB8AC3E}">
        <p14:creationId xmlns:p14="http://schemas.microsoft.com/office/powerpoint/2010/main" val="4249937586"/>
      </p:ext>
    </p:extLst>
  </p:cSld>
  <p:clrMap bg1="lt1" tx1="dk1" bg2="lt2" tx2="dk2" accent1="accent1" accent2="accent2" accent3="accent3" accent4="accent4" accent5="accent5" accent6="accent6" hlink="hlink" folHlink="folHlink"/>
  <p:sldLayoutIdLst>
    <p:sldLayoutId id="2147483834" r:id="rId1"/>
    <p:sldLayoutId id="2147483835" r:id="rId2"/>
    <p:sldLayoutId id="2147483836" r:id="rId3"/>
    <p:sldLayoutId id="2147483837" r:id="rId4"/>
    <p:sldLayoutId id="2147483838" r:id="rId5"/>
    <p:sldLayoutId id="2147483839" r:id="rId6"/>
    <p:sldLayoutId id="2147483840" r:id="rId7"/>
    <p:sldLayoutId id="2147483841" r:id="rId8"/>
    <p:sldLayoutId id="2147483842" r:id="rId9"/>
    <p:sldLayoutId id="2147483843" r:id="rId10"/>
    <p:sldLayoutId id="214748384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FA6EF50-43C9-40E3-805F-451DDC8261B7}"/>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957D015-690D-482B-B77C-FD5BB7B671DC}"/>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E1C3AAE-6695-47AE-B028-1FEE661ABA34}"/>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0EAB7A-5B31-4A00-9AFA-6AF9D1985513}" type="datetimeFigureOut">
              <a:rPr lang="en-GB" smtClean="0"/>
              <a:t>04/01/2022</a:t>
            </a:fld>
            <a:endParaRPr lang="en-GB"/>
          </a:p>
        </p:txBody>
      </p:sp>
      <p:sp>
        <p:nvSpPr>
          <p:cNvPr id="5" name="Footer Placeholder 4">
            <a:extLst>
              <a:ext uri="{FF2B5EF4-FFF2-40B4-BE49-F238E27FC236}">
                <a16:creationId xmlns:a16="http://schemas.microsoft.com/office/drawing/2014/main" id="{67FB00DB-CC59-4CF1-B0E3-88526E48C7E3}"/>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18840CF6-EA48-4B7D-9190-1D66A5A95442}"/>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D57C70-FEA0-4C98-9CEA-1F19390AF6D0}" type="slidenum">
              <a:rPr lang="en-GB" smtClean="0"/>
              <a:t>‹#›</a:t>
            </a:fld>
            <a:endParaRPr lang="en-GB"/>
          </a:p>
        </p:txBody>
      </p:sp>
      <p:sp>
        <p:nvSpPr>
          <p:cNvPr id="7" name="Rectangle 6">
            <a:extLst>
              <a:ext uri="{FF2B5EF4-FFF2-40B4-BE49-F238E27FC236}">
                <a16:creationId xmlns:a16="http://schemas.microsoft.com/office/drawing/2014/main" id="{D141291B-2E4E-4722-9849-FF8F6A78233E}"/>
              </a:ext>
            </a:extLst>
          </p:cNvPr>
          <p:cNvSpPr/>
          <p:nvPr userDrawn="1"/>
        </p:nvSpPr>
        <p:spPr>
          <a:xfrm>
            <a:off x="0" y="6037006"/>
            <a:ext cx="9144000" cy="820994"/>
          </a:xfrm>
          <a:prstGeom prst="rect">
            <a:avLst/>
          </a:prstGeom>
          <a:solidFill>
            <a:srgbClr val="E26EA8"/>
          </a:solidFill>
          <a:ln>
            <a:solidFill>
              <a:srgbClr val="E2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descr="Icon&#10;&#10;Description automatically generated">
            <a:extLst>
              <a:ext uri="{FF2B5EF4-FFF2-40B4-BE49-F238E27FC236}">
                <a16:creationId xmlns:a16="http://schemas.microsoft.com/office/drawing/2014/main" id="{9D2E6365-CA86-403D-9E21-AA03120F3109}"/>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20664" y="1694072"/>
            <a:ext cx="1227165" cy="1225092"/>
          </a:xfrm>
          <a:prstGeom prst="rect">
            <a:avLst/>
          </a:prstGeom>
        </p:spPr>
      </p:pic>
      <p:pic>
        <p:nvPicPr>
          <p:cNvPr id="10" name="Picture 9" descr="Icon&#10;&#10;Description automatically generated">
            <a:extLst>
              <a:ext uri="{FF2B5EF4-FFF2-40B4-BE49-F238E27FC236}">
                <a16:creationId xmlns:a16="http://schemas.microsoft.com/office/drawing/2014/main" id="{E9C86B46-3B68-4322-97D4-225BC6B709CA}"/>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30872" y="4700270"/>
            <a:ext cx="1120979" cy="1119085"/>
          </a:xfrm>
          <a:prstGeom prst="rect">
            <a:avLst/>
          </a:prstGeom>
        </p:spPr>
      </p:pic>
      <p:pic>
        <p:nvPicPr>
          <p:cNvPr id="11" name="Picture 10" descr="Icon&#10;&#10;Description automatically generated">
            <a:extLst>
              <a:ext uri="{FF2B5EF4-FFF2-40B4-BE49-F238E27FC236}">
                <a16:creationId xmlns:a16="http://schemas.microsoft.com/office/drawing/2014/main" id="{AF625806-BF9E-4AFB-BABE-EED7D9BBB558}"/>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8153893" y="3989610"/>
            <a:ext cx="1469038" cy="1466557"/>
          </a:xfrm>
          <a:prstGeom prst="rect">
            <a:avLst/>
          </a:prstGeom>
        </p:spPr>
      </p:pic>
      <p:pic>
        <p:nvPicPr>
          <p:cNvPr id="12" name="Picture 11" descr="Icon&#10;&#10;Description automatically generated">
            <a:extLst>
              <a:ext uri="{FF2B5EF4-FFF2-40B4-BE49-F238E27FC236}">
                <a16:creationId xmlns:a16="http://schemas.microsoft.com/office/drawing/2014/main" id="{043D17BC-212F-4C32-AAC2-FF314B0FECB3}"/>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7818511" y="1694072"/>
            <a:ext cx="1227165" cy="1225092"/>
          </a:xfrm>
          <a:prstGeom prst="rect">
            <a:avLst/>
          </a:prstGeom>
        </p:spPr>
      </p:pic>
      <p:pic>
        <p:nvPicPr>
          <p:cNvPr id="14" name="Picture 13" descr="Logo&#10;&#10;Description automatically generated">
            <a:extLst>
              <a:ext uri="{FF2B5EF4-FFF2-40B4-BE49-F238E27FC236}">
                <a16:creationId xmlns:a16="http://schemas.microsoft.com/office/drawing/2014/main" id="{CAEFC673-0D9F-4B46-AF92-7477E8BD30B3}"/>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7634964" y="117289"/>
            <a:ext cx="1520206" cy="1064530"/>
          </a:xfrm>
          <a:prstGeom prst="rect">
            <a:avLst/>
          </a:prstGeom>
        </p:spPr>
      </p:pic>
      <p:sp>
        <p:nvSpPr>
          <p:cNvPr id="15" name="TextBox 14">
            <a:extLst>
              <a:ext uri="{FF2B5EF4-FFF2-40B4-BE49-F238E27FC236}">
                <a16:creationId xmlns:a16="http://schemas.microsoft.com/office/drawing/2014/main" id="{FC3BA1E5-27CC-468F-AD9B-34AB42A620A7}"/>
              </a:ext>
            </a:extLst>
          </p:cNvPr>
          <p:cNvSpPr txBox="1"/>
          <p:nvPr userDrawn="1"/>
        </p:nvSpPr>
        <p:spPr>
          <a:xfrm>
            <a:off x="4708733" y="6185893"/>
            <a:ext cx="4336943" cy="553998"/>
          </a:xfrm>
          <a:prstGeom prst="rect">
            <a:avLst/>
          </a:prstGeom>
          <a:noFill/>
        </p:spPr>
        <p:txBody>
          <a:bodyPr wrap="square" rtlCol="0">
            <a:spAutoFit/>
          </a:bodyPr>
          <a:lstStyle/>
          <a:p>
            <a:pPr algn="r"/>
            <a:r>
              <a:rPr lang="en-GB" sz="3000" b="1" dirty="0">
                <a:solidFill>
                  <a:schemeClr val="bg1"/>
                </a:solidFill>
              </a:rPr>
              <a:t>#</a:t>
            </a:r>
            <a:r>
              <a:rPr lang="en-GB" sz="3000" b="1" dirty="0" err="1">
                <a:solidFill>
                  <a:schemeClr val="bg1"/>
                </a:solidFill>
              </a:rPr>
              <a:t>BePartOfTheSolution</a:t>
            </a:r>
            <a:endParaRPr lang="en-GB" sz="3000" b="1" dirty="0">
              <a:solidFill>
                <a:schemeClr val="bg1"/>
              </a:solidFill>
            </a:endParaRPr>
          </a:p>
        </p:txBody>
      </p:sp>
    </p:spTree>
    <p:extLst>
      <p:ext uri="{BB962C8B-B14F-4D97-AF65-F5344CB8AC3E}">
        <p14:creationId xmlns:p14="http://schemas.microsoft.com/office/powerpoint/2010/main" val="3618294328"/>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D81A3B3-103D-471A-B943-BB922063551E}"/>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84121B5-58AC-42E0-9EAB-BBC49A59B07B}"/>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0F2EC01-21A2-4026-A02D-01196E7B2F95}"/>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29EDBE1-C5E5-438B-8408-A2F0F37B4919}" type="datetimeFigureOut">
              <a:rPr lang="en-GB" smtClean="0"/>
              <a:t>04/01/2022</a:t>
            </a:fld>
            <a:endParaRPr lang="en-GB"/>
          </a:p>
        </p:txBody>
      </p:sp>
      <p:sp>
        <p:nvSpPr>
          <p:cNvPr id="5" name="Footer Placeholder 4">
            <a:extLst>
              <a:ext uri="{FF2B5EF4-FFF2-40B4-BE49-F238E27FC236}">
                <a16:creationId xmlns:a16="http://schemas.microsoft.com/office/drawing/2014/main" id="{2B9713C0-8CA4-4AB2-AFA9-3DCD9003B308}"/>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9EDF1E8F-9067-48E5-9BB6-D10C4D7C5B9A}"/>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B60F40-BCE9-4723-AC8B-EE60B1F45437}" type="slidenum">
              <a:rPr lang="en-GB" smtClean="0"/>
              <a:t>‹#›</a:t>
            </a:fld>
            <a:endParaRPr lang="en-GB"/>
          </a:p>
        </p:txBody>
      </p:sp>
      <p:pic>
        <p:nvPicPr>
          <p:cNvPr id="7" name="Picture 6" descr="Icon&#10;&#10;Description automatically generated">
            <a:extLst>
              <a:ext uri="{FF2B5EF4-FFF2-40B4-BE49-F238E27FC236}">
                <a16:creationId xmlns:a16="http://schemas.microsoft.com/office/drawing/2014/main" id="{780E0270-28AB-4C20-9A73-A4F4F657172F}"/>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20664" y="1694072"/>
            <a:ext cx="1227165" cy="1225092"/>
          </a:xfrm>
          <a:prstGeom prst="rect">
            <a:avLst/>
          </a:prstGeom>
        </p:spPr>
      </p:pic>
      <p:pic>
        <p:nvPicPr>
          <p:cNvPr id="8" name="Picture 7" descr="Icon&#10;&#10;Description automatically generated">
            <a:extLst>
              <a:ext uri="{FF2B5EF4-FFF2-40B4-BE49-F238E27FC236}">
                <a16:creationId xmlns:a16="http://schemas.microsoft.com/office/drawing/2014/main" id="{E7E96B30-9665-433A-A670-19E3AB30E139}"/>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30872" y="4700270"/>
            <a:ext cx="1120979" cy="1119085"/>
          </a:xfrm>
          <a:prstGeom prst="rect">
            <a:avLst/>
          </a:prstGeom>
        </p:spPr>
      </p:pic>
      <p:pic>
        <p:nvPicPr>
          <p:cNvPr id="9" name="Picture 8" descr="Icon&#10;&#10;Description automatically generated">
            <a:extLst>
              <a:ext uri="{FF2B5EF4-FFF2-40B4-BE49-F238E27FC236}">
                <a16:creationId xmlns:a16="http://schemas.microsoft.com/office/drawing/2014/main" id="{CBEE91CE-1053-4300-8A84-55AF5C48FE52}"/>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8153893" y="3989610"/>
            <a:ext cx="1469038" cy="1466557"/>
          </a:xfrm>
          <a:prstGeom prst="rect">
            <a:avLst/>
          </a:prstGeom>
        </p:spPr>
      </p:pic>
      <p:pic>
        <p:nvPicPr>
          <p:cNvPr id="10" name="Picture 9" descr="Icon&#10;&#10;Description automatically generated">
            <a:extLst>
              <a:ext uri="{FF2B5EF4-FFF2-40B4-BE49-F238E27FC236}">
                <a16:creationId xmlns:a16="http://schemas.microsoft.com/office/drawing/2014/main" id="{D88FD5C9-BC9D-4850-A755-E39C1C703CFF}"/>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7818511" y="1694072"/>
            <a:ext cx="1227165" cy="1225092"/>
          </a:xfrm>
          <a:prstGeom prst="rect">
            <a:avLst/>
          </a:prstGeom>
        </p:spPr>
      </p:pic>
      <p:pic>
        <p:nvPicPr>
          <p:cNvPr id="11" name="Picture 10" descr="Logo&#10;&#10;Description automatically generated">
            <a:extLst>
              <a:ext uri="{FF2B5EF4-FFF2-40B4-BE49-F238E27FC236}">
                <a16:creationId xmlns:a16="http://schemas.microsoft.com/office/drawing/2014/main" id="{8166695C-5B9B-474C-9A60-8BA178FA53F6}"/>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7634964" y="117289"/>
            <a:ext cx="1520206" cy="1064530"/>
          </a:xfrm>
          <a:prstGeom prst="rect">
            <a:avLst/>
          </a:prstGeom>
        </p:spPr>
      </p:pic>
    </p:spTree>
    <p:extLst>
      <p:ext uri="{BB962C8B-B14F-4D97-AF65-F5344CB8AC3E}">
        <p14:creationId xmlns:p14="http://schemas.microsoft.com/office/powerpoint/2010/main" val="2617642264"/>
      </p:ext>
    </p:extLst>
  </p:cSld>
  <p:clrMap bg1="lt1" tx1="dk1" bg2="lt2" tx2="dk2" accent1="accent1" accent2="accent2" accent3="accent3" accent4="accent4" accent5="accent5" accent6="accent6" hlink="hlink" folHlink="folHlink"/>
  <p:sldLayoutIdLst>
    <p:sldLayoutId id="2147483798" r:id="rId1"/>
    <p:sldLayoutId id="2147483799" r:id="rId2"/>
    <p:sldLayoutId id="2147483800" r:id="rId3"/>
    <p:sldLayoutId id="2147483801" r:id="rId4"/>
    <p:sldLayoutId id="2147483802" r:id="rId5"/>
    <p:sldLayoutId id="2147483803" r:id="rId6"/>
    <p:sldLayoutId id="2147483804" r:id="rId7"/>
    <p:sldLayoutId id="2147483805" r:id="rId8"/>
    <p:sldLayoutId id="2147483806" r:id="rId9"/>
    <p:sldLayoutId id="2147483807" r:id="rId10"/>
    <p:sldLayoutId id="2147483808" r:id="rId11"/>
    <p:sldLayoutId id="214748385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B0AEF2A-CB13-498A-A9B6-DE11490DC8BD}"/>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283D084-6E1D-4469-AA7B-B67913A7E202}"/>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529311A-CD39-48E9-AC9C-940E4487B51E}"/>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DB24E5-F630-4735-80CD-B2DB01889098}" type="datetimeFigureOut">
              <a:rPr lang="en-GB" smtClean="0"/>
              <a:t>04/01/2022</a:t>
            </a:fld>
            <a:endParaRPr lang="en-GB"/>
          </a:p>
        </p:txBody>
      </p:sp>
      <p:sp>
        <p:nvSpPr>
          <p:cNvPr id="5" name="Footer Placeholder 4">
            <a:extLst>
              <a:ext uri="{FF2B5EF4-FFF2-40B4-BE49-F238E27FC236}">
                <a16:creationId xmlns:a16="http://schemas.microsoft.com/office/drawing/2014/main" id="{01139796-9FAA-48AE-A5FA-1BBE5EA86EB7}"/>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9D59F8EC-C151-4CCF-B7A2-524E50B2B48F}"/>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3A54AD-51B3-4898-9E71-3D9EA39FD4EA}" type="slidenum">
              <a:rPr lang="en-GB" smtClean="0"/>
              <a:t>‹#›</a:t>
            </a:fld>
            <a:endParaRPr lang="en-GB"/>
          </a:p>
        </p:txBody>
      </p:sp>
      <p:sp>
        <p:nvSpPr>
          <p:cNvPr id="7" name="Rectangle 6">
            <a:extLst>
              <a:ext uri="{FF2B5EF4-FFF2-40B4-BE49-F238E27FC236}">
                <a16:creationId xmlns:a16="http://schemas.microsoft.com/office/drawing/2014/main" id="{A0D204FC-AE8C-4142-B52C-B7DD18295829}"/>
              </a:ext>
            </a:extLst>
          </p:cNvPr>
          <p:cNvSpPr/>
          <p:nvPr userDrawn="1"/>
        </p:nvSpPr>
        <p:spPr>
          <a:xfrm>
            <a:off x="0" y="6037006"/>
            <a:ext cx="9144000" cy="820994"/>
          </a:xfrm>
          <a:prstGeom prst="rect">
            <a:avLst/>
          </a:prstGeom>
          <a:solidFill>
            <a:srgbClr val="E26EA8"/>
          </a:solidFill>
          <a:ln>
            <a:solidFill>
              <a:srgbClr val="E2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7DF2C8FB-DAA6-452C-A2AE-99131B51DD48}"/>
              </a:ext>
            </a:extLst>
          </p:cNvPr>
          <p:cNvSpPr txBox="1"/>
          <p:nvPr userDrawn="1"/>
        </p:nvSpPr>
        <p:spPr>
          <a:xfrm>
            <a:off x="4982199" y="6185893"/>
            <a:ext cx="4063478" cy="553998"/>
          </a:xfrm>
          <a:prstGeom prst="rect">
            <a:avLst/>
          </a:prstGeom>
          <a:noFill/>
        </p:spPr>
        <p:txBody>
          <a:bodyPr wrap="square" rtlCol="0">
            <a:spAutoFit/>
          </a:bodyPr>
          <a:lstStyle/>
          <a:p>
            <a:pPr algn="r"/>
            <a:r>
              <a:rPr lang="en-GB" sz="3000" b="1" dirty="0">
                <a:solidFill>
                  <a:schemeClr val="bg1"/>
                </a:solidFill>
              </a:rPr>
              <a:t>#</a:t>
            </a:r>
            <a:r>
              <a:rPr lang="en-GB" sz="3000" b="1" dirty="0" err="1">
                <a:solidFill>
                  <a:schemeClr val="bg1"/>
                </a:solidFill>
              </a:rPr>
              <a:t>BePartOfTheSolution</a:t>
            </a:r>
            <a:endParaRPr lang="en-GB" sz="3000" b="1" dirty="0">
              <a:solidFill>
                <a:schemeClr val="bg1"/>
              </a:solidFill>
            </a:endParaRPr>
          </a:p>
        </p:txBody>
      </p:sp>
    </p:spTree>
    <p:extLst>
      <p:ext uri="{BB962C8B-B14F-4D97-AF65-F5344CB8AC3E}">
        <p14:creationId xmlns:p14="http://schemas.microsoft.com/office/powerpoint/2010/main" val="2302594339"/>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4E38EF8-CCB1-4085-9DC1-CB07EB0688B2}"/>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DDAF131-6D8F-42FB-9924-25BECA71E035}"/>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2963287-26B4-4144-9121-5D0CD8BB87FC}"/>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4F9C03-CBBB-4B76-82B8-C9FCDA9FA10A}" type="datetimeFigureOut">
              <a:rPr lang="en-GB" smtClean="0"/>
              <a:t>04/01/2022</a:t>
            </a:fld>
            <a:endParaRPr lang="en-GB"/>
          </a:p>
        </p:txBody>
      </p:sp>
      <p:sp>
        <p:nvSpPr>
          <p:cNvPr id="5" name="Footer Placeholder 4">
            <a:extLst>
              <a:ext uri="{FF2B5EF4-FFF2-40B4-BE49-F238E27FC236}">
                <a16:creationId xmlns:a16="http://schemas.microsoft.com/office/drawing/2014/main" id="{3689B030-42B0-42FA-A071-B6CF01C861A8}"/>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F46630AD-2050-415C-9C2E-070F4A3DBAE6}"/>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281516-2369-4D55-92CD-83AF186CA14B}" type="slidenum">
              <a:rPr lang="en-GB" smtClean="0"/>
              <a:t>‹#›</a:t>
            </a:fld>
            <a:endParaRPr lang="en-GB"/>
          </a:p>
        </p:txBody>
      </p:sp>
      <p:pic>
        <p:nvPicPr>
          <p:cNvPr id="7" name="Picture 6" descr="Icon&#10;&#10;Description automatically generated">
            <a:extLst>
              <a:ext uri="{FF2B5EF4-FFF2-40B4-BE49-F238E27FC236}">
                <a16:creationId xmlns:a16="http://schemas.microsoft.com/office/drawing/2014/main" id="{27FF7ED5-BDC4-4751-968C-8D53758C60D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20664" y="1694072"/>
            <a:ext cx="1227165" cy="1225092"/>
          </a:xfrm>
          <a:prstGeom prst="rect">
            <a:avLst/>
          </a:prstGeom>
        </p:spPr>
      </p:pic>
      <p:pic>
        <p:nvPicPr>
          <p:cNvPr id="8" name="Picture 7" descr="Icon&#10;&#10;Description automatically generated">
            <a:extLst>
              <a:ext uri="{FF2B5EF4-FFF2-40B4-BE49-F238E27FC236}">
                <a16:creationId xmlns:a16="http://schemas.microsoft.com/office/drawing/2014/main" id="{E220400F-2A6B-46E7-9654-705F4DC0327E}"/>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30872" y="4700270"/>
            <a:ext cx="1120979" cy="1119085"/>
          </a:xfrm>
          <a:prstGeom prst="rect">
            <a:avLst/>
          </a:prstGeom>
        </p:spPr>
      </p:pic>
      <p:pic>
        <p:nvPicPr>
          <p:cNvPr id="9" name="Picture 8" descr="Icon&#10;&#10;Description automatically generated">
            <a:extLst>
              <a:ext uri="{FF2B5EF4-FFF2-40B4-BE49-F238E27FC236}">
                <a16:creationId xmlns:a16="http://schemas.microsoft.com/office/drawing/2014/main" id="{180EA08C-CEB2-46EF-AF7A-8615638093E5}"/>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8153893" y="3989610"/>
            <a:ext cx="1469038" cy="1466557"/>
          </a:xfrm>
          <a:prstGeom prst="rect">
            <a:avLst/>
          </a:prstGeom>
        </p:spPr>
      </p:pic>
      <p:pic>
        <p:nvPicPr>
          <p:cNvPr id="10" name="Picture 9" descr="Icon&#10;&#10;Description automatically generated">
            <a:extLst>
              <a:ext uri="{FF2B5EF4-FFF2-40B4-BE49-F238E27FC236}">
                <a16:creationId xmlns:a16="http://schemas.microsoft.com/office/drawing/2014/main" id="{16D9BB16-BCA5-47B8-B06E-AC70E3A2D599}"/>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7818511" y="1694072"/>
            <a:ext cx="1227165" cy="1225092"/>
          </a:xfrm>
          <a:prstGeom prst="rect">
            <a:avLst/>
          </a:prstGeom>
        </p:spPr>
      </p:pic>
    </p:spTree>
    <p:extLst>
      <p:ext uri="{BB962C8B-B14F-4D97-AF65-F5344CB8AC3E}">
        <p14:creationId xmlns:p14="http://schemas.microsoft.com/office/powerpoint/2010/main" val="3759835481"/>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CE1D873-B0C3-4BB5-A4B9-70BAB4AFCE74}"/>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D00476A-8327-419E-99AB-649B989BB7EF}"/>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B0CA974-FF31-4F81-A707-36BDA8BC6293}"/>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BBE26B-49CC-49B4-AB02-D13493F3E413}" type="datetimeFigureOut">
              <a:rPr lang="en-GB" smtClean="0"/>
              <a:t>04/01/2022</a:t>
            </a:fld>
            <a:endParaRPr lang="en-GB"/>
          </a:p>
        </p:txBody>
      </p:sp>
      <p:sp>
        <p:nvSpPr>
          <p:cNvPr id="5" name="Footer Placeholder 4">
            <a:extLst>
              <a:ext uri="{FF2B5EF4-FFF2-40B4-BE49-F238E27FC236}">
                <a16:creationId xmlns:a16="http://schemas.microsoft.com/office/drawing/2014/main" id="{CADA59F7-A732-42D4-9DF7-CCE905562B40}"/>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9984AECB-FB91-4952-ADF7-6C827F285255}"/>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99285C-D667-4CE2-9FA1-C63BA712584C}" type="slidenum">
              <a:rPr lang="en-GB" smtClean="0"/>
              <a:t>‹#›</a:t>
            </a:fld>
            <a:endParaRPr lang="en-GB"/>
          </a:p>
        </p:txBody>
      </p:sp>
    </p:spTree>
    <p:extLst>
      <p:ext uri="{BB962C8B-B14F-4D97-AF65-F5344CB8AC3E}">
        <p14:creationId xmlns:p14="http://schemas.microsoft.com/office/powerpoint/2010/main" val="3762044788"/>
      </p:ext>
    </p:extLst>
  </p:cSld>
  <p:clrMap bg1="lt1" tx1="dk1" bg2="lt2" tx2="dk2" accent1="accent1" accent2="accent2" accent3="accent3" accent4="accent4" accent5="accent5" accent6="accent6" hlink="hlink" folHlink="folHlink"/>
  <p:sldLayoutIdLst>
    <p:sldLayoutId id="2147483846" r:id="rId1"/>
    <p:sldLayoutId id="2147483847" r:id="rId2"/>
    <p:sldLayoutId id="2147483848" r:id="rId3"/>
    <p:sldLayoutId id="2147483849" r:id="rId4"/>
    <p:sldLayoutId id="2147483850" r:id="rId5"/>
    <p:sldLayoutId id="2147483851" r:id="rId6"/>
    <p:sldLayoutId id="2147483852" r:id="rId7"/>
    <p:sldLayoutId id="2147483853" r:id="rId8"/>
    <p:sldLayoutId id="2147483854" r:id="rId9"/>
    <p:sldLayoutId id="2147483855" r:id="rId10"/>
    <p:sldLayoutId id="214748385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7.jp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7" Type="http://schemas.openxmlformats.org/officeDocument/2006/relationships/image" Target="../media/image14.jp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13.jpg"/><Relationship Id="rId5" Type="http://schemas.openxmlformats.org/officeDocument/2006/relationships/image" Target="../media/image12.jpg"/><Relationship Id="rId4" Type="http://schemas.openxmlformats.org/officeDocument/2006/relationships/image" Target="../media/image11.jp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48.xml"/><Relationship Id="rId4" Type="http://schemas.openxmlformats.org/officeDocument/2006/relationships/image" Target="../media/image16.jp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p1"/>
          <p:cNvSpPr txBox="1">
            <a:spLocks noGrp="1"/>
          </p:cNvSpPr>
          <p:nvPr>
            <p:ph type="title"/>
          </p:nvPr>
        </p:nvSpPr>
        <p:spPr>
          <a:xfrm>
            <a:off x="532200" y="641200"/>
            <a:ext cx="8079600" cy="1199675"/>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accent1"/>
              </a:buClr>
              <a:buSzPts val="4800"/>
              <a:buFont typeface="Calibri"/>
              <a:buNone/>
            </a:pPr>
            <a:r>
              <a:rPr lang="en-GB" sz="4800" dirty="0">
                <a:solidFill>
                  <a:srgbClr val="0F6AB1"/>
                </a:solidFill>
                <a:latin typeface="Gill Sans"/>
                <a:ea typeface="Gill Sans"/>
                <a:cs typeface="Gill Sans"/>
                <a:sym typeface="Gill Sans"/>
              </a:rPr>
              <a:t>Design a Face Mask</a:t>
            </a:r>
            <a:endParaRPr sz="4800" dirty="0">
              <a:solidFill>
                <a:srgbClr val="0F6AB1"/>
              </a:solidFill>
              <a:latin typeface="Gill Sans"/>
              <a:ea typeface="Gill Sans"/>
              <a:cs typeface="Gill Sans"/>
              <a:sym typeface="Gill Sans"/>
            </a:endParaRPr>
          </a:p>
        </p:txBody>
      </p:sp>
      <p:sp>
        <p:nvSpPr>
          <p:cNvPr id="234" name="Google Shape;234;p1"/>
          <p:cNvSpPr txBox="1">
            <a:spLocks noGrp="1"/>
          </p:cNvSpPr>
          <p:nvPr>
            <p:ph type="subTitle" idx="1"/>
          </p:nvPr>
        </p:nvSpPr>
        <p:spPr>
          <a:xfrm>
            <a:off x="1371600" y="2354992"/>
            <a:ext cx="6400800" cy="2803800"/>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115000"/>
              </a:lnSpc>
              <a:spcBef>
                <a:spcPts val="0"/>
              </a:spcBef>
              <a:spcAft>
                <a:spcPts val="0"/>
              </a:spcAft>
              <a:buClr>
                <a:schemeClr val="dk1"/>
              </a:buClr>
              <a:buSzPts val="1100"/>
              <a:buNone/>
            </a:pPr>
            <a:r>
              <a:rPr lang="en-GB" sz="2600" dirty="0">
                <a:solidFill>
                  <a:schemeClr val="accent5">
                    <a:lumMod val="50000"/>
                  </a:schemeClr>
                </a:solidFill>
                <a:latin typeface="Gill Sans" panose="020B0502020104020203" pitchFamily="34" charset="-79"/>
                <a:cs typeface="Gill Sans" panose="020B0502020104020203" pitchFamily="34" charset="-79"/>
                <a:sym typeface="Gill Sans"/>
              </a:rPr>
              <a:t>Objectives:</a:t>
            </a:r>
            <a:r>
              <a:rPr lang="en-GB" sz="2600" dirty="0">
                <a:solidFill>
                  <a:schemeClr val="accent5">
                    <a:lumMod val="50000"/>
                  </a:schemeClr>
                </a:solidFill>
                <a:latin typeface="Gill Sans" panose="020B0502020104020203" pitchFamily="34" charset="-79"/>
                <a:cs typeface="Gill Sans" panose="020B0502020104020203" pitchFamily="34" charset="-79"/>
                <a:sym typeface="Comfortaa"/>
              </a:rPr>
              <a:t> </a:t>
            </a:r>
            <a:endParaRPr sz="2600" dirty="0">
              <a:solidFill>
                <a:schemeClr val="accent5">
                  <a:lumMod val="50000"/>
                </a:schemeClr>
              </a:solidFill>
              <a:latin typeface="Gill Sans" panose="020B0502020104020203" pitchFamily="34" charset="-79"/>
              <a:cs typeface="Gill Sans" panose="020B0502020104020203" pitchFamily="34" charset="-79"/>
              <a:sym typeface="Comfortaa"/>
            </a:endParaRPr>
          </a:p>
          <a:p>
            <a:pPr marL="685800" lvl="0" indent="-381000" algn="l" rtl="0">
              <a:lnSpc>
                <a:spcPct val="115000"/>
              </a:lnSpc>
              <a:spcBef>
                <a:spcPts val="0"/>
              </a:spcBef>
              <a:spcAft>
                <a:spcPts val="0"/>
              </a:spcAft>
              <a:buClr>
                <a:schemeClr val="accent5">
                  <a:lumMod val="50000"/>
                </a:schemeClr>
              </a:buClr>
              <a:buSzPct val="70000"/>
              <a:buFont typeface="Gill Sans"/>
              <a:buChar char="●"/>
            </a:pPr>
            <a:r>
              <a:rPr lang="en-GB" sz="2600" dirty="0">
                <a:solidFill>
                  <a:schemeClr val="accent5">
                    <a:lumMod val="50000"/>
                  </a:schemeClr>
                </a:solidFill>
                <a:latin typeface="Gill Sans" panose="020B0502020104020203" pitchFamily="34" charset="-79"/>
                <a:cs typeface="Gill Sans" panose="020B0502020104020203" pitchFamily="34" charset="-79"/>
                <a:sym typeface="Gill Sans"/>
              </a:rPr>
              <a:t>To identify wearing face masks as a prevention measure of spreading the virus </a:t>
            </a:r>
            <a:endParaRPr sz="2600" dirty="0">
              <a:solidFill>
                <a:schemeClr val="accent5">
                  <a:lumMod val="50000"/>
                </a:schemeClr>
              </a:solidFill>
              <a:latin typeface="Gill Sans" panose="020B0502020104020203" pitchFamily="34" charset="-79"/>
              <a:cs typeface="Gill Sans" panose="020B0502020104020203" pitchFamily="34" charset="-79"/>
              <a:sym typeface="Gill Sans"/>
            </a:endParaRPr>
          </a:p>
          <a:p>
            <a:pPr marL="0" lvl="0" indent="0" algn="l" rtl="0">
              <a:lnSpc>
                <a:spcPct val="115000"/>
              </a:lnSpc>
              <a:spcBef>
                <a:spcPts val="0"/>
              </a:spcBef>
              <a:spcAft>
                <a:spcPts val="0"/>
              </a:spcAft>
              <a:buClr>
                <a:schemeClr val="dk1"/>
              </a:buClr>
              <a:buSzPct val="50000"/>
              <a:buNone/>
            </a:pPr>
            <a:r>
              <a:rPr lang="en-GB" sz="2600" dirty="0">
                <a:solidFill>
                  <a:schemeClr val="accent5">
                    <a:lumMod val="50000"/>
                  </a:schemeClr>
                </a:solidFill>
                <a:latin typeface="Gill Sans" panose="020B0502020104020203" pitchFamily="34" charset="-79"/>
                <a:cs typeface="Gill Sans" panose="020B0502020104020203" pitchFamily="34" charset="-79"/>
                <a:sym typeface="Gill Sans"/>
              </a:rPr>
              <a:t>  </a:t>
            </a:r>
            <a:endParaRPr sz="2600" dirty="0">
              <a:solidFill>
                <a:schemeClr val="accent5">
                  <a:lumMod val="50000"/>
                </a:schemeClr>
              </a:solidFill>
              <a:latin typeface="Gill Sans" panose="020B0502020104020203" pitchFamily="34" charset="-79"/>
              <a:cs typeface="Gill Sans" panose="020B0502020104020203" pitchFamily="34" charset="-79"/>
              <a:sym typeface="Gill Sans"/>
            </a:endParaRPr>
          </a:p>
          <a:p>
            <a:pPr marL="685800" lvl="0" indent="-381000" algn="l" rtl="0">
              <a:lnSpc>
                <a:spcPct val="115000"/>
              </a:lnSpc>
              <a:spcBef>
                <a:spcPts val="0"/>
              </a:spcBef>
              <a:spcAft>
                <a:spcPts val="0"/>
              </a:spcAft>
              <a:buClr>
                <a:schemeClr val="accent5">
                  <a:lumMod val="50000"/>
                </a:schemeClr>
              </a:buClr>
              <a:buSzPct val="70000"/>
              <a:buFont typeface="Gill Sans"/>
              <a:buChar char="●"/>
            </a:pPr>
            <a:r>
              <a:rPr lang="en-GB" sz="2600" dirty="0">
                <a:solidFill>
                  <a:schemeClr val="accent5">
                    <a:lumMod val="50000"/>
                  </a:schemeClr>
                </a:solidFill>
                <a:latin typeface="Gill Sans" panose="020B0502020104020203" pitchFamily="34" charset="-79"/>
                <a:cs typeface="Gill Sans" panose="020B0502020104020203" pitchFamily="34" charset="-79"/>
                <a:sym typeface="Gill Sans"/>
              </a:rPr>
              <a:t>To test materials suitable for a face mask </a:t>
            </a:r>
            <a:endParaRPr sz="2600" dirty="0">
              <a:solidFill>
                <a:schemeClr val="accent5">
                  <a:lumMod val="50000"/>
                </a:schemeClr>
              </a:solidFill>
              <a:latin typeface="Gill Sans" panose="020B0502020104020203" pitchFamily="34" charset="-79"/>
              <a:cs typeface="Gill Sans" panose="020B0502020104020203" pitchFamily="34" charset="-79"/>
              <a:sym typeface="Gill Sans"/>
            </a:endParaRPr>
          </a:p>
          <a:p>
            <a:pPr marL="0" lvl="0" indent="0" algn="l" rtl="0">
              <a:lnSpc>
                <a:spcPct val="115000"/>
              </a:lnSpc>
              <a:spcBef>
                <a:spcPts val="0"/>
              </a:spcBef>
              <a:spcAft>
                <a:spcPts val="0"/>
              </a:spcAft>
              <a:buClr>
                <a:schemeClr val="dk1"/>
              </a:buClr>
              <a:buSzPct val="50000"/>
              <a:buNone/>
            </a:pPr>
            <a:endParaRPr sz="2600" dirty="0">
              <a:solidFill>
                <a:schemeClr val="accent5">
                  <a:lumMod val="50000"/>
                </a:schemeClr>
              </a:solidFill>
              <a:latin typeface="Gill Sans" panose="020B0502020104020203" pitchFamily="34" charset="-79"/>
              <a:cs typeface="Gill Sans" panose="020B0502020104020203" pitchFamily="34" charset="-79"/>
              <a:sym typeface="Comfortaa"/>
            </a:endParaRPr>
          </a:p>
          <a:p>
            <a:pPr marL="0" lvl="0" indent="0" algn="l" rtl="0">
              <a:lnSpc>
                <a:spcPct val="115000"/>
              </a:lnSpc>
              <a:spcBef>
                <a:spcPts val="0"/>
              </a:spcBef>
              <a:spcAft>
                <a:spcPts val="0"/>
              </a:spcAft>
              <a:buClr>
                <a:schemeClr val="dk1"/>
              </a:buClr>
              <a:buSzPts val="1100"/>
              <a:buFont typeface="Arial"/>
              <a:buNone/>
            </a:pPr>
            <a:endParaRPr sz="3100" dirty="0">
              <a:solidFill>
                <a:srgbClr val="3D85C6"/>
              </a:solidFill>
              <a:highlight>
                <a:srgbClr val="FFFFFF"/>
              </a:highlight>
              <a:latin typeface="Gill Sans MT" panose="020B0502020104020203" pitchFamily="34" charset="77"/>
              <a:ea typeface="Comfortaa"/>
              <a:cs typeface="Comfortaa"/>
              <a:sym typeface="Comfortaa"/>
            </a:endParaRPr>
          </a:p>
          <a:p>
            <a:pPr marL="91440" lvl="0" indent="0" algn="l" rtl="0">
              <a:lnSpc>
                <a:spcPct val="85000"/>
              </a:lnSpc>
              <a:spcBef>
                <a:spcPts val="0"/>
              </a:spcBef>
              <a:spcAft>
                <a:spcPts val="0"/>
              </a:spcAft>
              <a:buClr>
                <a:srgbClr val="262626"/>
              </a:buClr>
              <a:buSzPts val="2400"/>
              <a:buNone/>
            </a:pPr>
            <a:endParaRPr dirty="0"/>
          </a:p>
        </p:txBody>
      </p:sp>
    </p:spTree>
    <p:extLst>
      <p:ext uri="{BB962C8B-B14F-4D97-AF65-F5344CB8AC3E}">
        <p14:creationId xmlns:p14="http://schemas.microsoft.com/office/powerpoint/2010/main" val="32449157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47760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gb65152134c_2_18"/>
          <p:cNvSpPr txBox="1"/>
          <p:nvPr/>
        </p:nvSpPr>
        <p:spPr>
          <a:xfrm>
            <a:off x="817050" y="656325"/>
            <a:ext cx="6737400" cy="877200"/>
          </a:xfrm>
          <a:prstGeom prst="rect">
            <a:avLst/>
          </a:prstGeom>
          <a:noFill/>
          <a:ln>
            <a:noFill/>
          </a:ln>
        </p:spPr>
        <p:txBody>
          <a:bodyPr spcFirstLastPara="1" wrap="square" lIns="91425" tIns="91425" rIns="91425" bIns="91425" anchor="t" anchorCtr="0">
            <a:spAutoFit/>
          </a:bodyPr>
          <a:lstStyle/>
          <a:p>
            <a:pPr marL="0" marR="0" lvl="0" indent="0" algn="ctr" rtl="0">
              <a:lnSpc>
                <a:spcPct val="90000"/>
              </a:lnSpc>
              <a:spcBef>
                <a:spcPts val="0"/>
              </a:spcBef>
              <a:spcAft>
                <a:spcPts val="0"/>
              </a:spcAft>
              <a:buClr>
                <a:srgbClr val="000000"/>
              </a:buClr>
              <a:buSzPts val="5000"/>
              <a:buFont typeface="Arial"/>
              <a:buNone/>
            </a:pPr>
            <a:r>
              <a:rPr lang="en-GB" sz="5000" b="0" i="0" u="none" strike="noStrike" cap="none" dirty="0">
                <a:solidFill>
                  <a:srgbClr val="0F6AB1"/>
                </a:solidFill>
                <a:latin typeface="Gill Sans"/>
                <a:ea typeface="Gill Sans"/>
                <a:cs typeface="Gill Sans"/>
                <a:sym typeface="Gill Sans"/>
              </a:rPr>
              <a:t>Video Introduction</a:t>
            </a:r>
            <a:endParaRPr sz="5000" b="0" i="0" u="none" strike="noStrike" cap="none" dirty="0">
              <a:solidFill>
                <a:srgbClr val="0F6AB1"/>
              </a:solidFill>
              <a:latin typeface="Gill Sans"/>
              <a:ea typeface="Gill Sans"/>
              <a:cs typeface="Gill Sans"/>
              <a:sym typeface="Gill Sans"/>
            </a:endParaRPr>
          </a:p>
        </p:txBody>
      </p:sp>
      <p:pic>
        <p:nvPicPr>
          <p:cNvPr id="240" name="Google Shape;240;gb65152134c_2_18"/>
          <p:cNvPicPr preferRelativeResize="0"/>
          <p:nvPr/>
        </p:nvPicPr>
        <p:blipFill rotWithShape="1">
          <a:blip r:embed="rId3">
            <a:alphaModFix/>
          </a:blip>
          <a:srcRect/>
          <a:stretch/>
        </p:blipFill>
        <p:spPr>
          <a:xfrm>
            <a:off x="20239" y="3642627"/>
            <a:ext cx="2428037" cy="2391125"/>
          </a:xfrm>
          <a:prstGeom prst="rect">
            <a:avLst/>
          </a:prstGeom>
          <a:noFill/>
          <a:ln>
            <a:noFill/>
          </a:ln>
        </p:spPr>
      </p:pic>
      <p:sp>
        <p:nvSpPr>
          <p:cNvPr id="241" name="Google Shape;241;gb65152134c_2_18"/>
          <p:cNvSpPr txBox="1"/>
          <p:nvPr/>
        </p:nvSpPr>
        <p:spPr>
          <a:xfrm>
            <a:off x="1324200" y="2523088"/>
            <a:ext cx="6495600" cy="1107965"/>
          </a:xfrm>
          <a:prstGeom prst="rect">
            <a:avLst/>
          </a:prstGeom>
          <a:noFill/>
          <a:ln>
            <a:noFill/>
          </a:ln>
        </p:spPr>
        <p:txBody>
          <a:bodyPr spcFirstLastPara="1" wrap="square" lIns="91425" tIns="91425" rIns="91425" bIns="91425" anchor="t" anchorCtr="0">
            <a:spAutoFit/>
          </a:bodyPr>
          <a:lstStyle/>
          <a:p>
            <a:pPr algn="ctr">
              <a:buClr>
                <a:srgbClr val="000000"/>
              </a:buClr>
              <a:buSzPts val="2500"/>
            </a:pPr>
            <a:r>
              <a:rPr lang="en-GB" sz="2400" b="0" i="0" u="none" strike="noStrike" cap="none" dirty="0">
                <a:solidFill>
                  <a:schemeClr val="accent5">
                    <a:lumMod val="50000"/>
                  </a:schemeClr>
                </a:solidFill>
                <a:latin typeface="Gill Sans"/>
                <a:ea typeface="Gill Sans"/>
                <a:cs typeface="Gill Sans"/>
                <a:sym typeface="Gill Sans"/>
              </a:rPr>
              <a:t>Watch COVID-19 Warriors</a:t>
            </a:r>
            <a:r>
              <a:rPr lang="en-GB" sz="2400" dirty="0">
                <a:solidFill>
                  <a:schemeClr val="accent5">
                    <a:lumMod val="50000"/>
                  </a:schemeClr>
                </a:solidFill>
                <a:latin typeface="Gill Sans"/>
                <a:ea typeface="Gill Sans"/>
                <a:cs typeface="Gill Sans"/>
                <a:sym typeface="Gill Sans"/>
              </a:rPr>
              <a:t> Video Introduction</a:t>
            </a:r>
            <a:endParaRPr lang="en-US" sz="2400" dirty="0">
              <a:solidFill>
                <a:schemeClr val="accent5">
                  <a:lumMod val="50000"/>
                </a:schemeClr>
              </a:solidFill>
              <a:latin typeface="Gill Sans"/>
              <a:ea typeface="Gill Sans"/>
              <a:cs typeface="Gill Sans"/>
            </a:endParaRPr>
          </a:p>
          <a:p>
            <a:pPr marL="0" marR="0" lvl="0" indent="0" algn="l" rtl="0">
              <a:lnSpc>
                <a:spcPct val="100000"/>
              </a:lnSpc>
              <a:spcBef>
                <a:spcPts val="0"/>
              </a:spcBef>
              <a:spcAft>
                <a:spcPts val="0"/>
              </a:spcAft>
              <a:buClr>
                <a:srgbClr val="000000"/>
              </a:buClr>
              <a:buSzPts val="2200"/>
              <a:buFont typeface="Arial"/>
              <a:buNone/>
            </a:pPr>
            <a:endParaRPr sz="2200" b="0" i="0" u="none" strike="noStrike" cap="none" dirty="0">
              <a:solidFill>
                <a:srgbClr val="000000"/>
              </a:solidFill>
              <a:latin typeface="Gill Sans"/>
              <a:ea typeface="Gill Sans"/>
              <a:cs typeface="Gill Sans"/>
              <a:sym typeface="Gill Sans"/>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Calibri"/>
              <a:ea typeface="Calibri"/>
              <a:cs typeface="Calibri"/>
              <a:sym typeface="Calibri"/>
            </a:endParaRPr>
          </a:p>
        </p:txBody>
      </p:sp>
      <p:pic>
        <p:nvPicPr>
          <p:cNvPr id="243" name="Google Shape;243;gb65152134c_2_18"/>
          <p:cNvPicPr preferRelativeResize="0"/>
          <p:nvPr/>
        </p:nvPicPr>
        <p:blipFill>
          <a:blip r:embed="rId4">
            <a:alphaModFix/>
          </a:blip>
          <a:stretch>
            <a:fillRect/>
          </a:stretch>
        </p:blipFill>
        <p:spPr>
          <a:xfrm>
            <a:off x="6804900" y="3642627"/>
            <a:ext cx="2263725" cy="2263725"/>
          </a:xfrm>
          <a:prstGeom prst="rect">
            <a:avLst/>
          </a:prstGeom>
          <a:noFill/>
          <a:ln>
            <a:noFill/>
          </a:ln>
        </p:spPr>
      </p:pic>
    </p:spTree>
    <p:extLst>
      <p:ext uri="{BB962C8B-B14F-4D97-AF65-F5344CB8AC3E}">
        <p14:creationId xmlns:p14="http://schemas.microsoft.com/office/powerpoint/2010/main" val="21307235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gb525822f29_0_5"/>
          <p:cNvSpPr txBox="1">
            <a:spLocks noGrp="1"/>
          </p:cNvSpPr>
          <p:nvPr>
            <p:ph type="title"/>
          </p:nvPr>
        </p:nvSpPr>
        <p:spPr>
          <a:xfrm>
            <a:off x="492925" y="499525"/>
            <a:ext cx="8079600" cy="9204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GB" sz="4800" dirty="0">
                <a:solidFill>
                  <a:srgbClr val="0F6AB1"/>
                </a:solidFill>
                <a:latin typeface="Gill Sans"/>
                <a:ea typeface="Gill Sans"/>
                <a:cs typeface="Gill Sans"/>
                <a:sym typeface="Gill Sans"/>
              </a:rPr>
              <a:t>Main Activity</a:t>
            </a:r>
            <a:endParaRPr sz="4800" dirty="0">
              <a:solidFill>
                <a:srgbClr val="0F6AB1"/>
              </a:solidFill>
              <a:latin typeface="Gill Sans"/>
              <a:ea typeface="Gill Sans"/>
              <a:cs typeface="Gill Sans"/>
              <a:sym typeface="Gill Sans"/>
            </a:endParaRPr>
          </a:p>
        </p:txBody>
      </p:sp>
      <p:sp>
        <p:nvSpPr>
          <p:cNvPr id="249" name="Google Shape;249;gb525822f29_0_5"/>
          <p:cNvSpPr txBox="1">
            <a:spLocks noGrp="1"/>
          </p:cNvSpPr>
          <p:nvPr>
            <p:ph type="subTitle" idx="1"/>
          </p:nvPr>
        </p:nvSpPr>
        <p:spPr>
          <a:xfrm>
            <a:off x="1267525" y="4114850"/>
            <a:ext cx="6530400" cy="2353800"/>
          </a:xfrm>
          <a:prstGeom prst="rect">
            <a:avLst/>
          </a:prstGeom>
          <a:noFill/>
          <a:ln>
            <a:noFill/>
          </a:ln>
        </p:spPr>
        <p:txBody>
          <a:bodyPr spcFirstLastPara="1" wrap="square" lIns="91425" tIns="45700" rIns="91425" bIns="45700" anchor="t" anchorCtr="0">
            <a:noAutofit/>
          </a:bodyPr>
          <a:lstStyle/>
          <a:p>
            <a:pPr marL="0" lvl="0" indent="0" algn="ctr" rtl="0">
              <a:lnSpc>
                <a:spcPct val="115000"/>
              </a:lnSpc>
              <a:spcBef>
                <a:spcPts val="0"/>
              </a:spcBef>
              <a:spcAft>
                <a:spcPts val="0"/>
              </a:spcAft>
              <a:buSzPts val="1100"/>
              <a:buNone/>
            </a:pPr>
            <a:r>
              <a:rPr lang="en-GB" sz="2400" b="1" dirty="0">
                <a:solidFill>
                  <a:schemeClr val="accent5">
                    <a:lumMod val="75000"/>
                  </a:schemeClr>
                </a:solidFill>
                <a:highlight>
                  <a:srgbClr val="FFFFFF"/>
                </a:highlight>
                <a:latin typeface="Gill Sans"/>
                <a:ea typeface="Gill Sans"/>
                <a:cs typeface="Gill Sans"/>
                <a:sym typeface="Gill Sans"/>
              </a:rPr>
              <a:t>Things to think about…</a:t>
            </a:r>
            <a:endParaRPr sz="2400" b="1" dirty="0">
              <a:solidFill>
                <a:schemeClr val="accent5">
                  <a:lumMod val="75000"/>
                </a:schemeClr>
              </a:solidFill>
              <a:highlight>
                <a:srgbClr val="FFFFFF"/>
              </a:highlight>
              <a:latin typeface="Gill Sans"/>
              <a:ea typeface="Gill Sans"/>
              <a:cs typeface="Gill Sans"/>
              <a:sym typeface="Gill Sans"/>
            </a:endParaRPr>
          </a:p>
          <a:p>
            <a:pPr marL="0" lvl="0" indent="0" algn="ctr" rtl="0">
              <a:lnSpc>
                <a:spcPct val="115000"/>
              </a:lnSpc>
              <a:spcBef>
                <a:spcPts val="0"/>
              </a:spcBef>
              <a:spcAft>
                <a:spcPts val="0"/>
              </a:spcAft>
              <a:buSzPts val="1100"/>
              <a:buNone/>
            </a:pPr>
            <a:endParaRPr sz="2400" dirty="0">
              <a:solidFill>
                <a:schemeClr val="accent5">
                  <a:lumMod val="75000"/>
                </a:schemeClr>
              </a:solidFill>
              <a:highlight>
                <a:srgbClr val="FFFFFF"/>
              </a:highlight>
              <a:latin typeface="Gill Sans"/>
              <a:ea typeface="Gill Sans"/>
              <a:cs typeface="Gill Sans"/>
              <a:sym typeface="Gill Sans"/>
            </a:endParaRPr>
          </a:p>
          <a:p>
            <a:pPr marL="0" lvl="0" indent="0" algn="ctr" rtl="0">
              <a:lnSpc>
                <a:spcPct val="115000"/>
              </a:lnSpc>
              <a:spcBef>
                <a:spcPts val="0"/>
              </a:spcBef>
              <a:spcAft>
                <a:spcPts val="0"/>
              </a:spcAft>
              <a:buSzPts val="1100"/>
              <a:buNone/>
            </a:pPr>
            <a:r>
              <a:rPr lang="en-GB" sz="2400" dirty="0">
                <a:solidFill>
                  <a:schemeClr val="accent5">
                    <a:lumMod val="75000"/>
                  </a:schemeClr>
                </a:solidFill>
                <a:highlight>
                  <a:srgbClr val="FFFFFF"/>
                </a:highlight>
                <a:latin typeface="Gill Sans"/>
                <a:ea typeface="Gill Sans"/>
                <a:cs typeface="Gill Sans"/>
                <a:sym typeface="Gill Sans"/>
              </a:rPr>
              <a:t>What is the correct way of wearing a mask? </a:t>
            </a:r>
            <a:endParaRPr sz="2400" dirty="0">
              <a:solidFill>
                <a:schemeClr val="accent5">
                  <a:lumMod val="75000"/>
                </a:schemeClr>
              </a:solidFill>
              <a:highlight>
                <a:srgbClr val="FFFFFF"/>
              </a:highlight>
              <a:latin typeface="Gill Sans"/>
              <a:ea typeface="Gill Sans"/>
              <a:cs typeface="Gill Sans"/>
              <a:sym typeface="Gill Sans"/>
            </a:endParaRPr>
          </a:p>
          <a:p>
            <a:pPr marL="0" lvl="0" indent="0" algn="ctr" rtl="0">
              <a:lnSpc>
                <a:spcPct val="115000"/>
              </a:lnSpc>
              <a:spcBef>
                <a:spcPts val="0"/>
              </a:spcBef>
              <a:spcAft>
                <a:spcPts val="0"/>
              </a:spcAft>
              <a:buClr>
                <a:schemeClr val="dk1"/>
              </a:buClr>
              <a:buSzPts val="1100"/>
              <a:buFont typeface="Arial"/>
              <a:buNone/>
            </a:pPr>
            <a:endParaRPr sz="1700" dirty="0">
              <a:solidFill>
                <a:srgbClr val="0000FF"/>
              </a:solidFill>
              <a:highlight>
                <a:srgbClr val="FFFFFF"/>
              </a:highlight>
              <a:latin typeface="Gill Sans"/>
              <a:ea typeface="Gill Sans"/>
              <a:cs typeface="Gill Sans"/>
              <a:sym typeface="Gill Sans"/>
            </a:endParaRPr>
          </a:p>
          <a:p>
            <a:pPr marL="0" lvl="0" indent="0" algn="ctr" rtl="0">
              <a:lnSpc>
                <a:spcPct val="115000"/>
              </a:lnSpc>
              <a:spcBef>
                <a:spcPts val="0"/>
              </a:spcBef>
              <a:spcAft>
                <a:spcPts val="0"/>
              </a:spcAft>
              <a:buSzPts val="1100"/>
              <a:buNone/>
            </a:pPr>
            <a:endParaRPr sz="3700" dirty="0">
              <a:solidFill>
                <a:srgbClr val="0000FF"/>
              </a:solidFill>
              <a:latin typeface="Gill Sans"/>
              <a:ea typeface="Gill Sans"/>
              <a:cs typeface="Gill Sans"/>
              <a:sym typeface="Gill Sans"/>
            </a:endParaRPr>
          </a:p>
        </p:txBody>
      </p:sp>
      <p:sp>
        <p:nvSpPr>
          <p:cNvPr id="250" name="Google Shape;250;gb525822f29_0_5"/>
          <p:cNvSpPr txBox="1"/>
          <p:nvPr/>
        </p:nvSpPr>
        <p:spPr>
          <a:xfrm>
            <a:off x="1267525" y="1592383"/>
            <a:ext cx="6341100" cy="2585293"/>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sz="2400" dirty="0">
                <a:solidFill>
                  <a:schemeClr val="accent5">
                    <a:lumMod val="50000"/>
                  </a:schemeClr>
                </a:solidFill>
                <a:highlight>
                  <a:srgbClr val="FFFFFF"/>
                </a:highlight>
                <a:latin typeface="Gill Sans"/>
                <a:ea typeface="Gill Sans"/>
                <a:cs typeface="Gill Sans"/>
                <a:sym typeface="Gill Sans"/>
              </a:rPr>
              <a:t>Teddy is going to the shops and</a:t>
            </a:r>
            <a:endParaRPr sz="2400" dirty="0">
              <a:solidFill>
                <a:schemeClr val="accent5">
                  <a:lumMod val="50000"/>
                </a:schemeClr>
              </a:solidFill>
              <a:highlight>
                <a:srgbClr val="FFFFFF"/>
              </a:highlight>
              <a:latin typeface="Gill Sans"/>
              <a:ea typeface="Gill Sans"/>
              <a:cs typeface="Gill Sans"/>
              <a:sym typeface="Gill Sans"/>
            </a:endParaRPr>
          </a:p>
          <a:p>
            <a:pPr marL="0" lvl="0" indent="0" algn="l" rtl="0">
              <a:lnSpc>
                <a:spcPct val="115000"/>
              </a:lnSpc>
              <a:spcBef>
                <a:spcPts val="0"/>
              </a:spcBef>
              <a:spcAft>
                <a:spcPts val="0"/>
              </a:spcAft>
              <a:buNone/>
            </a:pPr>
            <a:r>
              <a:rPr lang="en-GB" sz="2400" dirty="0">
                <a:solidFill>
                  <a:schemeClr val="accent5">
                    <a:lumMod val="50000"/>
                  </a:schemeClr>
                </a:solidFill>
                <a:highlight>
                  <a:srgbClr val="FFFFFF"/>
                </a:highlight>
                <a:latin typeface="Gill Sans"/>
                <a:ea typeface="Gill Sans"/>
                <a:cs typeface="Gill Sans"/>
                <a:sym typeface="Gill Sans"/>
              </a:rPr>
              <a:t>he needs to wear a face mask. </a:t>
            </a:r>
            <a:endParaRPr sz="2400" dirty="0">
              <a:solidFill>
                <a:schemeClr val="accent5">
                  <a:lumMod val="50000"/>
                </a:schemeClr>
              </a:solidFill>
              <a:highlight>
                <a:srgbClr val="FFFFFF"/>
              </a:highlight>
              <a:latin typeface="Gill Sans"/>
              <a:ea typeface="Gill Sans"/>
              <a:cs typeface="Gill Sans"/>
              <a:sym typeface="Gill Sans"/>
            </a:endParaRPr>
          </a:p>
          <a:p>
            <a:pPr marL="0" lvl="0" indent="0" algn="l" rtl="0">
              <a:lnSpc>
                <a:spcPct val="115000"/>
              </a:lnSpc>
              <a:spcBef>
                <a:spcPts val="0"/>
              </a:spcBef>
              <a:spcAft>
                <a:spcPts val="0"/>
              </a:spcAft>
              <a:buNone/>
            </a:pPr>
            <a:endParaRPr sz="2400" dirty="0">
              <a:solidFill>
                <a:schemeClr val="accent5">
                  <a:lumMod val="50000"/>
                </a:schemeClr>
              </a:solidFill>
              <a:highlight>
                <a:srgbClr val="FFFFFF"/>
              </a:highlight>
              <a:latin typeface="Gill Sans"/>
              <a:ea typeface="Gill Sans"/>
              <a:cs typeface="Gill Sans"/>
              <a:sym typeface="Gill Sans"/>
            </a:endParaRPr>
          </a:p>
          <a:p>
            <a:pPr marL="0" lvl="0" indent="0" algn="l" rtl="0">
              <a:lnSpc>
                <a:spcPct val="115000"/>
              </a:lnSpc>
              <a:spcBef>
                <a:spcPts val="0"/>
              </a:spcBef>
              <a:spcAft>
                <a:spcPts val="0"/>
              </a:spcAft>
              <a:buClr>
                <a:schemeClr val="dk1"/>
              </a:buClr>
              <a:buSzPts val="1100"/>
              <a:buFont typeface="Arial"/>
              <a:buNone/>
            </a:pPr>
            <a:r>
              <a:rPr lang="en-GB" sz="2400" dirty="0">
                <a:solidFill>
                  <a:schemeClr val="accent5">
                    <a:lumMod val="50000"/>
                  </a:schemeClr>
                </a:solidFill>
                <a:highlight>
                  <a:srgbClr val="FFFFFF"/>
                </a:highlight>
                <a:latin typeface="Gill Sans"/>
                <a:ea typeface="Gill Sans"/>
                <a:cs typeface="Gill Sans"/>
                <a:sym typeface="Gill Sans"/>
              </a:rPr>
              <a:t>He needs to have a mask made to fit his face correctly.</a:t>
            </a:r>
            <a:endParaRPr sz="2400" dirty="0">
              <a:solidFill>
                <a:schemeClr val="accent5">
                  <a:lumMod val="50000"/>
                </a:schemeClr>
              </a:solidFill>
              <a:highlight>
                <a:srgbClr val="FFFFFF"/>
              </a:highlight>
            </a:endParaRPr>
          </a:p>
          <a:p>
            <a:pPr marL="0" lvl="0" indent="0" algn="l" rtl="0">
              <a:spcBef>
                <a:spcPts val="0"/>
              </a:spcBef>
              <a:spcAft>
                <a:spcPts val="0"/>
              </a:spcAft>
              <a:buNone/>
            </a:pPr>
            <a:endParaRPr dirty="0">
              <a:latin typeface="Calibri"/>
              <a:ea typeface="Calibri"/>
              <a:cs typeface="Calibri"/>
              <a:sym typeface="Calibri"/>
            </a:endParaRPr>
          </a:p>
        </p:txBody>
      </p:sp>
      <p:pic>
        <p:nvPicPr>
          <p:cNvPr id="251" name="Google Shape;251;gb525822f29_0_5"/>
          <p:cNvPicPr preferRelativeResize="0"/>
          <p:nvPr/>
        </p:nvPicPr>
        <p:blipFill>
          <a:blip r:embed="rId3">
            <a:alphaModFix/>
          </a:blip>
          <a:stretch>
            <a:fillRect/>
          </a:stretch>
        </p:blipFill>
        <p:spPr>
          <a:xfrm>
            <a:off x="5195500" y="1278024"/>
            <a:ext cx="2381002" cy="1588549"/>
          </a:xfrm>
          <a:prstGeom prst="rect">
            <a:avLst/>
          </a:prstGeom>
          <a:noFill/>
          <a:ln>
            <a:noFill/>
          </a:ln>
        </p:spPr>
      </p:pic>
      <p:pic>
        <p:nvPicPr>
          <p:cNvPr id="252" name="Google Shape;252;gb525822f29_0_5"/>
          <p:cNvPicPr preferRelativeResize="0"/>
          <p:nvPr/>
        </p:nvPicPr>
        <p:blipFill>
          <a:blip r:embed="rId4">
            <a:alphaModFix/>
          </a:blip>
          <a:stretch>
            <a:fillRect/>
          </a:stretch>
        </p:blipFill>
        <p:spPr>
          <a:xfrm rot="799023">
            <a:off x="6882561" y="1360542"/>
            <a:ext cx="806561" cy="754917"/>
          </a:xfrm>
          <a:prstGeom prst="rect">
            <a:avLst/>
          </a:prstGeom>
          <a:noFill/>
          <a:ln>
            <a:noFill/>
          </a:ln>
        </p:spPr>
      </p:pic>
      <p:sp>
        <p:nvSpPr>
          <p:cNvPr id="253" name="Google Shape;253;gb525822f29_0_5"/>
          <p:cNvSpPr/>
          <p:nvPr/>
        </p:nvSpPr>
        <p:spPr>
          <a:xfrm rot="1616019">
            <a:off x="6890651" y="3979438"/>
            <a:ext cx="549836" cy="981452"/>
          </a:xfrm>
          <a:prstGeom prst="rect">
            <a:avLst/>
          </a:prstGeom>
        </p:spPr>
        <p:txBody>
          <a:bodyPr>
            <a:prstTxWarp prst="textPlain">
              <a:avLst/>
            </a:prstTxWarp>
          </a:bodyPr>
          <a:lstStyle/>
          <a:p>
            <a:pPr lvl="0" algn="ctr"/>
            <a:r>
              <a:rPr b="0" i="0" dirty="0">
                <a:ln w="9525" cap="flat" cmpd="sng">
                  <a:solidFill>
                    <a:schemeClr val="dk2"/>
                  </a:solidFill>
                  <a:prstDash val="solid"/>
                  <a:round/>
                  <a:headEnd type="none" w="sm" len="sm"/>
                  <a:tailEnd type="none" w="sm" len="sm"/>
                </a:ln>
                <a:solidFill>
                  <a:schemeClr val="lt2"/>
                </a:solidFill>
                <a:latin typeface="Arial"/>
              </a:rPr>
              <a:t>?</a:t>
            </a:r>
          </a:p>
        </p:txBody>
      </p:sp>
      <p:sp>
        <p:nvSpPr>
          <p:cNvPr id="254" name="Google Shape;254;gb525822f29_0_5"/>
          <p:cNvSpPr/>
          <p:nvPr/>
        </p:nvSpPr>
        <p:spPr>
          <a:xfrm rot="-2006211">
            <a:off x="1532695" y="4076531"/>
            <a:ext cx="606771" cy="859623"/>
          </a:xfrm>
          <a:prstGeom prst="rect">
            <a:avLst/>
          </a:prstGeom>
        </p:spPr>
        <p:txBody>
          <a:bodyPr>
            <a:prstTxWarp prst="textPlain">
              <a:avLst/>
            </a:prstTxWarp>
          </a:bodyPr>
          <a:lstStyle/>
          <a:p>
            <a:pPr lvl="0" algn="ctr"/>
            <a:r>
              <a:rPr b="0" i="0" dirty="0">
                <a:ln w="9525" cap="flat" cmpd="sng">
                  <a:solidFill>
                    <a:schemeClr val="dk2"/>
                  </a:solidFill>
                  <a:prstDash val="solid"/>
                  <a:round/>
                  <a:headEnd type="none" w="sm" len="sm"/>
                  <a:tailEnd type="none" w="sm" len="sm"/>
                </a:ln>
                <a:solidFill>
                  <a:schemeClr val="lt2"/>
                </a:solidFill>
                <a:latin typeface="Arial"/>
              </a:rPr>
              <a:t>?</a:t>
            </a:r>
          </a:p>
        </p:txBody>
      </p:sp>
    </p:spTree>
    <p:extLst>
      <p:ext uri="{BB962C8B-B14F-4D97-AF65-F5344CB8AC3E}">
        <p14:creationId xmlns:p14="http://schemas.microsoft.com/office/powerpoint/2010/main" val="41777327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gbb11a67497_0_2"/>
          <p:cNvSpPr txBox="1">
            <a:spLocks noGrp="1"/>
          </p:cNvSpPr>
          <p:nvPr>
            <p:ph type="title"/>
          </p:nvPr>
        </p:nvSpPr>
        <p:spPr>
          <a:xfrm>
            <a:off x="492925" y="499525"/>
            <a:ext cx="8079600" cy="9204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GB" sz="4800" dirty="0">
                <a:solidFill>
                  <a:schemeClr val="accent5">
                    <a:lumMod val="75000"/>
                  </a:schemeClr>
                </a:solidFill>
                <a:latin typeface="Gill Sans"/>
                <a:ea typeface="Gill Sans"/>
                <a:cs typeface="Gill Sans"/>
                <a:sym typeface="Gill Sans"/>
              </a:rPr>
              <a:t>Main Activity</a:t>
            </a:r>
            <a:endParaRPr sz="4800" dirty="0">
              <a:solidFill>
                <a:schemeClr val="accent5">
                  <a:lumMod val="75000"/>
                </a:schemeClr>
              </a:solidFill>
              <a:latin typeface="Gill Sans"/>
              <a:ea typeface="Gill Sans"/>
              <a:cs typeface="Gill Sans"/>
              <a:sym typeface="Gill Sans"/>
            </a:endParaRPr>
          </a:p>
        </p:txBody>
      </p:sp>
      <p:sp>
        <p:nvSpPr>
          <p:cNvPr id="260" name="Google Shape;260;gbb11a67497_0_2"/>
          <p:cNvSpPr txBox="1">
            <a:spLocks noGrp="1"/>
          </p:cNvSpPr>
          <p:nvPr>
            <p:ph type="subTitle" idx="1"/>
          </p:nvPr>
        </p:nvSpPr>
        <p:spPr>
          <a:xfrm>
            <a:off x="1105825" y="1484325"/>
            <a:ext cx="6666900" cy="16989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300"/>
              </a:spcBef>
              <a:spcAft>
                <a:spcPts val="0"/>
              </a:spcAft>
              <a:buSzPts val="2400"/>
              <a:buNone/>
            </a:pPr>
            <a:r>
              <a:rPr lang="en-GB" sz="2400" dirty="0">
                <a:solidFill>
                  <a:schemeClr val="accent5">
                    <a:lumMod val="50000"/>
                  </a:schemeClr>
                </a:solidFill>
                <a:latin typeface="Gill Sans"/>
                <a:ea typeface="Gill Sans"/>
                <a:cs typeface="Gill Sans"/>
                <a:sym typeface="Gill Sans"/>
              </a:rPr>
              <a:t>Just like Hidey showed in the video, can you test different materials using glitter or flour and a toilet paper tube? </a:t>
            </a:r>
            <a:endParaRPr sz="2400" dirty="0">
              <a:solidFill>
                <a:schemeClr val="accent5">
                  <a:lumMod val="50000"/>
                </a:schemeClr>
              </a:solidFill>
              <a:latin typeface="Gill Sans"/>
              <a:ea typeface="Gill Sans"/>
              <a:cs typeface="Gill Sans"/>
              <a:sym typeface="Gill Sans"/>
            </a:endParaRPr>
          </a:p>
          <a:p>
            <a:pPr marL="0" lvl="0" indent="0" algn="l" rtl="0">
              <a:lnSpc>
                <a:spcPct val="85000"/>
              </a:lnSpc>
              <a:spcBef>
                <a:spcPts val="1300"/>
              </a:spcBef>
              <a:spcAft>
                <a:spcPts val="0"/>
              </a:spcAft>
              <a:buSzPts val="2400"/>
              <a:buNone/>
            </a:pPr>
            <a:endParaRPr dirty="0"/>
          </a:p>
          <a:p>
            <a:pPr marL="0" lvl="0" indent="0" algn="l" rtl="0">
              <a:lnSpc>
                <a:spcPct val="85000"/>
              </a:lnSpc>
              <a:spcBef>
                <a:spcPts val="1300"/>
              </a:spcBef>
              <a:spcAft>
                <a:spcPts val="0"/>
              </a:spcAft>
              <a:buSzPts val="2400"/>
              <a:buNone/>
            </a:pPr>
            <a:endParaRPr dirty="0"/>
          </a:p>
          <a:p>
            <a:pPr marL="0" lvl="0" indent="0" algn="l" rtl="0">
              <a:lnSpc>
                <a:spcPct val="85000"/>
              </a:lnSpc>
              <a:spcBef>
                <a:spcPts val="1300"/>
              </a:spcBef>
              <a:spcAft>
                <a:spcPts val="0"/>
              </a:spcAft>
              <a:buSzPts val="2400"/>
              <a:buNone/>
            </a:pPr>
            <a:endParaRPr dirty="0"/>
          </a:p>
          <a:p>
            <a:pPr marL="0" lvl="0" indent="0" algn="l" rtl="0">
              <a:lnSpc>
                <a:spcPct val="85000"/>
              </a:lnSpc>
              <a:spcBef>
                <a:spcPts val="1300"/>
              </a:spcBef>
              <a:spcAft>
                <a:spcPts val="0"/>
              </a:spcAft>
              <a:buSzPts val="2400"/>
              <a:buNone/>
            </a:pPr>
            <a:endParaRPr dirty="0"/>
          </a:p>
        </p:txBody>
      </p:sp>
      <p:pic>
        <p:nvPicPr>
          <p:cNvPr id="261" name="Google Shape;261;gbb11a67497_0_2"/>
          <p:cNvPicPr preferRelativeResize="0"/>
          <p:nvPr/>
        </p:nvPicPr>
        <p:blipFill>
          <a:blip r:embed="rId3">
            <a:alphaModFix/>
          </a:blip>
          <a:stretch>
            <a:fillRect/>
          </a:stretch>
        </p:blipFill>
        <p:spPr>
          <a:xfrm>
            <a:off x="1105827" y="3430756"/>
            <a:ext cx="1462373" cy="974906"/>
          </a:xfrm>
          <a:prstGeom prst="rect">
            <a:avLst/>
          </a:prstGeom>
          <a:noFill/>
          <a:ln>
            <a:noFill/>
          </a:ln>
        </p:spPr>
      </p:pic>
      <p:pic>
        <p:nvPicPr>
          <p:cNvPr id="262" name="Google Shape;262;gbb11a67497_0_2"/>
          <p:cNvPicPr preferRelativeResize="0"/>
          <p:nvPr/>
        </p:nvPicPr>
        <p:blipFill>
          <a:blip r:embed="rId4">
            <a:alphaModFix/>
          </a:blip>
          <a:stretch>
            <a:fillRect/>
          </a:stretch>
        </p:blipFill>
        <p:spPr>
          <a:xfrm>
            <a:off x="2588450" y="4653200"/>
            <a:ext cx="1462373" cy="1096776"/>
          </a:xfrm>
          <a:prstGeom prst="rect">
            <a:avLst/>
          </a:prstGeom>
          <a:noFill/>
          <a:ln>
            <a:noFill/>
          </a:ln>
        </p:spPr>
      </p:pic>
      <p:pic>
        <p:nvPicPr>
          <p:cNvPr id="263" name="Google Shape;263;gbb11a67497_0_2"/>
          <p:cNvPicPr preferRelativeResize="0"/>
          <p:nvPr/>
        </p:nvPicPr>
        <p:blipFill>
          <a:blip r:embed="rId5">
            <a:alphaModFix/>
          </a:blip>
          <a:stretch>
            <a:fillRect/>
          </a:stretch>
        </p:blipFill>
        <p:spPr>
          <a:xfrm>
            <a:off x="6444825" y="3372903"/>
            <a:ext cx="1462373" cy="979472"/>
          </a:xfrm>
          <a:prstGeom prst="rect">
            <a:avLst/>
          </a:prstGeom>
          <a:noFill/>
          <a:ln>
            <a:noFill/>
          </a:ln>
        </p:spPr>
      </p:pic>
      <p:pic>
        <p:nvPicPr>
          <p:cNvPr id="264" name="Google Shape;264;gbb11a67497_0_2"/>
          <p:cNvPicPr preferRelativeResize="0"/>
          <p:nvPr/>
        </p:nvPicPr>
        <p:blipFill>
          <a:blip r:embed="rId6">
            <a:alphaModFix/>
          </a:blip>
          <a:stretch>
            <a:fillRect/>
          </a:stretch>
        </p:blipFill>
        <p:spPr>
          <a:xfrm>
            <a:off x="5336775" y="4710375"/>
            <a:ext cx="1561850" cy="1039600"/>
          </a:xfrm>
          <a:prstGeom prst="rect">
            <a:avLst/>
          </a:prstGeom>
          <a:noFill/>
          <a:ln>
            <a:noFill/>
          </a:ln>
        </p:spPr>
      </p:pic>
      <p:pic>
        <p:nvPicPr>
          <p:cNvPr id="265" name="Google Shape;265;gbb11a67497_0_2"/>
          <p:cNvPicPr preferRelativeResize="0"/>
          <p:nvPr/>
        </p:nvPicPr>
        <p:blipFill>
          <a:blip r:embed="rId7">
            <a:alphaModFix/>
          </a:blip>
          <a:stretch>
            <a:fillRect/>
          </a:stretch>
        </p:blipFill>
        <p:spPr>
          <a:xfrm>
            <a:off x="3769849" y="3305648"/>
            <a:ext cx="1837762" cy="1225123"/>
          </a:xfrm>
          <a:prstGeom prst="rect">
            <a:avLst/>
          </a:prstGeom>
          <a:noFill/>
          <a:ln>
            <a:noFill/>
          </a:ln>
        </p:spPr>
      </p:pic>
    </p:spTree>
    <p:extLst>
      <p:ext uri="{BB962C8B-B14F-4D97-AF65-F5344CB8AC3E}">
        <p14:creationId xmlns:p14="http://schemas.microsoft.com/office/powerpoint/2010/main" val="4217578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gbb11a67497_0_10"/>
          <p:cNvSpPr txBox="1">
            <a:spLocks noGrp="1"/>
          </p:cNvSpPr>
          <p:nvPr>
            <p:ph type="subTitle" idx="1"/>
          </p:nvPr>
        </p:nvSpPr>
        <p:spPr>
          <a:xfrm>
            <a:off x="1134249" y="763275"/>
            <a:ext cx="6644589" cy="5611767"/>
          </a:xfrm>
          <a:prstGeom prst="rect">
            <a:avLst/>
          </a:prstGeom>
          <a:noFill/>
          <a:ln>
            <a:noFill/>
          </a:ln>
        </p:spPr>
        <p:txBody>
          <a:bodyPr spcFirstLastPara="1" wrap="square" lIns="91425" tIns="45700" rIns="91425" bIns="45700" anchor="t" anchorCtr="0">
            <a:noAutofit/>
          </a:bodyPr>
          <a:lstStyle/>
          <a:p>
            <a:pPr marL="0" lvl="0" indent="0" algn="ctr" rtl="0">
              <a:lnSpc>
                <a:spcPct val="85000"/>
              </a:lnSpc>
              <a:spcBef>
                <a:spcPts val="1300"/>
              </a:spcBef>
              <a:spcAft>
                <a:spcPts val="0"/>
              </a:spcAft>
              <a:buSzPts val="2400"/>
              <a:buNone/>
            </a:pPr>
            <a:r>
              <a:rPr lang="en-GB" dirty="0">
                <a:solidFill>
                  <a:srgbClr val="0F6AB1"/>
                </a:solidFill>
                <a:latin typeface="Gill Sans"/>
                <a:ea typeface="Gill Sans"/>
                <a:cs typeface="Gill Sans"/>
                <a:sym typeface="Gill Sans"/>
              </a:rPr>
              <a:t>Now as a class, make a mask for teddy</a:t>
            </a:r>
            <a:endParaRPr dirty="0">
              <a:solidFill>
                <a:srgbClr val="0F6AB1"/>
              </a:solidFill>
              <a:latin typeface="Gill Sans"/>
              <a:ea typeface="Gill Sans"/>
              <a:cs typeface="Gill Sans"/>
              <a:sym typeface="Gill Sans"/>
            </a:endParaRPr>
          </a:p>
          <a:p>
            <a:pPr marL="0" lvl="0" indent="0" algn="ctr" rtl="0">
              <a:lnSpc>
                <a:spcPct val="85000"/>
              </a:lnSpc>
              <a:spcBef>
                <a:spcPts val="1300"/>
              </a:spcBef>
              <a:spcAft>
                <a:spcPts val="0"/>
              </a:spcAft>
              <a:buSzPts val="2400"/>
              <a:buNone/>
            </a:pPr>
            <a:endParaRPr sz="2700" dirty="0">
              <a:solidFill>
                <a:srgbClr val="FF0000"/>
              </a:solidFill>
              <a:latin typeface="Gill Sans"/>
              <a:ea typeface="Gill Sans"/>
              <a:cs typeface="Gill Sans"/>
              <a:sym typeface="Gill Sans"/>
            </a:endParaRPr>
          </a:p>
          <a:p>
            <a:pPr marL="0" lvl="0" indent="0" algn="ctr" rtl="0">
              <a:lnSpc>
                <a:spcPct val="85000"/>
              </a:lnSpc>
              <a:spcBef>
                <a:spcPts val="1300"/>
              </a:spcBef>
              <a:spcAft>
                <a:spcPts val="0"/>
              </a:spcAft>
              <a:buSzPts val="2400"/>
              <a:buNone/>
            </a:pPr>
            <a:endParaRPr sz="2700" dirty="0">
              <a:solidFill>
                <a:srgbClr val="FF0000"/>
              </a:solidFill>
              <a:latin typeface="Gill Sans"/>
              <a:ea typeface="Gill Sans"/>
              <a:cs typeface="Gill Sans"/>
              <a:sym typeface="Gill Sans"/>
            </a:endParaRPr>
          </a:p>
          <a:p>
            <a:pPr marL="0" indent="0" algn="ctr">
              <a:buNone/>
            </a:pPr>
            <a:r>
              <a:rPr lang="en-GB" sz="2700" dirty="0">
                <a:solidFill>
                  <a:srgbClr val="000000"/>
                </a:solidFill>
                <a:latin typeface="Gill Sans"/>
                <a:ea typeface="Gill Sans"/>
                <a:cs typeface="Gill Sans"/>
                <a:sym typeface="Gill Sans"/>
              </a:rPr>
              <a:t>OR </a:t>
            </a:r>
          </a:p>
          <a:p>
            <a:pPr marL="0" indent="0" algn="ctr">
              <a:buNone/>
            </a:pPr>
            <a:endParaRPr lang="en-GB" sz="2700" dirty="0">
              <a:solidFill>
                <a:srgbClr val="000000"/>
              </a:solidFill>
              <a:latin typeface="Gill Sans"/>
              <a:ea typeface="Gill Sans"/>
              <a:cs typeface="Gill Sans"/>
              <a:sym typeface="Gill Sans"/>
            </a:endParaRPr>
          </a:p>
          <a:p>
            <a:pPr marL="0" lvl="0" indent="0" algn="ctr" rtl="0">
              <a:lnSpc>
                <a:spcPct val="85000"/>
              </a:lnSpc>
              <a:spcBef>
                <a:spcPts val="1300"/>
              </a:spcBef>
              <a:spcAft>
                <a:spcPts val="0"/>
              </a:spcAft>
              <a:buSzPts val="2400"/>
              <a:buNone/>
            </a:pPr>
            <a:r>
              <a:rPr lang="en-GB" sz="2400" dirty="0">
                <a:solidFill>
                  <a:schemeClr val="accent5">
                    <a:lumMod val="50000"/>
                  </a:schemeClr>
                </a:solidFill>
                <a:latin typeface="Gill Sans"/>
                <a:ea typeface="Gill Sans"/>
                <a:cs typeface="Gill Sans"/>
                <a:sym typeface="Gill Sans"/>
              </a:rPr>
              <a:t>You can use a picture of teddy and glue a bit of the chosen material on. </a:t>
            </a:r>
            <a:endParaRPr sz="2400" dirty="0">
              <a:solidFill>
                <a:schemeClr val="accent5">
                  <a:lumMod val="50000"/>
                </a:schemeClr>
              </a:solidFill>
              <a:latin typeface="Gill Sans"/>
              <a:ea typeface="Gill Sans"/>
              <a:cs typeface="Gill Sans"/>
              <a:sym typeface="Gill Sans"/>
            </a:endParaRPr>
          </a:p>
          <a:p>
            <a:pPr marL="0" lvl="0" indent="0" algn="ctr" rtl="0">
              <a:lnSpc>
                <a:spcPct val="85000"/>
              </a:lnSpc>
              <a:spcBef>
                <a:spcPts val="1300"/>
              </a:spcBef>
              <a:spcAft>
                <a:spcPts val="0"/>
              </a:spcAft>
              <a:buSzPts val="2400"/>
              <a:buNone/>
            </a:pPr>
            <a:endParaRPr sz="2700" dirty="0">
              <a:solidFill>
                <a:srgbClr val="0000FF"/>
              </a:solidFill>
              <a:latin typeface="Gill Sans"/>
              <a:ea typeface="Gill Sans"/>
              <a:cs typeface="Gill Sans"/>
              <a:sym typeface="Gill Sans"/>
            </a:endParaRPr>
          </a:p>
          <a:p>
            <a:pPr marL="0" lvl="0" indent="0" algn="ctr" rtl="0">
              <a:lnSpc>
                <a:spcPct val="85000"/>
              </a:lnSpc>
              <a:spcBef>
                <a:spcPts val="1300"/>
              </a:spcBef>
              <a:spcAft>
                <a:spcPts val="0"/>
              </a:spcAft>
              <a:buSzPts val="2400"/>
              <a:buNone/>
            </a:pPr>
            <a:endParaRPr sz="2700" dirty="0">
              <a:solidFill>
                <a:srgbClr val="0000FF"/>
              </a:solidFill>
              <a:latin typeface="Gill Sans"/>
              <a:ea typeface="Gill Sans"/>
              <a:cs typeface="Gill Sans"/>
              <a:sym typeface="Gill Sans"/>
            </a:endParaRPr>
          </a:p>
          <a:p>
            <a:pPr marL="0" lvl="0" indent="0" algn="l" rtl="0">
              <a:lnSpc>
                <a:spcPct val="85000"/>
              </a:lnSpc>
              <a:spcBef>
                <a:spcPts val="1300"/>
              </a:spcBef>
              <a:spcAft>
                <a:spcPts val="0"/>
              </a:spcAft>
              <a:buSzPts val="2400"/>
              <a:buNone/>
            </a:pPr>
            <a:endParaRPr sz="2700" dirty="0">
              <a:solidFill>
                <a:srgbClr val="0000FF"/>
              </a:solidFill>
              <a:latin typeface="Gill Sans"/>
              <a:ea typeface="Gill Sans"/>
              <a:cs typeface="Gill Sans"/>
              <a:sym typeface="Gill Sans"/>
            </a:endParaRPr>
          </a:p>
          <a:p>
            <a:pPr marL="0" lvl="0" indent="0" algn="ctr" rtl="0">
              <a:lnSpc>
                <a:spcPct val="85000"/>
              </a:lnSpc>
              <a:spcBef>
                <a:spcPts val="1300"/>
              </a:spcBef>
              <a:spcAft>
                <a:spcPts val="0"/>
              </a:spcAft>
              <a:buSzPts val="2400"/>
              <a:buNone/>
            </a:pPr>
            <a:r>
              <a:rPr lang="en-GB" dirty="0">
                <a:solidFill>
                  <a:schemeClr val="accent5">
                    <a:lumMod val="50000"/>
                  </a:schemeClr>
                </a:solidFill>
                <a:latin typeface="Gill Sans"/>
                <a:ea typeface="Gill Sans"/>
                <a:cs typeface="Gill Sans"/>
                <a:sym typeface="Gill Sans"/>
              </a:rPr>
              <a:t>Make sure it covers his mouth and nose!</a:t>
            </a:r>
            <a:endParaRPr dirty="0">
              <a:solidFill>
                <a:schemeClr val="accent5">
                  <a:lumMod val="50000"/>
                </a:schemeClr>
              </a:solidFill>
              <a:latin typeface="Gill Sans"/>
              <a:ea typeface="Gill Sans"/>
              <a:cs typeface="Gill Sans"/>
              <a:sym typeface="Gill Sans"/>
            </a:endParaRPr>
          </a:p>
        </p:txBody>
      </p:sp>
      <p:pic>
        <p:nvPicPr>
          <p:cNvPr id="271" name="Google Shape;271;gbb11a67497_0_10"/>
          <p:cNvPicPr preferRelativeResize="0"/>
          <p:nvPr/>
        </p:nvPicPr>
        <p:blipFill>
          <a:blip r:embed="rId3">
            <a:alphaModFix/>
          </a:blip>
          <a:stretch>
            <a:fillRect/>
          </a:stretch>
        </p:blipFill>
        <p:spPr>
          <a:xfrm>
            <a:off x="3922037" y="4306084"/>
            <a:ext cx="1299926" cy="1249650"/>
          </a:xfrm>
          <a:prstGeom prst="rect">
            <a:avLst/>
          </a:prstGeom>
          <a:noFill/>
          <a:ln>
            <a:noFill/>
          </a:ln>
        </p:spPr>
      </p:pic>
      <p:pic>
        <p:nvPicPr>
          <p:cNvPr id="272" name="Google Shape;272;gbb11a67497_0_10"/>
          <p:cNvPicPr preferRelativeResize="0"/>
          <p:nvPr/>
        </p:nvPicPr>
        <p:blipFill>
          <a:blip r:embed="rId4">
            <a:alphaModFix/>
          </a:blip>
          <a:stretch>
            <a:fillRect/>
          </a:stretch>
        </p:blipFill>
        <p:spPr>
          <a:xfrm>
            <a:off x="1640269" y="1356171"/>
            <a:ext cx="5626450" cy="1884650"/>
          </a:xfrm>
          <a:prstGeom prst="rect">
            <a:avLst/>
          </a:prstGeom>
          <a:noFill/>
          <a:ln>
            <a:noFill/>
          </a:ln>
        </p:spPr>
      </p:pic>
    </p:spTree>
    <p:extLst>
      <p:ext uri="{BB962C8B-B14F-4D97-AF65-F5344CB8AC3E}">
        <p14:creationId xmlns:p14="http://schemas.microsoft.com/office/powerpoint/2010/main" val="28297174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gb65152134c_1_0"/>
          <p:cNvSpPr txBox="1">
            <a:spLocks noGrp="1"/>
          </p:cNvSpPr>
          <p:nvPr>
            <p:ph type="title"/>
          </p:nvPr>
        </p:nvSpPr>
        <p:spPr>
          <a:xfrm>
            <a:off x="492919" y="499533"/>
            <a:ext cx="8079600" cy="16581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000000"/>
              </a:buClr>
              <a:buSzPts val="1800"/>
              <a:buFont typeface="Arial"/>
              <a:buNone/>
            </a:pPr>
            <a:r>
              <a:rPr lang="en-GB" sz="4800" dirty="0">
                <a:solidFill>
                  <a:srgbClr val="0F6AB1"/>
                </a:solidFill>
                <a:latin typeface="Gill Sans"/>
                <a:ea typeface="Gill Sans"/>
                <a:cs typeface="Gill Sans"/>
                <a:sym typeface="Gill Sans"/>
              </a:rPr>
              <a:t>What have we learnt?</a:t>
            </a:r>
            <a:endParaRPr sz="4800" dirty="0">
              <a:solidFill>
                <a:srgbClr val="0F6AB1"/>
              </a:solidFill>
              <a:latin typeface="Gill Sans"/>
              <a:ea typeface="Gill Sans"/>
              <a:cs typeface="Gill Sans"/>
              <a:sym typeface="Gill Sans"/>
            </a:endParaRPr>
          </a:p>
          <a:p>
            <a:pPr marL="0" lvl="0" indent="0" algn="l" rtl="0">
              <a:lnSpc>
                <a:spcPct val="90000"/>
              </a:lnSpc>
              <a:spcBef>
                <a:spcPts val="0"/>
              </a:spcBef>
              <a:spcAft>
                <a:spcPts val="0"/>
              </a:spcAft>
              <a:buClr>
                <a:schemeClr val="accent1"/>
              </a:buClr>
              <a:buSzPts val="4800"/>
              <a:buFont typeface="Calibri"/>
              <a:buNone/>
            </a:pPr>
            <a:endParaRPr dirty="0"/>
          </a:p>
        </p:txBody>
      </p:sp>
      <p:sp>
        <p:nvSpPr>
          <p:cNvPr id="279" name="Google Shape;279;gb65152134c_1_0"/>
          <p:cNvSpPr txBox="1"/>
          <p:nvPr/>
        </p:nvSpPr>
        <p:spPr>
          <a:xfrm>
            <a:off x="1530550" y="1771650"/>
            <a:ext cx="6295800" cy="3617100"/>
          </a:xfrm>
          <a:prstGeom prst="rect">
            <a:avLst/>
          </a:prstGeom>
          <a:noFill/>
          <a:ln>
            <a:noFill/>
          </a:ln>
        </p:spPr>
        <p:txBody>
          <a:bodyPr spcFirstLastPara="1" wrap="square" lIns="91425" tIns="91425" rIns="91425" bIns="91425" anchor="t" anchorCtr="0">
            <a:spAutoFit/>
          </a:bodyPr>
          <a:lstStyle/>
          <a:p>
            <a:pPr marL="457200" lvl="0" indent="-387350" algn="l" rtl="0">
              <a:spcBef>
                <a:spcPts val="0"/>
              </a:spcBef>
              <a:spcAft>
                <a:spcPts val="0"/>
              </a:spcAft>
              <a:buClr>
                <a:schemeClr val="accent5">
                  <a:lumMod val="50000"/>
                </a:schemeClr>
              </a:buClr>
              <a:buSzPct val="70000"/>
              <a:buFont typeface="Gill Sans"/>
              <a:buChar char="●"/>
            </a:pPr>
            <a:r>
              <a:rPr lang="en-GB" sz="2500" dirty="0">
                <a:solidFill>
                  <a:schemeClr val="accent5">
                    <a:lumMod val="50000"/>
                  </a:schemeClr>
                </a:solidFill>
                <a:latin typeface="Gill Sans"/>
                <a:ea typeface="Gill Sans"/>
                <a:cs typeface="Gill Sans"/>
                <a:sym typeface="Gill Sans"/>
              </a:rPr>
              <a:t>How does a face mask help to stop the spread of the virus?</a:t>
            </a:r>
            <a:endParaRPr sz="2500" dirty="0">
              <a:solidFill>
                <a:schemeClr val="accent5">
                  <a:lumMod val="50000"/>
                </a:schemeClr>
              </a:solidFill>
              <a:latin typeface="Gill Sans"/>
              <a:ea typeface="Gill Sans"/>
              <a:cs typeface="Gill Sans"/>
              <a:sym typeface="Gill Sans"/>
            </a:endParaRPr>
          </a:p>
          <a:p>
            <a:pPr marL="0" lvl="0" indent="0" algn="l" rtl="0">
              <a:spcBef>
                <a:spcPts val="0"/>
              </a:spcBef>
              <a:spcAft>
                <a:spcPts val="0"/>
              </a:spcAft>
              <a:buClr>
                <a:schemeClr val="accent5">
                  <a:lumMod val="50000"/>
                </a:schemeClr>
              </a:buClr>
              <a:buSzPct val="70000"/>
              <a:buNone/>
            </a:pPr>
            <a:endParaRPr sz="2500" dirty="0">
              <a:solidFill>
                <a:schemeClr val="accent5">
                  <a:lumMod val="50000"/>
                </a:schemeClr>
              </a:solidFill>
              <a:latin typeface="Gill Sans"/>
              <a:ea typeface="Gill Sans"/>
              <a:cs typeface="Gill Sans"/>
              <a:sym typeface="Gill Sans"/>
            </a:endParaRPr>
          </a:p>
          <a:p>
            <a:pPr marL="0" lvl="0" indent="0" algn="l" rtl="0">
              <a:spcBef>
                <a:spcPts val="0"/>
              </a:spcBef>
              <a:spcAft>
                <a:spcPts val="0"/>
              </a:spcAft>
              <a:buClr>
                <a:schemeClr val="accent5">
                  <a:lumMod val="50000"/>
                </a:schemeClr>
              </a:buClr>
              <a:buSzPct val="70000"/>
              <a:buNone/>
            </a:pPr>
            <a:endParaRPr sz="2500" dirty="0">
              <a:solidFill>
                <a:schemeClr val="accent5">
                  <a:lumMod val="50000"/>
                </a:schemeClr>
              </a:solidFill>
              <a:latin typeface="Gill Sans"/>
              <a:ea typeface="Gill Sans"/>
              <a:cs typeface="Gill Sans"/>
              <a:sym typeface="Gill Sans"/>
            </a:endParaRPr>
          </a:p>
          <a:p>
            <a:pPr marL="457200" lvl="0" indent="-387350" algn="l" rtl="0">
              <a:spcBef>
                <a:spcPts val="0"/>
              </a:spcBef>
              <a:spcAft>
                <a:spcPts val="0"/>
              </a:spcAft>
              <a:buClr>
                <a:schemeClr val="accent5">
                  <a:lumMod val="50000"/>
                </a:schemeClr>
              </a:buClr>
              <a:buSzPct val="70000"/>
              <a:buFont typeface="Gill Sans"/>
              <a:buChar char="●"/>
            </a:pPr>
            <a:r>
              <a:rPr lang="en-GB" sz="2500" dirty="0">
                <a:solidFill>
                  <a:schemeClr val="accent5">
                    <a:lumMod val="50000"/>
                  </a:schemeClr>
                </a:solidFill>
                <a:latin typeface="Gill Sans"/>
                <a:ea typeface="Gill Sans"/>
                <a:cs typeface="Gill Sans"/>
                <a:sym typeface="Gill Sans"/>
              </a:rPr>
              <a:t>What did you find out during testing materials - which would work best for making a face mask? </a:t>
            </a:r>
            <a:endParaRPr sz="2500" dirty="0">
              <a:solidFill>
                <a:schemeClr val="accent5">
                  <a:lumMod val="50000"/>
                </a:schemeClr>
              </a:solidFill>
              <a:latin typeface="Gill Sans"/>
              <a:ea typeface="Gill Sans"/>
              <a:cs typeface="Gill Sans"/>
              <a:sym typeface="Gill Sans"/>
            </a:endParaRPr>
          </a:p>
          <a:p>
            <a:pPr marL="0" lvl="0" indent="0" algn="l" rtl="0">
              <a:spcBef>
                <a:spcPts val="0"/>
              </a:spcBef>
              <a:spcAft>
                <a:spcPts val="0"/>
              </a:spcAft>
              <a:buNone/>
            </a:pPr>
            <a:endParaRPr sz="2400" dirty="0">
              <a:latin typeface="Gill Sans"/>
              <a:ea typeface="Gill Sans"/>
              <a:cs typeface="Gill Sans"/>
              <a:sym typeface="Gill Sans"/>
            </a:endParaRPr>
          </a:p>
          <a:p>
            <a:pPr marL="0" lvl="0" indent="0" algn="l" rtl="0">
              <a:spcBef>
                <a:spcPts val="0"/>
              </a:spcBef>
              <a:spcAft>
                <a:spcPts val="0"/>
              </a:spcAft>
              <a:buNone/>
            </a:pPr>
            <a:endParaRPr sz="2400" dirty="0">
              <a:latin typeface="Gill Sans"/>
              <a:ea typeface="Gill Sans"/>
              <a:cs typeface="Gill Sans"/>
              <a:sym typeface="Gill Sans"/>
            </a:endParaRPr>
          </a:p>
        </p:txBody>
      </p:sp>
    </p:spTree>
    <p:extLst>
      <p:ext uri="{BB962C8B-B14F-4D97-AF65-F5344CB8AC3E}">
        <p14:creationId xmlns:p14="http://schemas.microsoft.com/office/powerpoint/2010/main" val="34990094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5" name="Speech Bubble: Rectangle with Corners Rounded 4">
            <a:extLst>
              <a:ext uri="{FF2B5EF4-FFF2-40B4-BE49-F238E27FC236}">
                <a16:creationId xmlns:a16="http://schemas.microsoft.com/office/drawing/2014/main" id="{89CF96A0-3E03-4DC5-9AE2-AA29E8879FEF}"/>
              </a:ext>
            </a:extLst>
          </p:cNvPr>
          <p:cNvSpPr/>
          <p:nvPr/>
        </p:nvSpPr>
        <p:spPr>
          <a:xfrm>
            <a:off x="2274040" y="1554374"/>
            <a:ext cx="6113719" cy="1993605"/>
          </a:xfrm>
          <a:custGeom>
            <a:avLst/>
            <a:gdLst>
              <a:gd name="connsiteX0" fmla="*/ 0 w 6113719"/>
              <a:gd name="connsiteY0" fmla="*/ 332274 h 1993605"/>
              <a:gd name="connsiteX1" fmla="*/ 332274 w 6113719"/>
              <a:gd name="connsiteY1" fmla="*/ 0 h 1993605"/>
              <a:gd name="connsiteX2" fmla="*/ 1018953 w 6113719"/>
              <a:gd name="connsiteY2" fmla="*/ 0 h 1993605"/>
              <a:gd name="connsiteX3" fmla="*/ 1018953 w 6113719"/>
              <a:gd name="connsiteY3" fmla="*/ 0 h 1993605"/>
              <a:gd name="connsiteX4" fmla="*/ 2547383 w 6113719"/>
              <a:gd name="connsiteY4" fmla="*/ 0 h 1993605"/>
              <a:gd name="connsiteX5" fmla="*/ 5781445 w 6113719"/>
              <a:gd name="connsiteY5" fmla="*/ 0 h 1993605"/>
              <a:gd name="connsiteX6" fmla="*/ 6113719 w 6113719"/>
              <a:gd name="connsiteY6" fmla="*/ 332274 h 1993605"/>
              <a:gd name="connsiteX7" fmla="*/ 6113719 w 6113719"/>
              <a:gd name="connsiteY7" fmla="*/ 1162936 h 1993605"/>
              <a:gd name="connsiteX8" fmla="*/ 6113719 w 6113719"/>
              <a:gd name="connsiteY8" fmla="*/ 1162936 h 1993605"/>
              <a:gd name="connsiteX9" fmla="*/ 6113719 w 6113719"/>
              <a:gd name="connsiteY9" fmla="*/ 1661338 h 1993605"/>
              <a:gd name="connsiteX10" fmla="*/ 6113719 w 6113719"/>
              <a:gd name="connsiteY10" fmla="*/ 1661331 h 1993605"/>
              <a:gd name="connsiteX11" fmla="*/ 5781445 w 6113719"/>
              <a:gd name="connsiteY11" fmla="*/ 1993605 h 1993605"/>
              <a:gd name="connsiteX12" fmla="*/ 2547383 w 6113719"/>
              <a:gd name="connsiteY12" fmla="*/ 1993605 h 1993605"/>
              <a:gd name="connsiteX13" fmla="*/ 1783188 w 6113719"/>
              <a:gd name="connsiteY13" fmla="*/ 2242806 h 1993605"/>
              <a:gd name="connsiteX14" fmla="*/ 1018953 w 6113719"/>
              <a:gd name="connsiteY14" fmla="*/ 1993605 h 1993605"/>
              <a:gd name="connsiteX15" fmla="*/ 332274 w 6113719"/>
              <a:gd name="connsiteY15" fmla="*/ 1993605 h 1993605"/>
              <a:gd name="connsiteX16" fmla="*/ 0 w 6113719"/>
              <a:gd name="connsiteY16" fmla="*/ 1661331 h 1993605"/>
              <a:gd name="connsiteX17" fmla="*/ 0 w 6113719"/>
              <a:gd name="connsiteY17" fmla="*/ 1661338 h 1993605"/>
              <a:gd name="connsiteX18" fmla="*/ 0 w 6113719"/>
              <a:gd name="connsiteY18" fmla="*/ 1162936 h 1993605"/>
              <a:gd name="connsiteX19" fmla="*/ 0 w 6113719"/>
              <a:gd name="connsiteY19" fmla="*/ 1162936 h 1993605"/>
              <a:gd name="connsiteX20" fmla="*/ 0 w 6113719"/>
              <a:gd name="connsiteY20" fmla="*/ 332274 h 1993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113719" h="1993605" fill="none" extrusionOk="0">
                <a:moveTo>
                  <a:pt x="0" y="332274"/>
                </a:moveTo>
                <a:cubicBezTo>
                  <a:pt x="10401" y="132480"/>
                  <a:pt x="140849" y="18398"/>
                  <a:pt x="332274" y="0"/>
                </a:cubicBezTo>
                <a:cubicBezTo>
                  <a:pt x="652774" y="51882"/>
                  <a:pt x="930155" y="-38731"/>
                  <a:pt x="1018953" y="0"/>
                </a:cubicBezTo>
                <a:lnTo>
                  <a:pt x="1018953" y="0"/>
                </a:lnTo>
                <a:cubicBezTo>
                  <a:pt x="1285190" y="-47923"/>
                  <a:pt x="2329227" y="13185"/>
                  <a:pt x="2547383" y="0"/>
                </a:cubicBezTo>
                <a:cubicBezTo>
                  <a:pt x="3965955" y="113077"/>
                  <a:pt x="5063899" y="-128945"/>
                  <a:pt x="5781445" y="0"/>
                </a:cubicBezTo>
                <a:cubicBezTo>
                  <a:pt x="5975770" y="8958"/>
                  <a:pt x="6088857" y="146175"/>
                  <a:pt x="6113719" y="332274"/>
                </a:cubicBezTo>
                <a:cubicBezTo>
                  <a:pt x="6180516" y="656201"/>
                  <a:pt x="6039182" y="964084"/>
                  <a:pt x="6113719" y="1162936"/>
                </a:cubicBezTo>
                <a:lnTo>
                  <a:pt x="6113719" y="1162936"/>
                </a:lnTo>
                <a:cubicBezTo>
                  <a:pt x="6124478" y="1369239"/>
                  <a:pt x="6115427" y="1517971"/>
                  <a:pt x="6113719" y="1661338"/>
                </a:cubicBezTo>
                <a:lnTo>
                  <a:pt x="6113719" y="1661331"/>
                </a:lnTo>
                <a:cubicBezTo>
                  <a:pt x="6108192" y="1839544"/>
                  <a:pt x="5968682" y="1981732"/>
                  <a:pt x="5781445" y="1993605"/>
                </a:cubicBezTo>
                <a:cubicBezTo>
                  <a:pt x="5243520" y="2003005"/>
                  <a:pt x="3454530" y="2150973"/>
                  <a:pt x="2547383" y="1993605"/>
                </a:cubicBezTo>
                <a:cubicBezTo>
                  <a:pt x="2489489" y="2085669"/>
                  <a:pt x="1938226" y="2176221"/>
                  <a:pt x="1783188" y="2242806"/>
                </a:cubicBezTo>
                <a:cubicBezTo>
                  <a:pt x="1383581" y="2188024"/>
                  <a:pt x="1367279" y="2147377"/>
                  <a:pt x="1018953" y="1993605"/>
                </a:cubicBezTo>
                <a:cubicBezTo>
                  <a:pt x="882592" y="1991475"/>
                  <a:pt x="413053" y="1991504"/>
                  <a:pt x="332274" y="1993605"/>
                </a:cubicBezTo>
                <a:cubicBezTo>
                  <a:pt x="123957" y="1971494"/>
                  <a:pt x="13627" y="1855171"/>
                  <a:pt x="0" y="1661331"/>
                </a:cubicBezTo>
                <a:lnTo>
                  <a:pt x="0" y="1661338"/>
                </a:lnTo>
                <a:cubicBezTo>
                  <a:pt x="38992" y="1448523"/>
                  <a:pt x="7007" y="1399378"/>
                  <a:pt x="0" y="1162936"/>
                </a:cubicBezTo>
                <a:lnTo>
                  <a:pt x="0" y="1162936"/>
                </a:lnTo>
                <a:cubicBezTo>
                  <a:pt x="15805" y="968421"/>
                  <a:pt x="65479" y="526742"/>
                  <a:pt x="0" y="332274"/>
                </a:cubicBezTo>
                <a:close/>
              </a:path>
              <a:path w="6113719" h="1993605" stroke="0" extrusionOk="0">
                <a:moveTo>
                  <a:pt x="0" y="332274"/>
                </a:moveTo>
                <a:cubicBezTo>
                  <a:pt x="-8771" y="121232"/>
                  <a:pt x="144028" y="408"/>
                  <a:pt x="332274" y="0"/>
                </a:cubicBezTo>
                <a:cubicBezTo>
                  <a:pt x="620338" y="31579"/>
                  <a:pt x="697952" y="40071"/>
                  <a:pt x="1018953" y="0"/>
                </a:cubicBezTo>
                <a:lnTo>
                  <a:pt x="1018953" y="0"/>
                </a:lnTo>
                <a:cubicBezTo>
                  <a:pt x="1419684" y="-15549"/>
                  <a:pt x="1960105" y="106094"/>
                  <a:pt x="2547383" y="0"/>
                </a:cubicBezTo>
                <a:cubicBezTo>
                  <a:pt x="3150362" y="-144930"/>
                  <a:pt x="4816642" y="-18259"/>
                  <a:pt x="5781445" y="0"/>
                </a:cubicBezTo>
                <a:cubicBezTo>
                  <a:pt x="5956220" y="-11226"/>
                  <a:pt x="6105426" y="141336"/>
                  <a:pt x="6113719" y="332274"/>
                </a:cubicBezTo>
                <a:cubicBezTo>
                  <a:pt x="6165164" y="648444"/>
                  <a:pt x="6086566" y="911603"/>
                  <a:pt x="6113719" y="1162936"/>
                </a:cubicBezTo>
                <a:lnTo>
                  <a:pt x="6113719" y="1162936"/>
                </a:lnTo>
                <a:cubicBezTo>
                  <a:pt x="6132627" y="1319830"/>
                  <a:pt x="6100698" y="1481484"/>
                  <a:pt x="6113719" y="1661338"/>
                </a:cubicBezTo>
                <a:lnTo>
                  <a:pt x="6113719" y="1661331"/>
                </a:lnTo>
                <a:cubicBezTo>
                  <a:pt x="6141564" y="1847288"/>
                  <a:pt x="5960380" y="2025035"/>
                  <a:pt x="5781445" y="1993605"/>
                </a:cubicBezTo>
                <a:cubicBezTo>
                  <a:pt x="5021022" y="1865788"/>
                  <a:pt x="4048456" y="2127367"/>
                  <a:pt x="2547383" y="1993605"/>
                </a:cubicBezTo>
                <a:cubicBezTo>
                  <a:pt x="2361591" y="2020660"/>
                  <a:pt x="2077871" y="2179526"/>
                  <a:pt x="1783188" y="2242806"/>
                </a:cubicBezTo>
                <a:cubicBezTo>
                  <a:pt x="1638448" y="2205568"/>
                  <a:pt x="1223879" y="2080437"/>
                  <a:pt x="1018953" y="1993605"/>
                </a:cubicBezTo>
                <a:cubicBezTo>
                  <a:pt x="824079" y="2041586"/>
                  <a:pt x="424132" y="2032393"/>
                  <a:pt x="332274" y="1993605"/>
                </a:cubicBezTo>
                <a:cubicBezTo>
                  <a:pt x="156763" y="1970923"/>
                  <a:pt x="17473" y="1875441"/>
                  <a:pt x="0" y="1661331"/>
                </a:cubicBezTo>
                <a:lnTo>
                  <a:pt x="0" y="1661338"/>
                </a:lnTo>
                <a:cubicBezTo>
                  <a:pt x="44839" y="1578830"/>
                  <a:pt x="-37273" y="1290699"/>
                  <a:pt x="0" y="1162936"/>
                </a:cubicBezTo>
                <a:lnTo>
                  <a:pt x="0" y="1162936"/>
                </a:lnTo>
                <a:cubicBezTo>
                  <a:pt x="57008" y="785639"/>
                  <a:pt x="61799" y="479685"/>
                  <a:pt x="0" y="332274"/>
                </a:cubicBezTo>
                <a:close/>
              </a:path>
            </a:pathLst>
          </a:custGeom>
          <a:solidFill>
            <a:srgbClr val="F1DBDF"/>
          </a:solidFill>
          <a:ln>
            <a:extLst>
              <a:ext uri="{C807C97D-BFC1-408E-A445-0C87EB9F89A2}">
                <ask:lineSketchStyleProps xmlns:ask="http://schemas.microsoft.com/office/drawing/2018/sketchyshapes" sd="3499211612">
                  <a:prstGeom prst="wedgeRoundRectCallout">
                    <a:avLst/>
                  </a:prstGeom>
                  <ask:type>
                    <ask:lineSketchCurved/>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4" name="Rounded Rectangular Callout 3">
            <a:extLst>
              <a:ext uri="{FF2B5EF4-FFF2-40B4-BE49-F238E27FC236}">
                <a16:creationId xmlns:a16="http://schemas.microsoft.com/office/drawing/2014/main" id="{F5F59BDD-09A8-CC4B-B549-3F7F06E2B33F}"/>
              </a:ext>
            </a:extLst>
          </p:cNvPr>
          <p:cNvSpPr/>
          <p:nvPr/>
        </p:nvSpPr>
        <p:spPr>
          <a:xfrm>
            <a:off x="2831500" y="961944"/>
            <a:ext cx="5745830" cy="2382557"/>
          </a:xfrm>
          <a:solidFill>
            <a:srgbClr val="F1DB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ounded Rectangular Callout 2">
            <a:extLst>
              <a:ext uri="{FF2B5EF4-FFF2-40B4-BE49-F238E27FC236}">
                <a16:creationId xmlns:a16="http://schemas.microsoft.com/office/drawing/2014/main" id="{FA2261EE-1629-4341-AAE7-CF2C2463555E}"/>
              </a:ext>
            </a:extLst>
          </p:cNvPr>
          <p:cNvSpPr/>
          <p:nvPr/>
        </p:nvSpPr>
        <p:spPr>
          <a:xfrm>
            <a:off x="3652230" y="1390953"/>
            <a:ext cx="4586731" cy="2382557"/>
          </a:xfrm>
          <a:solidFill>
            <a:srgbClr val="F1DB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5" name="Google Shape;285;gabefc0c955_0_11"/>
          <p:cNvSpPr txBox="1">
            <a:spLocks noGrp="1"/>
          </p:cNvSpPr>
          <p:nvPr>
            <p:ph type="title"/>
          </p:nvPr>
        </p:nvSpPr>
        <p:spPr>
          <a:xfrm>
            <a:off x="2575684" y="1390953"/>
            <a:ext cx="5663277" cy="2236852"/>
          </a:xfrm>
          <a:prstGeom prst="rect">
            <a:avLst/>
          </a:prstGeom>
          <a:noFill/>
          <a:ln>
            <a:noFill/>
          </a:ln>
        </p:spPr>
        <p:txBody>
          <a:bodyPr spcFirstLastPara="1" wrap="square" lIns="90000" tIns="45700" rIns="91425" bIns="45700" anchor="ctr" anchorCtr="0">
            <a:noAutofit/>
          </a:bodyPr>
          <a:lstStyle/>
          <a:p>
            <a:pPr marL="0" lvl="0" indent="0" algn="l" rtl="0">
              <a:lnSpc>
                <a:spcPct val="90000"/>
              </a:lnSpc>
              <a:spcBef>
                <a:spcPts val="0"/>
              </a:spcBef>
              <a:spcAft>
                <a:spcPts val="0"/>
              </a:spcAft>
              <a:buClr>
                <a:schemeClr val="dk1"/>
              </a:buClr>
              <a:buSzPts val="1100"/>
              <a:buFont typeface="Arial"/>
              <a:buNone/>
            </a:pPr>
            <a:r>
              <a:rPr lang="en-GB" sz="2800" dirty="0">
                <a:solidFill>
                  <a:srgbClr val="0F6AB1"/>
                </a:solidFill>
                <a:latin typeface="Gill Sans"/>
                <a:ea typeface="Gill Sans"/>
                <a:cs typeface="Gill Sans"/>
                <a:sym typeface="Gill Sans"/>
              </a:rPr>
              <a:t>“By wearing face masks, we are slowing the spread of COVID-19 and protecting our friends and family!”</a:t>
            </a:r>
            <a:endParaRPr sz="2800" dirty="0">
              <a:solidFill>
                <a:srgbClr val="0F6AB1"/>
              </a:solidFill>
              <a:latin typeface="Gill Sans"/>
              <a:ea typeface="Gill Sans"/>
              <a:cs typeface="Gill Sans"/>
              <a:sym typeface="Gill Sans"/>
            </a:endParaRPr>
          </a:p>
        </p:txBody>
      </p:sp>
      <p:pic>
        <p:nvPicPr>
          <p:cNvPr id="287" name="Google Shape;287;gabefc0c955_0_11"/>
          <p:cNvPicPr preferRelativeResize="0"/>
          <p:nvPr/>
        </p:nvPicPr>
        <p:blipFill>
          <a:blip r:embed="rId3">
            <a:alphaModFix/>
          </a:blip>
          <a:stretch>
            <a:fillRect/>
          </a:stretch>
        </p:blipFill>
        <p:spPr>
          <a:xfrm>
            <a:off x="1676719" y="3775737"/>
            <a:ext cx="1875999" cy="1875999"/>
          </a:xfrm>
          <a:prstGeom prst="rect">
            <a:avLst/>
          </a:prstGeom>
          <a:noFill/>
          <a:ln>
            <a:noFill/>
          </a:ln>
        </p:spPr>
      </p:pic>
      <p:sp>
        <p:nvSpPr>
          <p:cNvPr id="2" name="Rounded Rectangular Callout 1">
            <a:extLst>
              <a:ext uri="{FF2B5EF4-FFF2-40B4-BE49-F238E27FC236}">
                <a16:creationId xmlns:a16="http://schemas.microsoft.com/office/drawing/2014/main" id="{8BFD34FC-40DB-F643-883F-D7E017128A53}"/>
              </a:ext>
            </a:extLst>
          </p:cNvPr>
          <p:cNvSpPr/>
          <p:nvPr/>
        </p:nvSpPr>
        <p:spPr>
          <a:xfrm>
            <a:off x="2831500" y="746975"/>
            <a:ext cx="4932517" cy="2588653"/>
          </a:xfrm>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4601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287"/>
                                        </p:tgtEl>
                                        <p:attrNameLst>
                                          <p:attrName>style.visibility</p:attrName>
                                        </p:attrNameLst>
                                      </p:cBhvr>
                                      <p:to>
                                        <p:strVal val="visible"/>
                                      </p:to>
                                    </p:set>
                                    <p:animEffect transition="in" filter="fade">
                                      <p:cBhvr>
                                        <p:cTn id="7" dur="2000"/>
                                        <p:tgtEl>
                                          <p:spTgt spid="287"/>
                                        </p:tgtEl>
                                      </p:cBhvr>
                                    </p:animEffect>
                                    <p:anim calcmode="lin" valueType="num">
                                      <p:cBhvr>
                                        <p:cTn id="8" dur="2000" fill="hold"/>
                                        <p:tgtEl>
                                          <p:spTgt spid="287"/>
                                        </p:tgtEl>
                                        <p:attrNameLst>
                                          <p:attrName>ppt_w</p:attrName>
                                        </p:attrNameLst>
                                      </p:cBhvr>
                                      <p:tavLst>
                                        <p:tav tm="0" fmla="#ppt_w*sin(2.5*pi*$)">
                                          <p:val>
                                            <p:fltVal val="0"/>
                                          </p:val>
                                        </p:tav>
                                        <p:tav tm="100000">
                                          <p:val>
                                            <p:fltVal val="1"/>
                                          </p:val>
                                        </p:tav>
                                      </p:tavLst>
                                    </p:anim>
                                    <p:anim calcmode="lin" valueType="num">
                                      <p:cBhvr>
                                        <p:cTn id="9" dur="2000" fill="hold"/>
                                        <p:tgtEl>
                                          <p:spTgt spid="28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gaf9cfb55a7_0_0"/>
          <p:cNvSpPr txBox="1">
            <a:spLocks noGrp="1"/>
          </p:cNvSpPr>
          <p:nvPr>
            <p:ph type="title"/>
          </p:nvPr>
        </p:nvSpPr>
        <p:spPr>
          <a:xfrm>
            <a:off x="492925" y="499525"/>
            <a:ext cx="8079600" cy="9204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GB" sz="4800" dirty="0">
                <a:solidFill>
                  <a:srgbClr val="0F6AB1"/>
                </a:solidFill>
                <a:latin typeface="Gill Sans"/>
                <a:ea typeface="Gill Sans"/>
                <a:cs typeface="Gill Sans"/>
                <a:sym typeface="Gill Sans"/>
              </a:rPr>
              <a:t>Extension Activities</a:t>
            </a:r>
            <a:endParaRPr sz="4800" dirty="0">
              <a:solidFill>
                <a:srgbClr val="0F6AB1"/>
              </a:solidFill>
              <a:latin typeface="Gill Sans"/>
              <a:ea typeface="Gill Sans"/>
              <a:cs typeface="Gill Sans"/>
              <a:sym typeface="Gill Sans"/>
            </a:endParaRPr>
          </a:p>
        </p:txBody>
      </p:sp>
      <p:sp>
        <p:nvSpPr>
          <p:cNvPr id="293" name="Google Shape;293;gaf9cfb55a7_0_0"/>
          <p:cNvSpPr txBox="1">
            <a:spLocks noGrp="1"/>
          </p:cNvSpPr>
          <p:nvPr>
            <p:ph type="subTitle" idx="1"/>
          </p:nvPr>
        </p:nvSpPr>
        <p:spPr>
          <a:xfrm>
            <a:off x="1183846" y="1527674"/>
            <a:ext cx="6400800" cy="1202647"/>
          </a:xfrm>
          <a:prstGeom prst="rect">
            <a:avLst/>
          </a:prstGeom>
          <a:noFill/>
          <a:ln>
            <a:noFill/>
          </a:ln>
        </p:spPr>
        <p:txBody>
          <a:bodyPr spcFirstLastPara="1" wrap="square" lIns="91425" tIns="45700" rIns="91425" bIns="45700" anchor="t" anchorCtr="0">
            <a:noAutofit/>
          </a:bodyPr>
          <a:lstStyle/>
          <a:p>
            <a:pPr marL="0" lvl="0" indent="0" algn="ctr" rtl="0">
              <a:lnSpc>
                <a:spcPct val="85000"/>
              </a:lnSpc>
              <a:spcBef>
                <a:spcPts val="1300"/>
              </a:spcBef>
              <a:spcAft>
                <a:spcPts val="0"/>
              </a:spcAft>
              <a:buSzPts val="2400"/>
              <a:buNone/>
            </a:pPr>
            <a:r>
              <a:rPr lang="en-GB" sz="2400" dirty="0">
                <a:solidFill>
                  <a:schemeClr val="accent5">
                    <a:lumMod val="50000"/>
                  </a:schemeClr>
                </a:solidFill>
                <a:latin typeface="Gill Sans"/>
                <a:ea typeface="Gill Sans"/>
                <a:cs typeface="Gill Sans"/>
                <a:sym typeface="Gill Sans"/>
              </a:rPr>
              <a:t>Can you make a poster encouraging people</a:t>
            </a:r>
          </a:p>
          <a:p>
            <a:pPr marL="0" lvl="0" indent="0" algn="ctr" rtl="0">
              <a:lnSpc>
                <a:spcPct val="85000"/>
              </a:lnSpc>
              <a:spcBef>
                <a:spcPts val="1300"/>
              </a:spcBef>
              <a:spcAft>
                <a:spcPts val="0"/>
              </a:spcAft>
              <a:buSzPts val="2400"/>
              <a:buNone/>
            </a:pPr>
            <a:r>
              <a:rPr lang="en-GB" sz="2400" dirty="0">
                <a:solidFill>
                  <a:schemeClr val="accent5">
                    <a:lumMod val="50000"/>
                  </a:schemeClr>
                </a:solidFill>
                <a:latin typeface="Gill Sans"/>
                <a:ea typeface="Gill Sans"/>
                <a:cs typeface="Gill Sans"/>
                <a:sym typeface="Gill Sans"/>
              </a:rPr>
              <a:t> to wear a face mask? </a:t>
            </a:r>
            <a:endParaRPr sz="2400" dirty="0">
              <a:solidFill>
                <a:schemeClr val="accent5">
                  <a:lumMod val="50000"/>
                </a:schemeClr>
              </a:solidFill>
              <a:latin typeface="Gill Sans"/>
              <a:ea typeface="Gill Sans"/>
              <a:cs typeface="Gill Sans"/>
              <a:sym typeface="Gill Sans"/>
            </a:endParaRPr>
          </a:p>
          <a:p>
            <a:pPr marL="0" lvl="0" indent="0" algn="l" rtl="0">
              <a:lnSpc>
                <a:spcPct val="85000"/>
              </a:lnSpc>
              <a:spcBef>
                <a:spcPts val="1300"/>
              </a:spcBef>
              <a:spcAft>
                <a:spcPts val="0"/>
              </a:spcAft>
              <a:buSzPts val="2400"/>
              <a:buNone/>
            </a:pPr>
            <a:endParaRPr sz="2700" dirty="0">
              <a:latin typeface="Gill Sans"/>
              <a:ea typeface="Gill Sans"/>
              <a:cs typeface="Gill Sans"/>
              <a:sym typeface="Gill Sans"/>
            </a:endParaRPr>
          </a:p>
        </p:txBody>
      </p:sp>
      <p:pic>
        <p:nvPicPr>
          <p:cNvPr id="294" name="Google Shape;294;gaf9cfb55a7_0_0"/>
          <p:cNvPicPr preferRelativeResize="0"/>
          <p:nvPr/>
        </p:nvPicPr>
        <p:blipFill>
          <a:blip r:embed="rId3">
            <a:alphaModFix/>
          </a:blip>
          <a:stretch>
            <a:fillRect/>
          </a:stretch>
        </p:blipFill>
        <p:spPr>
          <a:xfrm>
            <a:off x="2358051" y="2895524"/>
            <a:ext cx="4349347" cy="2938075"/>
          </a:xfrm>
          <a:prstGeom prst="rect">
            <a:avLst/>
          </a:prstGeom>
          <a:noFill/>
          <a:ln>
            <a:noFill/>
          </a:ln>
        </p:spPr>
      </p:pic>
    </p:spTree>
    <p:extLst>
      <p:ext uri="{BB962C8B-B14F-4D97-AF65-F5344CB8AC3E}">
        <p14:creationId xmlns:p14="http://schemas.microsoft.com/office/powerpoint/2010/main" val="31115735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318F2B7E-36C0-1140-9681-E4DE80AE48CA}"/>
              </a:ext>
            </a:extLst>
          </p:cNvPr>
          <p:cNvGrpSpPr/>
          <p:nvPr/>
        </p:nvGrpSpPr>
        <p:grpSpPr>
          <a:xfrm>
            <a:off x="3348344" y="1023545"/>
            <a:ext cx="3610665" cy="3424851"/>
            <a:chOff x="3215437" y="445400"/>
            <a:chExt cx="3610665" cy="3424851"/>
          </a:xfrm>
        </p:grpSpPr>
        <p:sp>
          <p:nvSpPr>
            <p:cNvPr id="5" name="Google Shape;287;gabefc0c955_0_11">
              <a:extLst>
                <a:ext uri="{FF2B5EF4-FFF2-40B4-BE49-F238E27FC236}">
                  <a16:creationId xmlns:a16="http://schemas.microsoft.com/office/drawing/2014/main" id="{30926FED-FAE3-495E-8A5A-A984014D0BC0}"/>
                </a:ext>
              </a:extLst>
            </p:cNvPr>
            <p:cNvSpPr txBox="1">
              <a:spLocks/>
            </p:cNvSpPr>
            <p:nvPr/>
          </p:nvSpPr>
          <p:spPr>
            <a:xfrm>
              <a:off x="3493822" y="1179675"/>
              <a:ext cx="3053893" cy="19563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1"/>
                </a:buClr>
                <a:buSzPts val="1800"/>
                <a:buFont typeface="Calibri"/>
                <a:buNone/>
                <a:defRPr sz="4800" b="0" i="0" u="none" strike="noStrike" cap="none">
                  <a:solidFill>
                    <a:schemeClr val="accen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100"/>
                <a:buFont typeface="Arial"/>
                <a:buNone/>
                <a:tabLst/>
                <a:defRPr/>
              </a:pPr>
              <a:r>
                <a:rPr kumimoji="0" lang="en-GB" sz="5400" b="0" i="0" u="none" strike="noStrike" kern="0" cap="none" spc="0" normalizeH="0" baseline="0" noProof="0" dirty="0">
                  <a:ln>
                    <a:noFill/>
                  </a:ln>
                  <a:solidFill>
                    <a:srgbClr val="0F6AB1"/>
                  </a:solidFill>
                  <a:effectLst/>
                  <a:uLnTx/>
                  <a:uFillTx/>
                  <a:latin typeface="Gill Sans"/>
                  <a:ea typeface="Gill Sans"/>
                  <a:cs typeface="Gill Sans"/>
                  <a:sym typeface="Gill Sans"/>
                </a:rPr>
                <a:t>Bye, </a:t>
              </a:r>
            </a:p>
            <a:p>
              <a:pPr marL="0" marR="0" lvl="0" indent="0" algn="ctr" defTabSz="914400" rtl="0" eaLnBrk="1" fontAlgn="auto" latinLnBrk="0" hangingPunct="1">
                <a:lnSpc>
                  <a:spcPct val="90000"/>
                </a:lnSpc>
                <a:spcBef>
                  <a:spcPts val="0"/>
                </a:spcBef>
                <a:spcAft>
                  <a:spcPts val="0"/>
                </a:spcAft>
                <a:buClr>
                  <a:srgbClr val="000000"/>
                </a:buClr>
                <a:buSzPts val="1100"/>
                <a:buFont typeface="Arial"/>
                <a:buNone/>
                <a:tabLst/>
                <a:defRPr/>
              </a:pPr>
              <a:r>
                <a:rPr kumimoji="0" lang="en-GB" sz="5400" b="0" i="0" u="none" strike="noStrike" kern="0" cap="none" spc="0" normalizeH="0" baseline="0" noProof="0" dirty="0">
                  <a:ln>
                    <a:noFill/>
                  </a:ln>
                  <a:solidFill>
                    <a:srgbClr val="0F6AB1"/>
                  </a:solidFill>
                  <a:effectLst/>
                  <a:uLnTx/>
                  <a:uFillTx/>
                  <a:latin typeface="Gill Sans"/>
                  <a:ea typeface="Gill Sans"/>
                  <a:cs typeface="Gill Sans"/>
                  <a:sym typeface="Gill Sans"/>
                </a:rPr>
                <a:t>see you soon!</a:t>
              </a:r>
            </a:p>
          </p:txBody>
        </p:sp>
        <p:sp>
          <p:nvSpPr>
            <p:cNvPr id="7" name="Google Shape;292;gabefc0c955_0_11">
              <a:extLst>
                <a:ext uri="{FF2B5EF4-FFF2-40B4-BE49-F238E27FC236}">
                  <a16:creationId xmlns:a16="http://schemas.microsoft.com/office/drawing/2014/main" id="{66E1F673-BFE0-4D9B-88AE-1BCABE64216C}"/>
                </a:ext>
              </a:extLst>
            </p:cNvPr>
            <p:cNvSpPr/>
            <p:nvPr/>
          </p:nvSpPr>
          <p:spPr>
            <a:xfrm>
              <a:off x="3215437" y="445400"/>
              <a:ext cx="3610665" cy="3424851"/>
            </a:xfrm>
            <a:prstGeom prst="wedgeEllipseCallout">
              <a:avLst>
                <a:gd name="adj1" fmla="val -58794"/>
                <a:gd name="adj2" fmla="val -41295"/>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pic>
        <p:nvPicPr>
          <p:cNvPr id="8" name="Google Shape;292;gabefc0c955_0_11">
            <a:extLst>
              <a:ext uri="{FF2B5EF4-FFF2-40B4-BE49-F238E27FC236}">
                <a16:creationId xmlns:a16="http://schemas.microsoft.com/office/drawing/2014/main" id="{0E932B45-A87C-44E2-AB30-E3727949EBDE}"/>
              </a:ext>
            </a:extLst>
          </p:cNvPr>
          <p:cNvPicPr preferRelativeResize="0"/>
          <p:nvPr/>
        </p:nvPicPr>
        <p:blipFill rotWithShape="1">
          <a:blip r:embed="rId2">
            <a:alphaModFix/>
          </a:blip>
          <a:srcRect/>
          <a:stretch/>
        </p:blipFill>
        <p:spPr>
          <a:xfrm>
            <a:off x="1105701" y="776523"/>
            <a:ext cx="1875999" cy="1875999"/>
          </a:xfrm>
          <a:prstGeom prst="rect">
            <a:avLst/>
          </a:prstGeom>
          <a:noFill/>
          <a:ln>
            <a:noFill/>
          </a:ln>
        </p:spPr>
      </p:pic>
    </p:spTree>
    <p:extLst>
      <p:ext uri="{BB962C8B-B14F-4D97-AF65-F5344CB8AC3E}">
        <p14:creationId xmlns:p14="http://schemas.microsoft.com/office/powerpoint/2010/main" val="4157158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Year R Lesson 4 Design a Face Mask" id="{9FE2AB1E-FEA6-7141-8E7C-BDCB9C70AC77}" vid="{545ED070-EF23-2946-84BB-F291DA064CB3}"/>
    </a:ext>
  </a:extLst>
</a:theme>
</file>

<file path=ppt/theme/theme2.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Year R Lesson 4 Design a Face Mask" id="{9FE2AB1E-FEA6-7141-8E7C-BDCB9C70AC77}" vid="{F35A8C5E-40BE-0145-9538-9ABBC7E491AC}"/>
    </a:ext>
  </a:extLst>
</a:theme>
</file>

<file path=ppt/theme/theme3.xml><?xml version="1.0" encoding="utf-8"?>
<a:theme xmlns:a="http://schemas.openxmlformats.org/drawingml/2006/main" name="4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Year R Lesson 4 Design a Face Mask" id="{9FE2AB1E-FEA6-7141-8E7C-BDCB9C70AC77}" vid="{041646DA-D466-8A44-9F60-D93FB406E9F0}"/>
    </a:ext>
  </a:extLst>
</a:theme>
</file>

<file path=ppt/theme/theme4.xml><?xml version="1.0" encoding="utf-8"?>
<a:theme xmlns:a="http://schemas.openxmlformats.org/drawingml/2006/main" name="6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Year R Lesson 4 Design a Face Mask" id="{9FE2AB1E-FEA6-7141-8E7C-BDCB9C70AC77}" vid="{20CD4322-77D8-584A-A1BC-90125EEA3C35}"/>
    </a:ext>
  </a:extLst>
</a:theme>
</file>

<file path=ppt/theme/theme5.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Year R Lesson 4 Design a Face Mask" id="{9FE2AB1E-FEA6-7141-8E7C-BDCB9C70AC77}" vid="{F3D7313E-7A04-014B-8C3A-DF7016A0C037}"/>
    </a:ext>
  </a:extLst>
</a:theme>
</file>

<file path=ppt/theme/theme6.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Year R Lesson 4 Design a Face Mask" id="{9FE2AB1E-FEA6-7141-8E7C-BDCB9C70AC77}" vid="{504E9E83-D51A-764B-990F-29F26E41B30E}"/>
    </a:ext>
  </a:extLst>
</a:theme>
</file>

<file path=ppt/theme/theme7.xml><?xml version="1.0" encoding="utf-8"?>
<a:theme xmlns:a="http://schemas.openxmlformats.org/drawingml/2006/main" name="5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Year R Lesson 4 Design a Face Mask" id="{9FE2AB1E-FEA6-7141-8E7C-BDCB9C70AC77}" vid="{91B5DA57-3722-2841-BA2D-55F97213CF24}"/>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BA61087FCCED942A24A4DAB5BD75292" ma:contentTypeVersion="13" ma:contentTypeDescription="Create a new document." ma:contentTypeScope="" ma:versionID="fbbc7b258796adef26752a44ba10e77d">
  <xsd:schema xmlns:xsd="http://www.w3.org/2001/XMLSchema" xmlns:xs="http://www.w3.org/2001/XMLSchema" xmlns:p="http://schemas.microsoft.com/office/2006/metadata/properties" xmlns:ns2="b93c365d-0385-4382-9509-99218ab90b25" xmlns:ns3="218bb72c-f808-4789-b960-2e9e3d60d59d" targetNamespace="http://schemas.microsoft.com/office/2006/metadata/properties" ma:root="true" ma:fieldsID="fa3d60428f6e18a27dc2119e88d4b229" ns2:_="" ns3:_="">
    <xsd:import namespace="b93c365d-0385-4382-9509-99218ab90b25"/>
    <xsd:import namespace="218bb72c-f808-4789-b960-2e9e3d60d59d"/>
    <xsd:element name="properties">
      <xsd:complexType>
        <xsd:sequence>
          <xsd:element name="documentManagement">
            <xsd:complexType>
              <xsd:all>
                <xsd:element ref="ns2:MediaServiceMetadata" minOccurs="0"/>
                <xsd:element ref="ns2:MediaServiceFastMetadata" minOccurs="0"/>
                <xsd:element ref="ns2:MediaServiceDateTaken"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93c365d-0385-4382-9509-99218ab90b2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218bb72c-f808-4789-b960-2e9e3d60d59d"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2D01C3AB-DA47-405F-A804-4B372316497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93c365d-0385-4382-9509-99218ab90b25"/>
    <ds:schemaRef ds:uri="218bb72c-f808-4789-b960-2e9e3d60d59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2B99EB8-6E50-4E7F-936A-1AA2BF006793}">
  <ds:schemaRefs>
    <ds:schemaRef ds:uri="http://schemas.microsoft.com/sharepoint/v3/contenttype/forms"/>
  </ds:schemaRefs>
</ds:datastoreItem>
</file>

<file path=customXml/itemProps3.xml><?xml version="1.0" encoding="utf-8"?>
<ds:datastoreItem xmlns:ds="http://schemas.openxmlformats.org/officeDocument/2006/customXml" ds:itemID="{35875778-D423-4FA7-8ED3-FE0C6E397ED3}">
  <ds:schemaRefs>
    <ds:schemaRef ds:uri="http://schemas.microsoft.com/office/2006/documentManagement/types"/>
    <ds:schemaRef ds:uri="218bb72c-f808-4789-b960-2e9e3d60d59d"/>
    <ds:schemaRef ds:uri="http://purl.org/dc/elements/1.1/"/>
    <ds:schemaRef ds:uri="b93c365d-0385-4382-9509-99218ab90b25"/>
    <ds:schemaRef ds:uri="http://schemas.microsoft.com/office/infopath/2007/PartnerControls"/>
    <ds:schemaRef ds:uri="http://schemas.microsoft.com/office/2006/metadata/properties"/>
    <ds:schemaRef ds:uri="http://schemas.openxmlformats.org/package/2006/metadata/core-properties"/>
    <ds:schemaRef ds:uri="http://www.w3.org/XML/1998/namespace"/>
    <ds:schemaRef ds:uri="http://purl.org/dc/dcmitype/"/>
    <ds:schemaRef ds:uri="http://purl.org/dc/terms/"/>
  </ds:schemaRefs>
</ds:datastoreItem>
</file>

<file path=docProps/app.xml><?xml version="1.0" encoding="utf-8"?>
<Properties xmlns="http://schemas.openxmlformats.org/officeDocument/2006/extended-properties" xmlns:vt="http://schemas.openxmlformats.org/officeDocument/2006/docPropsVTypes">
  <Template>Custom Design</Template>
  <TotalTime>5</TotalTime>
  <Words>235</Words>
  <Application>Microsoft Office PowerPoint</Application>
  <PresentationFormat>On-screen Show (4:3)</PresentationFormat>
  <Paragraphs>45</Paragraphs>
  <Slides>10</Slides>
  <Notes>8</Notes>
  <HiddenSlides>0</HiddenSlides>
  <MMClips>0</MMClips>
  <ScaleCrop>false</ScaleCrop>
  <HeadingPairs>
    <vt:vector size="4" baseType="variant">
      <vt:variant>
        <vt:lpstr>Theme</vt:lpstr>
      </vt:variant>
      <vt:variant>
        <vt:i4>7</vt:i4>
      </vt:variant>
      <vt:variant>
        <vt:lpstr>Slide Titles</vt:lpstr>
      </vt:variant>
      <vt:variant>
        <vt:i4>10</vt:i4>
      </vt:variant>
    </vt:vector>
  </HeadingPairs>
  <TitlesOfParts>
    <vt:vector size="17" baseType="lpstr">
      <vt:lpstr>Custom Design</vt:lpstr>
      <vt:lpstr>3_Custom Design</vt:lpstr>
      <vt:lpstr>4_Custom Design</vt:lpstr>
      <vt:lpstr>6_Custom Design</vt:lpstr>
      <vt:lpstr>1_Custom Design</vt:lpstr>
      <vt:lpstr>2_Custom Design</vt:lpstr>
      <vt:lpstr>5_Custom Design</vt:lpstr>
      <vt:lpstr>Design a Face Mask</vt:lpstr>
      <vt:lpstr>PowerPoint Presentation</vt:lpstr>
      <vt:lpstr>Main Activity</vt:lpstr>
      <vt:lpstr>Main Activity</vt:lpstr>
      <vt:lpstr>PowerPoint Presentation</vt:lpstr>
      <vt:lpstr>What have we learnt? </vt:lpstr>
      <vt:lpstr>“By wearing face masks, we are slowing the spread of COVID-19 and protecting our friends and family!”</vt:lpstr>
      <vt:lpstr>Extension Activities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Lesson 4: Design a Face Mask</dc:title>
  <dc:creator>Natasha Green</dc:creator>
  <cp:lastModifiedBy>Natasha Green</cp:lastModifiedBy>
  <cp:revision>34</cp:revision>
  <dcterms:created xsi:type="dcterms:W3CDTF">2021-03-24T16:25:43Z</dcterms:created>
  <dcterms:modified xsi:type="dcterms:W3CDTF">2022-01-04T10:59:23Z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0x010100ABA61087FCCED942A24A4DAB5BD75292</vt:lpwstr>
  </property>
</Properties>
</file>