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57" r:id="rId5"/>
    <p:sldMasterId id="2147483833" r:id="rId6"/>
    <p:sldMasterId id="2147483869" r:id="rId7"/>
    <p:sldMasterId id="2147483773" r:id="rId8"/>
    <p:sldMasterId id="2147483797" r:id="rId9"/>
    <p:sldMasterId id="2147483737" r:id="rId10"/>
    <p:sldMasterId id="2147483749" r:id="rId11"/>
    <p:sldMasterId id="2147483845" r:id="rId12"/>
  </p:sldMasterIdLst>
  <p:notesMasterIdLst>
    <p:notesMasterId r:id="rId24"/>
  </p:notesMasterIdLst>
  <p:sldIdLst>
    <p:sldId id="256" r:id="rId13"/>
    <p:sldId id="297" r:id="rId14"/>
    <p:sldId id="258" r:id="rId15"/>
    <p:sldId id="259" r:id="rId16"/>
    <p:sldId id="302" r:id="rId17"/>
    <p:sldId id="299" r:id="rId18"/>
    <p:sldId id="303" r:id="rId19"/>
    <p:sldId id="262" r:id="rId20"/>
    <p:sldId id="263" r:id="rId21"/>
    <p:sldId id="267" r:id="rId22"/>
    <p:sldId id="293"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834"/>
    <a:srgbClr val="EC632B"/>
    <a:srgbClr val="712E88"/>
    <a:srgbClr val="E26FA9"/>
    <a:srgbClr val="D30D4F"/>
    <a:srgbClr val="E26EA8"/>
    <a:srgbClr val="D2639A"/>
    <a:srgbClr val="3699E0"/>
    <a:srgbClr val="4FA535"/>
    <a:srgbClr val="FFA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65F237-96CD-97AE-BE68-0C4190E933AA}" v="42" dt="2022-01-04T10:50:46.979"/>
    <p1510:client id="{C287F7F8-022A-E5A3-403B-B506E056B2C1}" v="18" dt="2021-03-25T21:18:50.395"/>
    <p1510:client id="{C65881FB-9900-F253-C1DF-70DED0707F7A}" v="22" dt="2021-12-20T13:45:12.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0157" autoAdjust="0"/>
    <p:restoredTop sz="94660"/>
  </p:normalViewPr>
  <p:slideViewPr>
    <p:cSldViewPr snapToGrid="0">
      <p:cViewPr varScale="1">
        <p:scale>
          <a:sx n="99" d="100"/>
          <a:sy n="99" d="100"/>
        </p:scale>
        <p:origin x="720"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0B65F237-96CD-97AE-BE68-0C4190E933AA}"/>
    <pc:docChg chg="modSld">
      <pc:chgData name="" userId="" providerId="" clId="Web-{0B65F237-96CD-97AE-BE68-0C4190E933AA}" dt="2022-01-04T10:49:16.193" v="3" actId="20577"/>
      <pc:docMkLst>
        <pc:docMk/>
      </pc:docMkLst>
      <pc:sldChg chg="modSp">
        <pc:chgData name="" userId="" providerId="" clId="Web-{0B65F237-96CD-97AE-BE68-0C4190E933AA}" dt="2022-01-04T10:49:16.193" v="3" actId="20577"/>
        <pc:sldMkLst>
          <pc:docMk/>
          <pc:sldMk cId="2888178037" sldId="297"/>
        </pc:sldMkLst>
        <pc:spChg chg="mod">
          <ac:chgData name="" userId="" providerId="" clId="Web-{0B65F237-96CD-97AE-BE68-0C4190E933AA}" dt="2022-01-04T10:49:16.193" v="3" actId="20577"/>
          <ac:spMkLst>
            <pc:docMk/>
            <pc:sldMk cId="2888178037" sldId="297"/>
            <ac:spMk id="241" creationId="{00000000-0000-0000-0000-000000000000}"/>
          </ac:spMkLst>
        </pc:spChg>
      </pc:sldChg>
    </pc:docChg>
  </pc:docChgLst>
  <pc:docChgLst>
    <pc:chgData name="Green, Natalia" userId="S::natalia.green_uhs.nhs.uk#ext#@sotonac.onmicrosoft.com::bf324bb5-e447-45be-938c-312f37635ca6" providerId="AD" clId="Web-{C287F7F8-022A-E5A3-403B-B506E056B2C1}"/>
    <pc:docChg chg="modSld">
      <pc:chgData name="Green, Natalia" userId="S::natalia.green_uhs.nhs.uk#ext#@sotonac.onmicrosoft.com::bf324bb5-e447-45be-938c-312f37635ca6" providerId="AD" clId="Web-{C287F7F8-022A-E5A3-403B-B506E056B2C1}" dt="2021-03-25T21:18:50.395" v="16"/>
      <pc:docMkLst>
        <pc:docMk/>
      </pc:docMkLst>
      <pc:sldChg chg="modSp">
        <pc:chgData name="Green, Natalia" userId="S::natalia.green_uhs.nhs.uk#ext#@sotonac.onmicrosoft.com::bf324bb5-e447-45be-938c-312f37635ca6" providerId="AD" clId="Web-{C287F7F8-022A-E5A3-403B-B506E056B2C1}" dt="2021-03-25T21:17:10.546" v="0" actId="14100"/>
        <pc:sldMkLst>
          <pc:docMk/>
          <pc:sldMk cId="1499962002" sldId="256"/>
        </pc:sldMkLst>
        <pc:spChg chg="mod">
          <ac:chgData name="Green, Natalia" userId="S::natalia.green_uhs.nhs.uk#ext#@sotonac.onmicrosoft.com::bf324bb5-e447-45be-938c-312f37635ca6" providerId="AD" clId="Web-{C287F7F8-022A-E5A3-403B-B506E056B2C1}" dt="2021-03-25T21:17:10.546" v="0" actId="14100"/>
          <ac:spMkLst>
            <pc:docMk/>
            <pc:sldMk cId="1499962002" sldId="256"/>
            <ac:spMk id="234" creationId="{00000000-0000-0000-0000-000000000000}"/>
          </ac:spMkLst>
        </pc:spChg>
      </pc:sldChg>
      <pc:sldChg chg="addSp delSp modSp delAnim">
        <pc:chgData name="Green, Natalia" userId="S::natalia.green_uhs.nhs.uk#ext#@sotonac.onmicrosoft.com::bf324bb5-e447-45be-938c-312f37635ca6" providerId="AD" clId="Web-{C287F7F8-022A-E5A3-403B-B506E056B2C1}" dt="2021-03-25T21:18:30.269" v="14" actId="1076"/>
        <pc:sldMkLst>
          <pc:docMk/>
          <pc:sldMk cId="3009363441" sldId="262"/>
        </pc:sldMkLst>
        <pc:spChg chg="add mod ord">
          <ac:chgData name="Green, Natalia" userId="S::natalia.green_uhs.nhs.uk#ext#@sotonac.onmicrosoft.com::bf324bb5-e447-45be-938c-312f37635ca6" providerId="AD" clId="Web-{C287F7F8-022A-E5A3-403B-B506E056B2C1}" dt="2021-03-25T21:18:13.831" v="9" actId="14100"/>
          <ac:spMkLst>
            <pc:docMk/>
            <pc:sldMk cId="3009363441" sldId="262"/>
            <ac:spMk id="4" creationId="{B2DD4432-A7EF-4C46-8439-302CA9D01723}"/>
          </ac:spMkLst>
        </pc:spChg>
        <pc:spChg chg="mod">
          <ac:chgData name="Green, Natalia" userId="S::natalia.green_uhs.nhs.uk#ext#@sotonac.onmicrosoft.com::bf324bb5-e447-45be-938c-312f37635ca6" providerId="AD" clId="Web-{C287F7F8-022A-E5A3-403B-B506E056B2C1}" dt="2021-03-25T21:18:26.535" v="13" actId="1076"/>
          <ac:spMkLst>
            <pc:docMk/>
            <pc:sldMk cId="3009363441" sldId="262"/>
            <ac:spMk id="285" creationId="{00000000-0000-0000-0000-000000000000}"/>
          </ac:spMkLst>
        </pc:spChg>
        <pc:grpChg chg="del">
          <ac:chgData name="Green, Natalia" userId="S::natalia.green_uhs.nhs.uk#ext#@sotonac.onmicrosoft.com::bf324bb5-e447-45be-938c-312f37635ca6" providerId="AD" clId="Web-{C287F7F8-022A-E5A3-403B-B506E056B2C1}" dt="2021-03-25T21:17:27.937" v="1"/>
          <ac:grpSpMkLst>
            <pc:docMk/>
            <pc:sldMk cId="3009363441" sldId="262"/>
            <ac:grpSpMk id="3" creationId="{51B5A3D8-2125-3D42-A452-04CF4A85BE58}"/>
          </ac:grpSpMkLst>
        </pc:grpChg>
        <pc:picChg chg="mod">
          <ac:chgData name="Green, Natalia" userId="S::natalia.green_uhs.nhs.uk#ext#@sotonac.onmicrosoft.com::bf324bb5-e447-45be-938c-312f37635ca6" providerId="AD" clId="Web-{C287F7F8-022A-E5A3-403B-B506E056B2C1}" dt="2021-03-25T21:18:30.269" v="14" actId="1076"/>
          <ac:picMkLst>
            <pc:docMk/>
            <pc:sldMk cId="3009363441" sldId="262"/>
            <ac:picMk id="287" creationId="{00000000-0000-0000-0000-000000000000}"/>
          </ac:picMkLst>
        </pc:picChg>
      </pc:sldChg>
      <pc:sldChg chg="delSp">
        <pc:chgData name="Green, Natalia" userId="S::natalia.green_uhs.nhs.uk#ext#@sotonac.onmicrosoft.com::bf324bb5-e447-45be-938c-312f37635ca6" providerId="AD" clId="Web-{C287F7F8-022A-E5A3-403B-B506E056B2C1}" dt="2021-03-25T21:18:50.395" v="16"/>
        <pc:sldMkLst>
          <pc:docMk/>
          <pc:sldMk cId="1974776008" sldId="293"/>
        </pc:sldMkLst>
        <pc:spChg chg="del">
          <ac:chgData name="Green, Natalia" userId="S::natalia.green_uhs.nhs.uk#ext#@sotonac.onmicrosoft.com::bf324bb5-e447-45be-938c-312f37635ca6" providerId="AD" clId="Web-{C287F7F8-022A-E5A3-403B-B506E056B2C1}" dt="2021-03-25T21:18:48.614" v="15"/>
          <ac:spMkLst>
            <pc:docMk/>
            <pc:sldMk cId="1974776008" sldId="293"/>
            <ac:spMk id="2" creationId="{0B95BAB1-CB1B-4122-BEDE-092EACC2C66E}"/>
          </ac:spMkLst>
        </pc:spChg>
        <pc:spChg chg="del">
          <ac:chgData name="Green, Natalia" userId="S::natalia.green_uhs.nhs.uk#ext#@sotonac.onmicrosoft.com::bf324bb5-e447-45be-938c-312f37635ca6" providerId="AD" clId="Web-{C287F7F8-022A-E5A3-403B-B506E056B2C1}" dt="2021-03-25T21:18:50.395" v="16"/>
          <ac:spMkLst>
            <pc:docMk/>
            <pc:sldMk cId="1974776008" sldId="293"/>
            <ac:spMk id="3" creationId="{F40B4FC7-E86E-47E7-BF52-DB2858D5689D}"/>
          </ac:spMkLst>
        </pc:spChg>
      </pc:sldChg>
    </pc:docChg>
  </pc:docChgLst>
  <pc:docChgLst>
    <pc:chgData name="Natasha Green" userId="S::ng1v20@soton.ac.uk::95db0ffa-da5b-477d-ae38-1990569217b1" providerId="AD" clId="Web-{0B65F237-96CD-97AE-BE68-0C4190E933AA}"/>
    <pc:docChg chg="modSld">
      <pc:chgData name="Natasha Green" userId="S::ng1v20@soton.ac.uk::95db0ffa-da5b-477d-ae38-1990569217b1" providerId="AD" clId="Web-{0B65F237-96CD-97AE-BE68-0C4190E933AA}" dt="2022-01-04T10:50:44.432" v="17" actId="20577"/>
      <pc:docMkLst>
        <pc:docMk/>
      </pc:docMkLst>
      <pc:sldChg chg="modSp">
        <pc:chgData name="Natasha Green" userId="S::ng1v20@soton.ac.uk::95db0ffa-da5b-477d-ae38-1990569217b1" providerId="AD" clId="Web-{0B65F237-96CD-97AE-BE68-0C4190E933AA}" dt="2022-01-04T10:50:44.432" v="17" actId="20577"/>
        <pc:sldMkLst>
          <pc:docMk/>
          <pc:sldMk cId="2888178037" sldId="297"/>
        </pc:sldMkLst>
        <pc:spChg chg="mod">
          <ac:chgData name="Natasha Green" userId="S::ng1v20@soton.ac.uk::95db0ffa-da5b-477d-ae38-1990569217b1" providerId="AD" clId="Web-{0B65F237-96CD-97AE-BE68-0C4190E933AA}" dt="2022-01-04T10:50:44.432" v="17" actId="20577"/>
          <ac:spMkLst>
            <pc:docMk/>
            <pc:sldMk cId="2888178037" sldId="297"/>
            <ac:spMk id="241" creationId="{00000000-0000-0000-0000-000000000000}"/>
          </ac:spMkLst>
        </pc:spChg>
      </pc:sldChg>
    </pc:docChg>
  </pc:docChgLst>
  <pc:docChgLst>
    <pc:chgData name="Natasha Green" userId="S::ng1v20@soton.ac.uk::95db0ffa-da5b-477d-ae38-1990569217b1" providerId="AD" clId="Web-{C65881FB-9900-F253-C1DF-70DED0707F7A}"/>
    <pc:docChg chg="modSld">
      <pc:chgData name="Natasha Green" userId="S::ng1v20@soton.ac.uk::95db0ffa-da5b-477d-ae38-1990569217b1" providerId="AD" clId="Web-{C65881FB-9900-F253-C1DF-70DED0707F7A}" dt="2021-12-20T13:45:09.736" v="10" actId="20577"/>
      <pc:docMkLst>
        <pc:docMk/>
      </pc:docMkLst>
      <pc:sldChg chg="modSp">
        <pc:chgData name="Natasha Green" userId="S::ng1v20@soton.ac.uk::95db0ffa-da5b-477d-ae38-1990569217b1" providerId="AD" clId="Web-{C65881FB-9900-F253-C1DF-70DED0707F7A}" dt="2021-12-20T13:44:12.797" v="1" actId="20577"/>
        <pc:sldMkLst>
          <pc:docMk/>
          <pc:sldMk cId="1499962002" sldId="256"/>
        </pc:sldMkLst>
        <pc:spChg chg="mod">
          <ac:chgData name="Natasha Green" userId="S::ng1v20@soton.ac.uk::95db0ffa-da5b-477d-ae38-1990569217b1" providerId="AD" clId="Web-{C65881FB-9900-F253-C1DF-70DED0707F7A}" dt="2021-12-20T13:44:12.797" v="1" actId="20577"/>
          <ac:spMkLst>
            <pc:docMk/>
            <pc:sldMk cId="1499962002" sldId="256"/>
            <ac:spMk id="233" creationId="{00000000-0000-0000-0000-000000000000}"/>
          </ac:spMkLst>
        </pc:spChg>
      </pc:sldChg>
      <pc:sldChg chg="modSp">
        <pc:chgData name="Natasha Green" userId="S::ng1v20@soton.ac.uk::95db0ffa-da5b-477d-ae38-1990569217b1" providerId="AD" clId="Web-{C65881FB-9900-F253-C1DF-70DED0707F7A}" dt="2021-12-20T13:44:41.048" v="2" actId="14100"/>
        <pc:sldMkLst>
          <pc:docMk/>
          <pc:sldMk cId="2741228286" sldId="302"/>
        </pc:sldMkLst>
        <pc:spChg chg="mod">
          <ac:chgData name="Natasha Green" userId="S::ng1v20@soton.ac.uk::95db0ffa-da5b-477d-ae38-1990569217b1" providerId="AD" clId="Web-{C65881FB-9900-F253-C1DF-70DED0707F7A}" dt="2021-12-20T13:44:41.048" v="2" actId="14100"/>
          <ac:spMkLst>
            <pc:docMk/>
            <pc:sldMk cId="2741228286" sldId="302"/>
            <ac:spMk id="5" creationId="{F5AFC0AA-05A1-EF4F-AAB2-AAF18AC9A556}"/>
          </ac:spMkLst>
        </pc:spChg>
      </pc:sldChg>
      <pc:sldChg chg="modSp">
        <pc:chgData name="Natasha Green" userId="S::ng1v20@soton.ac.uk::95db0ffa-da5b-477d-ae38-1990569217b1" providerId="AD" clId="Web-{C65881FB-9900-F253-C1DF-70DED0707F7A}" dt="2021-12-20T13:45:09.736" v="10" actId="20577"/>
        <pc:sldMkLst>
          <pc:docMk/>
          <pc:sldMk cId="1340367228" sldId="303"/>
        </pc:sldMkLst>
        <pc:spChg chg="mod">
          <ac:chgData name="Natasha Green" userId="S::ng1v20@soton.ac.uk::95db0ffa-da5b-477d-ae38-1990569217b1" providerId="AD" clId="Web-{C65881FB-9900-F253-C1DF-70DED0707F7A}" dt="2021-12-20T13:45:09.736" v="10" actId="20577"/>
          <ac:spMkLst>
            <pc:docMk/>
            <pc:sldMk cId="1340367228" sldId="303"/>
            <ac:spMk id="27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B34C78-3799-6943-88D6-59447363F498}" type="datetimeFigureOut">
              <a:rPr lang="en-US" smtClean="0"/>
              <a:t>1/4/2022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FE3218-8BDA-024C-BC2D-CB9F30E44CDF}" type="slidenum">
              <a:rPr lang="en-US" smtClean="0"/>
              <a:t>‹#›</a:t>
            </a:fld>
            <a:endParaRPr lang="en-US"/>
          </a:p>
        </p:txBody>
      </p:sp>
    </p:spTree>
    <p:extLst>
      <p:ext uri="{BB962C8B-B14F-4D97-AF65-F5344CB8AC3E}">
        <p14:creationId xmlns:p14="http://schemas.microsoft.com/office/powerpoint/2010/main" val="2490622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417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65152134c_2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b65152134c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21949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b525822f29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b525822f2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75246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bb11a67497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bb11a67497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40384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bb11a67497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bb11a67497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38303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b65152134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gb65152134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8032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abefc0c955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abefc0c95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1920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af9cfb55a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gaf9cfb55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50315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GB"/>
              <a:t>Click to edit Master subtitle style</a:t>
            </a:r>
            <a:endParaRPr lang="en-GB" dirty="0"/>
          </a:p>
        </p:txBody>
      </p:sp>
    </p:spTree>
    <p:extLst>
      <p:ext uri="{BB962C8B-B14F-4D97-AF65-F5344CB8AC3E}">
        <p14:creationId xmlns:p14="http://schemas.microsoft.com/office/powerpoint/2010/main" val="264140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1825698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04/01/2022</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1682092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6014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83059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21428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009943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706554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04/01/2022</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67450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7310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955434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074050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69106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19E7-D0D7-4CBB-AACE-C5FC307A375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CDEEBC-5A7B-4B35-9581-31198D2D404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091FA4-2370-481A-8BCB-608C1684F485}"/>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5" name="Footer Placeholder 4">
            <a:extLst>
              <a:ext uri="{FF2B5EF4-FFF2-40B4-BE49-F238E27FC236}">
                <a16:creationId xmlns:a16="http://schemas.microsoft.com/office/drawing/2014/main" id="{A4425FB8-6EEC-46AE-92A5-749F1DA758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BF0804-0C4A-4C27-878C-88FEA8833F3D}"/>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562371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EC0DE-12CB-4348-A897-E126D605C2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3B85F3-1B32-49BD-9337-D7DA385CD1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AE112C-3889-446B-B008-0B5DA57EF340}"/>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5" name="Footer Placeholder 4">
            <a:extLst>
              <a:ext uri="{FF2B5EF4-FFF2-40B4-BE49-F238E27FC236}">
                <a16:creationId xmlns:a16="http://schemas.microsoft.com/office/drawing/2014/main" id="{0A649288-9B2F-4E76-AB20-3092640D39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BDBA22-A989-41AE-878C-0EB24F205CC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06789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FB90-E603-40DB-88A5-97CD14E743B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EC246B-8A90-4C61-A591-3DE2BC409F2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0A0DB-28F8-43B1-B5A3-41E8E23CFE13}"/>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5" name="Footer Placeholder 4">
            <a:extLst>
              <a:ext uri="{FF2B5EF4-FFF2-40B4-BE49-F238E27FC236}">
                <a16:creationId xmlns:a16="http://schemas.microsoft.com/office/drawing/2014/main" id="{F2C513A3-FA12-4A5F-9046-58865A757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1AFAD9-1413-4118-B481-D42EA7E9BF4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73348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6215-2B5E-4BC7-83E8-5367F47BE9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10B254-83D0-4325-B971-1480F220956B}"/>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AB6158-C422-4DB8-9FA6-C53E5CC6E7C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3C50B2-0336-4DEF-95FF-9DF00867758A}"/>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6" name="Footer Placeholder 5">
            <a:extLst>
              <a:ext uri="{FF2B5EF4-FFF2-40B4-BE49-F238E27FC236}">
                <a16:creationId xmlns:a16="http://schemas.microsoft.com/office/drawing/2014/main" id="{0997D576-C992-49AA-99D3-86A3501114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3FB918-A4DE-4366-B986-46E7501C8BA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28390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BA92-F8A7-4476-979B-8CA2C57134A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493AA4-D7F2-49B2-9DB1-D7FFA19FA4F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B0D446-5381-4677-BE80-1DED58F3BCE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3A056B4-9DBF-4F64-BD3F-8D75235DF84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E8D03-8637-473C-A216-7FF1A8D4EF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90BF38-7764-4358-A8F9-78B80A6B0B3A}"/>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8" name="Footer Placeholder 7">
            <a:extLst>
              <a:ext uri="{FF2B5EF4-FFF2-40B4-BE49-F238E27FC236}">
                <a16:creationId xmlns:a16="http://schemas.microsoft.com/office/drawing/2014/main" id="{65F8C702-C7F7-4395-98E9-207E6E9F5F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6E2425-7F51-4BF4-ADE2-CA7CDFD38445}"/>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355578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6128-DFA8-4FEC-A126-B7901BFB71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335252-81F2-474B-89DD-98985E54B898}"/>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4" name="Footer Placeholder 3">
            <a:extLst>
              <a:ext uri="{FF2B5EF4-FFF2-40B4-BE49-F238E27FC236}">
                <a16:creationId xmlns:a16="http://schemas.microsoft.com/office/drawing/2014/main" id="{3A266CCD-5DE9-4300-BCB7-C4A5F4D537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394510-2520-4A43-966A-31410FCFE57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46711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2A35E-24EF-4776-B81C-EEA809CD05A7}"/>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3" name="Footer Placeholder 2">
            <a:extLst>
              <a:ext uri="{FF2B5EF4-FFF2-40B4-BE49-F238E27FC236}">
                <a16:creationId xmlns:a16="http://schemas.microsoft.com/office/drawing/2014/main" id="{27285F7D-8391-415F-9960-3A9FE4029D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4A943B-E868-4C10-AF10-CCDB593A031C}"/>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19241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6610-D411-47D4-82DC-D74788FC01E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2F3BAC-C5A1-47E3-8929-B20E0959281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A49EA96-94FB-471C-A502-17F3F7164D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0251B-8CF0-47A6-85B2-B43587443729}"/>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6" name="Footer Placeholder 5">
            <a:extLst>
              <a:ext uri="{FF2B5EF4-FFF2-40B4-BE49-F238E27FC236}">
                <a16:creationId xmlns:a16="http://schemas.microsoft.com/office/drawing/2014/main" id="{6F4C23D8-D692-4777-B53F-55D0947BD3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9A5CD8-29B0-46BC-9EE2-5AF9CB38FA4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94643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08DE6-AFFC-47B8-86D6-CE363C194F8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F0186B-F228-4FD7-AEBF-2FFCED5F8CA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C9126D-B307-44CB-9E20-FBB204E8FD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2C032-A238-4AB8-8263-4A1961E1E346}"/>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6" name="Footer Placeholder 5">
            <a:extLst>
              <a:ext uri="{FF2B5EF4-FFF2-40B4-BE49-F238E27FC236}">
                <a16:creationId xmlns:a16="http://schemas.microsoft.com/office/drawing/2014/main" id="{49677205-ED85-41BA-BC8D-0198D4EAD1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771F2D-7809-43AB-B377-E4AAF07B8DA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805823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BB02-2241-4849-BB2F-95BD76EB1E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399EF7-7ADC-458B-9DE3-71F6C4F789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6632E8-5999-4754-89B8-B20CB4FD686A}"/>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5" name="Footer Placeholder 4">
            <a:extLst>
              <a:ext uri="{FF2B5EF4-FFF2-40B4-BE49-F238E27FC236}">
                <a16:creationId xmlns:a16="http://schemas.microsoft.com/office/drawing/2014/main" id="{0052882A-9F7B-4758-A2F4-B898FEA15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1D3125-50A4-4FA6-8777-1AAB533D11F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205883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829FD-76E6-4248-9031-AF20DEC9B0B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3DFE86-BA64-4CBB-8A7A-0981D0D1D87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298042-2878-42B0-9EA9-B6F4F7D6C355}"/>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5" name="Footer Placeholder 4">
            <a:extLst>
              <a:ext uri="{FF2B5EF4-FFF2-40B4-BE49-F238E27FC236}">
                <a16:creationId xmlns:a16="http://schemas.microsoft.com/office/drawing/2014/main" id="{6AA583D6-562A-4568-BDCA-649E26E387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225213-EA3D-4495-B45F-C4C7E6C213E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588900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p:nvPr/>
        </p:nvSpPr>
        <p:spPr>
          <a:xfrm>
            <a:off x="5138226" y="6170500"/>
            <a:ext cx="3907500" cy="554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Calibri"/>
                <a:ea typeface="Calibri"/>
                <a:cs typeface="Calibri"/>
                <a:sym typeface="Calibri"/>
              </a:rPr>
              <a:t>#BePartOfTheSolution</a:t>
            </a:r>
            <a:endParaRPr sz="30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13986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5.png"/><Relationship Id="rId2" Type="http://schemas.openxmlformats.org/officeDocument/2006/relationships/slideLayout" Target="../slideLayouts/slideLayout37.xml"/><Relationship Id="rId16"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17" Type="http://schemas.openxmlformats.org/officeDocument/2006/relationships/image" Target="../media/image1.png"/><Relationship Id="rId2" Type="http://schemas.openxmlformats.org/officeDocument/2006/relationships/slideLayout" Target="../slideLayouts/slideLayout49.xml"/><Relationship Id="rId16" Type="http://schemas.openxmlformats.org/officeDocument/2006/relationships/image" Target="../media/image5.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17" Type="http://schemas.openxmlformats.org/officeDocument/2006/relationships/image" Target="../media/image1.png"/><Relationship Id="rId2" Type="http://schemas.openxmlformats.org/officeDocument/2006/relationships/slideLayout" Target="../slideLayouts/slideLayout60.xml"/><Relationship Id="rId16" Type="http://schemas.openxmlformats.org/officeDocument/2006/relationships/image" Target="../media/image5.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2.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3.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6" Type="http://schemas.openxmlformats.org/officeDocument/2006/relationships/image" Target="../media/image5.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2.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5" name="Picture 14" descr="Icon&#10;&#10;Description automatically generated">
            <a:extLst>
              <a:ext uri="{FF2B5EF4-FFF2-40B4-BE49-F238E27FC236}">
                <a16:creationId xmlns:a16="http://schemas.microsoft.com/office/drawing/2014/main" id="{098F0547-4D81-48C0-AEBA-351FA48ABC8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9011155">
            <a:off x="-475403" y="-626009"/>
            <a:ext cx="1469038" cy="1466557"/>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 id="2147483881" r:id="rId13"/>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1" name="Picture 10" descr="Icon&#10;&#10;Description automatically generated">
            <a:extLst>
              <a:ext uri="{FF2B5EF4-FFF2-40B4-BE49-F238E27FC236}">
                <a16:creationId xmlns:a16="http://schemas.microsoft.com/office/drawing/2014/main" id="{07B00C9A-E3D8-457E-9307-1DE662663C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11155">
            <a:off x="-444393" y="-615989"/>
            <a:ext cx="1469038" cy="1466557"/>
          </a:xfrm>
          <a:prstGeom prst="rect">
            <a:avLst/>
          </a:prstGeom>
        </p:spPr>
      </p:pic>
    </p:spTree>
    <p:extLst>
      <p:ext uri="{BB962C8B-B14F-4D97-AF65-F5344CB8AC3E}">
        <p14:creationId xmlns:p14="http://schemas.microsoft.com/office/powerpoint/2010/main" val="4409857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dirty="0">
                <a:solidFill>
                  <a:srgbClr val="EDB834"/>
                </a:solidFill>
              </a:rPr>
              <a:t>#</a:t>
            </a:r>
            <a:r>
              <a:rPr lang="en-GB" sz="3000" b="1" dirty="0" err="1">
                <a:solidFill>
                  <a:srgbClr val="EDB834"/>
                </a:solidFill>
              </a:rPr>
              <a:t>BePartOfTheSolution</a:t>
            </a:r>
            <a:endParaRPr lang="en-GB" sz="3000" b="1" dirty="0">
              <a:solidFill>
                <a:srgbClr val="EDB834"/>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solidFill>
            <a:srgbClr val="EDB834"/>
          </a:solidFill>
          <a:ln>
            <a:solidFill>
              <a:srgbClr val="EDB834"/>
            </a:solidFill>
          </a:ln>
        </p:spPr>
        <p:txBody>
          <a:bodyPr wrap="square" rtlCol="0">
            <a:spAutoFit/>
          </a:bodyPr>
          <a:lstStyle/>
          <a:p>
            <a:pPr algn="ctr"/>
            <a:r>
              <a:rPr lang="en-GB" sz="1800" dirty="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dirty="0"/>
          </a:p>
        </p:txBody>
      </p:sp>
      <p:pic>
        <p:nvPicPr>
          <p:cNvPr id="18" name="Picture 17" descr="Icon&#10;&#10;Description automatically generated">
            <a:extLst>
              <a:ext uri="{FF2B5EF4-FFF2-40B4-BE49-F238E27FC236}">
                <a16:creationId xmlns:a16="http://schemas.microsoft.com/office/drawing/2014/main" id="{209A22B5-1240-4724-8122-846B73E30E7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11155">
            <a:off x="-474523" y="-596755"/>
            <a:ext cx="1469038" cy="1466557"/>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8316A0-E902-47ED-AACC-94AD790ECF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E57D1D-9A5A-41D5-AB9A-A8595BC17F1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847A4B-3916-47A8-9FEA-4B31D5C713C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9177D8-F209-473E-97B6-F7A1A7814214}" type="datetimeFigureOut">
              <a:rPr lang="en-GB" smtClean="0"/>
              <a:t>04/01/2022</a:t>
            </a:fld>
            <a:endParaRPr lang="en-GB"/>
          </a:p>
        </p:txBody>
      </p:sp>
      <p:sp>
        <p:nvSpPr>
          <p:cNvPr id="5" name="Footer Placeholder 4">
            <a:extLst>
              <a:ext uri="{FF2B5EF4-FFF2-40B4-BE49-F238E27FC236}">
                <a16:creationId xmlns:a16="http://schemas.microsoft.com/office/drawing/2014/main" id="{D3D81E3F-F25B-43A3-93C2-710F55ECA2C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82E035-8CC5-46A3-A634-C8F448085B1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38C90-1CA1-444B-9124-281EBDC23D8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D74E0BE4-6B18-4CF0-B9BD-ED4CBDEC10D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3E18DE5A-3706-4144-83E6-32256B6ED81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5AB59404-2E2E-4EA4-B8AD-7C98B15F943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018A4577-ADAF-4F53-9A7D-F06881F3554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1" name="Rectangle 10">
            <a:extLst>
              <a:ext uri="{FF2B5EF4-FFF2-40B4-BE49-F238E27FC236}">
                <a16:creationId xmlns:a16="http://schemas.microsoft.com/office/drawing/2014/main" id="{968970BA-8CB0-4532-9FF9-326AA80758DE}"/>
              </a:ext>
            </a:extLst>
          </p:cNvPr>
          <p:cNvSpPr/>
          <p:nvPr userDrawn="1"/>
        </p:nvSpPr>
        <p:spPr>
          <a:xfrm>
            <a:off x="0" y="6034964"/>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E945656-6B13-4B87-A9BA-1E43071DCBC1}"/>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79151073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
        <p:nvSpPr>
          <p:cNvPr id="18" name="Rectangle 17">
            <a:extLst>
              <a:ext uri="{FF2B5EF4-FFF2-40B4-BE49-F238E27FC236}">
                <a16:creationId xmlns:a16="http://schemas.microsoft.com/office/drawing/2014/main" id="{D7AE6CB5-4B78-4CBC-869B-A139B6EF23F2}"/>
              </a:ext>
            </a:extLst>
          </p:cNvPr>
          <p:cNvSpPr/>
          <p:nvPr userDrawn="1"/>
        </p:nvSpPr>
        <p:spPr>
          <a:xfrm>
            <a:off x="0" y="6034964"/>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604EC63-9B9B-43D4-96F2-1828A5B4B451}"/>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29311A-CD39-48E9-AC9C-940E4487B5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01139796-9FAA-48AE-A5FA-1BBE5EA86EB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59F8EC-C151-4CCF-B7A2-524E50B2B4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54AD-51B3-4898-9E71-3D9EA39FD4EA}" type="slidenum">
              <a:rPr lang="en-GB" smtClean="0"/>
              <a:t>‹#›</a:t>
            </a:fld>
            <a:endParaRPr lang="en-GB"/>
          </a:p>
        </p:txBody>
      </p:sp>
      <p:sp>
        <p:nvSpPr>
          <p:cNvPr id="12" name="Rectangle 11">
            <a:extLst>
              <a:ext uri="{FF2B5EF4-FFF2-40B4-BE49-F238E27FC236}">
                <a16:creationId xmlns:a16="http://schemas.microsoft.com/office/drawing/2014/main" id="{86596816-1D0F-4AD4-89F7-4095704C59FE}"/>
              </a:ext>
            </a:extLst>
          </p:cNvPr>
          <p:cNvSpPr/>
          <p:nvPr userDrawn="1"/>
        </p:nvSpPr>
        <p:spPr>
          <a:xfrm>
            <a:off x="0" y="6037006"/>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7A2C80B-1C74-44F0-B5C8-38CDD5272C3E}"/>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
          <p:cNvSpPr txBox="1">
            <a:spLocks noGrp="1"/>
          </p:cNvSpPr>
          <p:nvPr>
            <p:ph type="title"/>
          </p:nvPr>
        </p:nvSpPr>
        <p:spPr>
          <a:xfrm>
            <a:off x="377009" y="628322"/>
            <a:ext cx="8079600" cy="11996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800"/>
              <a:buFont typeface="Calibri"/>
              <a:buNone/>
            </a:pPr>
            <a:r>
              <a:rPr lang="en-GB" sz="4800" dirty="0">
                <a:solidFill>
                  <a:srgbClr val="0F6AB1"/>
                </a:solidFill>
                <a:latin typeface="Gill Sans"/>
                <a:ea typeface="Gill Sans"/>
                <a:cs typeface="Gill Sans"/>
                <a:sym typeface="Gill Sans"/>
              </a:rPr>
              <a:t>Design a Face Mask</a:t>
            </a:r>
            <a:endParaRPr sz="4800" dirty="0">
              <a:solidFill>
                <a:srgbClr val="0F6AB1"/>
              </a:solidFill>
              <a:latin typeface="Gill Sans"/>
              <a:ea typeface="Gill Sans"/>
              <a:cs typeface="Gill Sans"/>
              <a:sym typeface="Gill Sans"/>
            </a:endParaRPr>
          </a:p>
        </p:txBody>
      </p:sp>
      <p:sp>
        <p:nvSpPr>
          <p:cNvPr id="234" name="Google Shape;234;p1"/>
          <p:cNvSpPr txBox="1">
            <a:spLocks noGrp="1"/>
          </p:cNvSpPr>
          <p:nvPr>
            <p:ph type="subTitle" idx="1"/>
          </p:nvPr>
        </p:nvSpPr>
        <p:spPr>
          <a:xfrm>
            <a:off x="756138" y="2354991"/>
            <a:ext cx="7700470" cy="307989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5000"/>
              </a:lnSpc>
              <a:spcBef>
                <a:spcPts val="0"/>
              </a:spcBef>
              <a:spcAft>
                <a:spcPts val="0"/>
              </a:spcAft>
              <a:buClr>
                <a:schemeClr val="dk1"/>
              </a:buClr>
              <a:buSzPts val="1100"/>
              <a:buNone/>
            </a:pPr>
            <a:r>
              <a:rPr lang="en-GB" sz="3300" dirty="0">
                <a:solidFill>
                  <a:schemeClr val="accent5">
                    <a:lumMod val="50000"/>
                  </a:schemeClr>
                </a:solidFill>
                <a:latin typeface="Gill Sans" panose="020B0502020104020203" pitchFamily="34" charset="-79"/>
                <a:cs typeface="Gill Sans" panose="020B0502020104020203" pitchFamily="34" charset="-79"/>
                <a:sym typeface="Gill Sans"/>
              </a:rPr>
              <a:t>Objectives:</a:t>
            </a:r>
            <a:r>
              <a:rPr lang="en-GB" sz="3300" dirty="0">
                <a:solidFill>
                  <a:schemeClr val="accent5">
                    <a:lumMod val="50000"/>
                  </a:schemeClr>
                </a:solidFill>
                <a:latin typeface="Gill Sans" panose="020B0502020104020203" pitchFamily="34" charset="-79"/>
                <a:cs typeface="Gill Sans" panose="020B0502020104020203" pitchFamily="34" charset="-79"/>
                <a:sym typeface="Comfortaa"/>
              </a:rPr>
              <a:t> </a:t>
            </a:r>
          </a:p>
          <a:p>
            <a:pPr marL="0" lvl="0" indent="0" algn="l" rtl="0">
              <a:lnSpc>
                <a:spcPct val="115000"/>
              </a:lnSpc>
              <a:spcBef>
                <a:spcPts val="0"/>
              </a:spcBef>
              <a:spcAft>
                <a:spcPts val="0"/>
              </a:spcAft>
              <a:buClr>
                <a:schemeClr val="dk1"/>
              </a:buClr>
              <a:buSzPts val="1100"/>
              <a:buNone/>
            </a:pPr>
            <a:endParaRPr sz="2600" dirty="0">
              <a:solidFill>
                <a:schemeClr val="accent5">
                  <a:lumMod val="50000"/>
                </a:schemeClr>
              </a:solidFill>
              <a:latin typeface="Gill Sans" panose="020B0502020104020203" pitchFamily="34" charset="-79"/>
              <a:cs typeface="Gill Sans" panose="020B0502020104020203" pitchFamily="34" charset="-79"/>
              <a:sym typeface="Comfortaa"/>
            </a:endParaRPr>
          </a:p>
          <a:p>
            <a:pPr marL="685800" lvl="0" indent="-381000" algn="l" rtl="0">
              <a:lnSpc>
                <a:spcPct val="115000"/>
              </a:lnSpc>
              <a:spcBef>
                <a:spcPts val="0"/>
              </a:spcBef>
              <a:spcAft>
                <a:spcPts val="0"/>
              </a:spcAft>
              <a:buClr>
                <a:schemeClr val="accent5">
                  <a:lumMod val="50000"/>
                </a:schemeClr>
              </a:buClr>
              <a:buSzPct val="70000"/>
              <a:buFont typeface="Gill Sans"/>
              <a:buChar char="●"/>
            </a:pPr>
            <a:r>
              <a:rPr lang="en-GB" dirty="0">
                <a:solidFill>
                  <a:schemeClr val="accent5">
                    <a:lumMod val="50000"/>
                  </a:schemeClr>
                </a:solidFill>
                <a:latin typeface="Gill Sans" panose="020B0502020104020203" pitchFamily="34" charset="-79"/>
                <a:cs typeface="Gill Sans" panose="020B0502020104020203" pitchFamily="34" charset="-79"/>
                <a:sym typeface="Gill Sans"/>
              </a:rPr>
              <a:t>To identify wearing face masks as a prevention measure of spreading the virus </a:t>
            </a:r>
            <a:endParaRPr dirty="0">
              <a:solidFill>
                <a:schemeClr val="accent5">
                  <a:lumMod val="50000"/>
                </a:schemeClr>
              </a:solidFill>
              <a:latin typeface="Gill Sans" panose="020B0502020104020203" pitchFamily="34" charset="-79"/>
              <a:cs typeface="Gill Sans" panose="020B0502020104020203" pitchFamily="34" charset="-79"/>
              <a:sym typeface="Gill Sans"/>
            </a:endParaRPr>
          </a:p>
          <a:p>
            <a:pPr marL="0" lvl="0" indent="0" algn="l" rtl="0">
              <a:lnSpc>
                <a:spcPct val="115000"/>
              </a:lnSpc>
              <a:spcBef>
                <a:spcPts val="0"/>
              </a:spcBef>
              <a:spcAft>
                <a:spcPts val="0"/>
              </a:spcAft>
              <a:buClr>
                <a:schemeClr val="dk1"/>
              </a:buClr>
              <a:buSzPct val="50000"/>
              <a:buNone/>
            </a:pPr>
            <a:r>
              <a:rPr lang="en-GB" dirty="0">
                <a:solidFill>
                  <a:schemeClr val="accent5">
                    <a:lumMod val="50000"/>
                  </a:schemeClr>
                </a:solidFill>
                <a:latin typeface="Gill Sans" panose="020B0502020104020203" pitchFamily="34" charset="-79"/>
                <a:cs typeface="Gill Sans" panose="020B0502020104020203" pitchFamily="34" charset="-79"/>
                <a:sym typeface="Gill Sans"/>
              </a:rPr>
              <a:t>  </a:t>
            </a:r>
            <a:endParaRPr dirty="0">
              <a:solidFill>
                <a:schemeClr val="accent5">
                  <a:lumMod val="50000"/>
                </a:schemeClr>
              </a:solidFill>
              <a:latin typeface="Gill Sans" panose="020B0502020104020203" pitchFamily="34" charset="-79"/>
              <a:cs typeface="Gill Sans" panose="020B0502020104020203" pitchFamily="34" charset="-79"/>
              <a:sym typeface="Gill Sans"/>
            </a:endParaRPr>
          </a:p>
          <a:p>
            <a:pPr marL="685800" lvl="0" indent="-381000" algn="l" rtl="0">
              <a:lnSpc>
                <a:spcPct val="115000"/>
              </a:lnSpc>
              <a:spcBef>
                <a:spcPts val="0"/>
              </a:spcBef>
              <a:spcAft>
                <a:spcPts val="0"/>
              </a:spcAft>
              <a:buClr>
                <a:schemeClr val="accent5">
                  <a:lumMod val="50000"/>
                </a:schemeClr>
              </a:buClr>
              <a:buSzPct val="70000"/>
              <a:buFont typeface="Gill Sans"/>
              <a:buChar char="●"/>
            </a:pPr>
            <a:r>
              <a:rPr lang="en-GB" dirty="0">
                <a:solidFill>
                  <a:schemeClr val="accent5">
                    <a:lumMod val="50000"/>
                  </a:schemeClr>
                </a:solidFill>
                <a:latin typeface="Gill Sans" panose="020B0502020104020203" pitchFamily="34" charset="-79"/>
                <a:cs typeface="Gill Sans" panose="020B0502020104020203" pitchFamily="34" charset="-79"/>
                <a:sym typeface="Gill Sans"/>
              </a:rPr>
              <a:t>To test materials and suggest those that will be suitable for a face mask, giving simple reasons to support your suggestions </a:t>
            </a:r>
            <a:endParaRPr dirty="0">
              <a:solidFill>
                <a:schemeClr val="accent5">
                  <a:lumMod val="50000"/>
                </a:schemeClr>
              </a:solidFill>
              <a:latin typeface="Gill Sans" panose="020B0502020104020203" pitchFamily="34" charset="-79"/>
              <a:cs typeface="Gill Sans" panose="020B0502020104020203" pitchFamily="34" charset="-79"/>
              <a:sym typeface="Gill Sans"/>
            </a:endParaRPr>
          </a:p>
          <a:p>
            <a:pPr marL="0" lvl="0" indent="0" algn="l" rtl="0">
              <a:lnSpc>
                <a:spcPct val="115000"/>
              </a:lnSpc>
              <a:spcBef>
                <a:spcPts val="0"/>
              </a:spcBef>
              <a:spcAft>
                <a:spcPts val="0"/>
              </a:spcAft>
              <a:buClr>
                <a:schemeClr val="dk1"/>
              </a:buClr>
              <a:buSzPct val="50000"/>
              <a:buNone/>
            </a:pPr>
            <a:endParaRPr sz="2600" dirty="0">
              <a:solidFill>
                <a:schemeClr val="accent5">
                  <a:lumMod val="50000"/>
                </a:schemeClr>
              </a:solidFill>
              <a:latin typeface="Gill Sans" panose="020B0502020104020203" pitchFamily="34" charset="-79"/>
              <a:cs typeface="Gill Sans" panose="020B0502020104020203" pitchFamily="34" charset="-79"/>
              <a:sym typeface="Comfortaa"/>
            </a:endParaRPr>
          </a:p>
          <a:p>
            <a:pPr marL="0" lvl="0" indent="0" algn="l" rtl="0">
              <a:lnSpc>
                <a:spcPct val="115000"/>
              </a:lnSpc>
              <a:spcBef>
                <a:spcPts val="0"/>
              </a:spcBef>
              <a:spcAft>
                <a:spcPts val="0"/>
              </a:spcAft>
              <a:buClr>
                <a:schemeClr val="dk1"/>
              </a:buClr>
              <a:buSzPts val="1100"/>
              <a:buFont typeface="Arial"/>
              <a:buNone/>
            </a:pPr>
            <a:endParaRPr sz="3100" dirty="0">
              <a:solidFill>
                <a:srgbClr val="3D85C6"/>
              </a:solidFill>
              <a:highlight>
                <a:srgbClr val="FFFFFF"/>
              </a:highlight>
              <a:latin typeface="Gill Sans MT" panose="020B0502020104020203" pitchFamily="34" charset="77"/>
              <a:ea typeface="Comfortaa"/>
              <a:cs typeface="Comfortaa"/>
              <a:sym typeface="Comfortaa"/>
            </a:endParaRPr>
          </a:p>
          <a:p>
            <a:pPr marL="91440" lvl="0" indent="0" algn="l" rtl="0">
              <a:lnSpc>
                <a:spcPct val="85000"/>
              </a:lnSpc>
              <a:spcBef>
                <a:spcPts val="0"/>
              </a:spcBef>
              <a:spcAft>
                <a:spcPts val="0"/>
              </a:spcAft>
              <a:buClr>
                <a:srgbClr val="262626"/>
              </a:buClr>
              <a:buSzPts val="2400"/>
              <a:buNone/>
            </a:pPr>
            <a:endParaRPr dirty="0"/>
          </a:p>
        </p:txBody>
      </p:sp>
    </p:spTree>
    <p:extLst>
      <p:ext uri="{BB962C8B-B14F-4D97-AF65-F5344CB8AC3E}">
        <p14:creationId xmlns:p14="http://schemas.microsoft.com/office/powerpoint/2010/main" val="1499962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8F2B7E-36C0-1140-9681-E4DE80AE48CA}"/>
              </a:ext>
            </a:extLst>
          </p:cNvPr>
          <p:cNvGrpSpPr/>
          <p:nvPr/>
        </p:nvGrpSpPr>
        <p:grpSpPr>
          <a:xfrm>
            <a:off x="3215437" y="445400"/>
            <a:ext cx="3610665" cy="3424851"/>
            <a:chOff x="3215437" y="445400"/>
            <a:chExt cx="3610665" cy="3424851"/>
          </a:xfrm>
        </p:grpSpPr>
        <p:sp>
          <p:nvSpPr>
            <p:cNvPr id="5" name="Google Shape;287;gabefc0c955_0_11">
              <a:extLst>
                <a:ext uri="{FF2B5EF4-FFF2-40B4-BE49-F238E27FC236}">
                  <a16:creationId xmlns:a16="http://schemas.microsoft.com/office/drawing/2014/main" id="{30926FED-FAE3-495E-8A5A-A984014D0BC0}"/>
                </a:ext>
              </a:extLst>
            </p:cNvPr>
            <p:cNvSpPr txBox="1">
              <a:spLocks/>
            </p:cNvSpPr>
            <p:nvPr/>
          </p:nvSpPr>
          <p:spPr>
            <a:xfrm>
              <a:off x="3493822" y="1179675"/>
              <a:ext cx="3053893" cy="195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Calibri"/>
                <a:buNone/>
                <a:defRPr sz="4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5400" b="0" i="0" u="none" strike="noStrike" kern="0" cap="none" spc="0" normalizeH="0" baseline="0" noProof="0" dirty="0">
                  <a:ln>
                    <a:noFill/>
                  </a:ln>
                  <a:solidFill>
                    <a:srgbClr val="0F6AB1"/>
                  </a:solidFill>
                  <a:effectLst/>
                  <a:uLnTx/>
                  <a:uFillTx/>
                  <a:latin typeface="Gill Sans"/>
                  <a:ea typeface="Gill Sans"/>
                  <a:cs typeface="Gill Sans"/>
                  <a:sym typeface="Gill Sans"/>
                </a:rPr>
                <a:t>Bye, </a:t>
              </a: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5400" b="0" i="0" u="none" strike="noStrike" kern="0" cap="none" spc="0" normalizeH="0" baseline="0" noProof="0" dirty="0">
                  <a:ln>
                    <a:noFill/>
                  </a:ln>
                  <a:solidFill>
                    <a:srgbClr val="0F6AB1"/>
                  </a:solidFill>
                  <a:effectLst/>
                  <a:uLnTx/>
                  <a:uFillTx/>
                  <a:latin typeface="Gill Sans"/>
                  <a:ea typeface="Gill Sans"/>
                  <a:cs typeface="Gill Sans"/>
                  <a:sym typeface="Gill Sans"/>
                </a:rPr>
                <a:t>see you soon!</a:t>
              </a:r>
            </a:p>
          </p:txBody>
        </p:sp>
        <p:sp>
          <p:nvSpPr>
            <p:cNvPr id="7" name="Google Shape;292;gabefc0c955_0_11">
              <a:extLst>
                <a:ext uri="{FF2B5EF4-FFF2-40B4-BE49-F238E27FC236}">
                  <a16:creationId xmlns:a16="http://schemas.microsoft.com/office/drawing/2014/main" id="{66E1F673-BFE0-4D9B-88AE-1BCABE64216C}"/>
                </a:ext>
              </a:extLst>
            </p:cNvPr>
            <p:cNvSpPr/>
            <p:nvPr/>
          </p:nvSpPr>
          <p:spPr>
            <a:xfrm>
              <a:off x="3215437" y="445400"/>
              <a:ext cx="3610665" cy="3424851"/>
            </a:xfrm>
            <a:prstGeom prst="wedgeEllipseCallout">
              <a:avLst>
                <a:gd name="adj1" fmla="val -58794"/>
                <a:gd name="adj2" fmla="val -4129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8" name="Google Shape;292;gabefc0c955_0_11">
            <a:extLst>
              <a:ext uri="{FF2B5EF4-FFF2-40B4-BE49-F238E27FC236}">
                <a16:creationId xmlns:a16="http://schemas.microsoft.com/office/drawing/2014/main" id="{0E932B45-A87C-44E2-AB30-E3727949EBDE}"/>
              </a:ext>
            </a:extLst>
          </p:cNvPr>
          <p:cNvPicPr preferRelativeResize="0"/>
          <p:nvPr/>
        </p:nvPicPr>
        <p:blipFill rotWithShape="1">
          <a:blip r:embed="rId2">
            <a:alphaModFix/>
          </a:blip>
          <a:srcRect/>
          <a:stretch/>
        </p:blipFill>
        <p:spPr>
          <a:xfrm>
            <a:off x="893050" y="344575"/>
            <a:ext cx="1875999" cy="1875999"/>
          </a:xfrm>
          <a:prstGeom prst="rect">
            <a:avLst/>
          </a:prstGeom>
          <a:noFill/>
          <a:ln>
            <a:noFill/>
          </a:ln>
        </p:spPr>
      </p:pic>
    </p:spTree>
    <p:extLst>
      <p:ext uri="{BB962C8B-B14F-4D97-AF65-F5344CB8AC3E}">
        <p14:creationId xmlns:p14="http://schemas.microsoft.com/office/powerpoint/2010/main" val="167950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77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b65152134c_2_18"/>
          <p:cNvSpPr txBox="1"/>
          <p:nvPr/>
        </p:nvSpPr>
        <p:spPr>
          <a:xfrm>
            <a:off x="817050" y="656325"/>
            <a:ext cx="67374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000"/>
              <a:buFont typeface="Arial"/>
              <a:buNone/>
            </a:pPr>
            <a:r>
              <a:rPr lang="en-GB" sz="5000" b="0" i="0" u="none" strike="noStrike" cap="none" dirty="0">
                <a:solidFill>
                  <a:srgbClr val="0F6AB1"/>
                </a:solidFill>
                <a:latin typeface="Gill Sans"/>
                <a:ea typeface="Gill Sans"/>
                <a:cs typeface="Gill Sans"/>
                <a:sym typeface="Gill Sans"/>
              </a:rPr>
              <a:t>Video Introduction</a:t>
            </a:r>
            <a:endParaRPr sz="5000" b="0" i="0" u="none" strike="noStrike" cap="none" dirty="0">
              <a:solidFill>
                <a:srgbClr val="0F6AB1"/>
              </a:solidFill>
              <a:latin typeface="Gill Sans"/>
              <a:ea typeface="Gill Sans"/>
              <a:cs typeface="Gill Sans"/>
              <a:sym typeface="Gill Sans"/>
            </a:endParaRPr>
          </a:p>
        </p:txBody>
      </p:sp>
      <p:pic>
        <p:nvPicPr>
          <p:cNvPr id="240" name="Google Shape;240;gb65152134c_2_18"/>
          <p:cNvPicPr preferRelativeResize="0"/>
          <p:nvPr/>
        </p:nvPicPr>
        <p:blipFill rotWithShape="1">
          <a:blip r:embed="rId3">
            <a:alphaModFix/>
          </a:blip>
          <a:srcRect/>
          <a:stretch/>
        </p:blipFill>
        <p:spPr>
          <a:xfrm>
            <a:off x="20239" y="3642627"/>
            <a:ext cx="2428037" cy="2391125"/>
          </a:xfrm>
          <a:prstGeom prst="rect">
            <a:avLst/>
          </a:prstGeom>
          <a:noFill/>
          <a:ln>
            <a:noFill/>
          </a:ln>
        </p:spPr>
      </p:pic>
      <p:sp>
        <p:nvSpPr>
          <p:cNvPr id="241" name="Google Shape;241;gb65152134c_2_18"/>
          <p:cNvSpPr txBox="1"/>
          <p:nvPr/>
        </p:nvSpPr>
        <p:spPr>
          <a:xfrm>
            <a:off x="1324200" y="2523088"/>
            <a:ext cx="6495600" cy="1846629"/>
          </a:xfrm>
          <a:prstGeom prst="rect">
            <a:avLst/>
          </a:prstGeom>
          <a:noFill/>
          <a:ln>
            <a:noFill/>
          </a:ln>
        </p:spPr>
        <p:txBody>
          <a:bodyPr spcFirstLastPara="1" wrap="square" lIns="91425" tIns="91425" rIns="91425" bIns="91425" anchor="t" anchorCtr="0">
            <a:spAutoFit/>
          </a:bodyPr>
          <a:lstStyle/>
          <a:p>
            <a:pPr algn="ctr">
              <a:buClr>
                <a:srgbClr val="000000"/>
              </a:buClr>
              <a:buSzPts val="2500"/>
            </a:pPr>
            <a:r>
              <a:rPr lang="en-GB" sz="2400" b="0" i="0" u="none" strike="noStrike" cap="none" dirty="0">
                <a:solidFill>
                  <a:schemeClr val="accent5">
                    <a:lumMod val="50000"/>
                  </a:schemeClr>
                </a:solidFill>
                <a:latin typeface="Gill Sans"/>
                <a:ea typeface="Gill Sans"/>
                <a:cs typeface="Gill Sans"/>
                <a:sym typeface="Gill Sans"/>
              </a:rPr>
              <a:t>Watch COVID-19 Warriors </a:t>
            </a:r>
            <a:r>
              <a:rPr lang="en-GB" sz="2400" dirty="0">
                <a:solidFill>
                  <a:schemeClr val="accent5">
                    <a:lumMod val="50000"/>
                  </a:schemeClr>
                </a:solidFill>
                <a:latin typeface="Gill Sans"/>
                <a:ea typeface="Gill Sans"/>
                <a:cs typeface="Gill Sans"/>
                <a:sym typeface="Gill Sans"/>
              </a:rPr>
              <a:t>Video Introduction</a:t>
            </a:r>
            <a:endParaRPr sz="2400" b="0" i="0" u="none" strike="noStrike" cap="none" dirty="0" err="1">
              <a:solidFill>
                <a:schemeClr val="accent5">
                  <a:lumMod val="50000"/>
                </a:schemeClr>
              </a:solidFill>
              <a:latin typeface="Gill Sans"/>
              <a:ea typeface="Gill Sans"/>
              <a:cs typeface="Gill Sans"/>
              <a:sym typeface="Gill Sans"/>
            </a:endParaRPr>
          </a:p>
          <a:p>
            <a:pPr marL="0" lvl="0" indent="0" algn="ctr" rtl="0">
              <a:lnSpc>
                <a:spcPct val="115000"/>
              </a:lnSpc>
              <a:spcBef>
                <a:spcPts val="0"/>
              </a:spcBef>
              <a:spcAft>
                <a:spcPts val="0"/>
              </a:spcAft>
              <a:buClr>
                <a:schemeClr val="dk1"/>
              </a:buClr>
              <a:buSzPts val="1100"/>
              <a:buFont typeface="Arial"/>
              <a:buNone/>
            </a:pPr>
            <a:endParaRPr lang="en-GB" sz="2000" u="sng" dirty="0">
              <a:solidFill>
                <a:srgbClr val="0000FF"/>
              </a:solidFill>
              <a:latin typeface="Gill Sans"/>
              <a:ea typeface="Gill Sans"/>
              <a:cs typeface="Gill Sans"/>
            </a:endParaRPr>
          </a:p>
          <a:p>
            <a:pPr marL="0" marR="0" lvl="0" indent="0" algn="l" rtl="0">
              <a:lnSpc>
                <a:spcPct val="100000"/>
              </a:lnSpc>
              <a:spcBef>
                <a:spcPts val="0"/>
              </a:spcBef>
              <a:spcAft>
                <a:spcPts val="0"/>
              </a:spcAft>
              <a:buClr>
                <a:srgbClr val="000000"/>
              </a:buClr>
              <a:buSzPts val="2500"/>
              <a:buFont typeface="Arial"/>
              <a:buNone/>
            </a:pPr>
            <a:endParaRPr sz="2500"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pic>
        <p:nvPicPr>
          <p:cNvPr id="243" name="Google Shape;243;gb65152134c_2_18"/>
          <p:cNvPicPr preferRelativeResize="0"/>
          <p:nvPr/>
        </p:nvPicPr>
        <p:blipFill>
          <a:blip r:embed="rId4">
            <a:alphaModFix/>
          </a:blip>
          <a:stretch>
            <a:fillRect/>
          </a:stretch>
        </p:blipFill>
        <p:spPr>
          <a:xfrm>
            <a:off x="6804900" y="3642627"/>
            <a:ext cx="2263725" cy="2263725"/>
          </a:xfrm>
          <a:prstGeom prst="rect">
            <a:avLst/>
          </a:prstGeom>
          <a:noFill/>
          <a:ln>
            <a:noFill/>
          </a:ln>
        </p:spPr>
      </p:pic>
    </p:spTree>
    <p:extLst>
      <p:ext uri="{BB962C8B-B14F-4D97-AF65-F5344CB8AC3E}">
        <p14:creationId xmlns:p14="http://schemas.microsoft.com/office/powerpoint/2010/main" val="2888178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b525822f29_0_5"/>
          <p:cNvSpPr txBox="1">
            <a:spLocks noGrp="1"/>
          </p:cNvSpPr>
          <p:nvPr>
            <p:ph type="title"/>
          </p:nvPr>
        </p:nvSpPr>
        <p:spPr>
          <a:xfrm>
            <a:off x="492925" y="499525"/>
            <a:ext cx="8079600" cy="92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4800" dirty="0">
                <a:solidFill>
                  <a:srgbClr val="0F6AB1"/>
                </a:solidFill>
                <a:latin typeface="Gill Sans"/>
                <a:ea typeface="Gill Sans"/>
                <a:cs typeface="Gill Sans"/>
                <a:sym typeface="Gill Sans"/>
              </a:rPr>
              <a:t>Main Activity</a:t>
            </a:r>
            <a:endParaRPr sz="4800" dirty="0">
              <a:solidFill>
                <a:srgbClr val="0F6AB1"/>
              </a:solidFill>
              <a:latin typeface="Gill Sans"/>
              <a:ea typeface="Gill Sans"/>
              <a:cs typeface="Gill Sans"/>
              <a:sym typeface="Gill Sans"/>
            </a:endParaRPr>
          </a:p>
        </p:txBody>
      </p:sp>
      <p:sp>
        <p:nvSpPr>
          <p:cNvPr id="249" name="Google Shape;249;gb525822f29_0_5"/>
          <p:cNvSpPr txBox="1">
            <a:spLocks noGrp="1"/>
          </p:cNvSpPr>
          <p:nvPr>
            <p:ph type="subTitle" idx="1"/>
          </p:nvPr>
        </p:nvSpPr>
        <p:spPr>
          <a:xfrm>
            <a:off x="492925" y="4114850"/>
            <a:ext cx="8079600" cy="2353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100"/>
              <a:buNone/>
            </a:pPr>
            <a:r>
              <a:rPr lang="en-GB" sz="2400" b="1" dirty="0">
                <a:solidFill>
                  <a:schemeClr val="accent5">
                    <a:lumMod val="75000"/>
                  </a:schemeClr>
                </a:solidFill>
                <a:highlight>
                  <a:srgbClr val="FFFFFF"/>
                </a:highlight>
                <a:latin typeface="Gill Sans"/>
                <a:ea typeface="Gill Sans"/>
                <a:cs typeface="Gill Sans"/>
                <a:sym typeface="Gill Sans"/>
              </a:rPr>
              <a:t>Things to think about…</a:t>
            </a:r>
            <a:endParaRPr sz="2400" b="1" dirty="0">
              <a:solidFill>
                <a:schemeClr val="accent5">
                  <a:lumMod val="75000"/>
                </a:schemeClr>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SzPts val="1100"/>
              <a:buNone/>
            </a:pPr>
            <a:endParaRPr sz="2400" dirty="0">
              <a:solidFill>
                <a:schemeClr val="accent5">
                  <a:lumMod val="75000"/>
                </a:schemeClr>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SzPts val="1100"/>
              <a:buNone/>
            </a:pPr>
            <a:r>
              <a:rPr lang="en-GB" sz="2400" dirty="0">
                <a:solidFill>
                  <a:schemeClr val="accent5">
                    <a:lumMod val="75000"/>
                  </a:schemeClr>
                </a:solidFill>
                <a:highlight>
                  <a:srgbClr val="FFFFFF"/>
                </a:highlight>
                <a:latin typeface="Gill Sans"/>
                <a:ea typeface="Gill Sans"/>
                <a:cs typeface="Gill Sans"/>
                <a:sym typeface="Gill Sans"/>
              </a:rPr>
              <a:t>What is the correct way of wearing a mask? </a:t>
            </a:r>
          </a:p>
          <a:p>
            <a:pPr marL="0" lvl="0" indent="0" algn="ctr" rtl="0">
              <a:lnSpc>
                <a:spcPct val="115000"/>
              </a:lnSpc>
              <a:spcBef>
                <a:spcPts val="0"/>
              </a:spcBef>
              <a:spcAft>
                <a:spcPts val="0"/>
              </a:spcAft>
              <a:buSzPts val="1100"/>
              <a:buNone/>
            </a:pPr>
            <a:r>
              <a:rPr lang="en-GB" sz="2400" dirty="0">
                <a:solidFill>
                  <a:schemeClr val="accent5">
                    <a:lumMod val="75000"/>
                  </a:schemeClr>
                </a:solidFill>
                <a:highlight>
                  <a:srgbClr val="FFFFFF"/>
                </a:highlight>
                <a:latin typeface="Gill Sans"/>
                <a:ea typeface="Gill Sans"/>
                <a:cs typeface="Gill Sans"/>
                <a:sym typeface="Gill Sans"/>
              </a:rPr>
              <a:t>What kind of material might be suitable for a face mask?</a:t>
            </a:r>
            <a:endParaRPr sz="2400" dirty="0">
              <a:solidFill>
                <a:schemeClr val="accent5">
                  <a:lumMod val="75000"/>
                </a:schemeClr>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Clr>
                <a:schemeClr val="dk1"/>
              </a:buClr>
              <a:buSzPts val="1100"/>
              <a:buFont typeface="Arial"/>
              <a:buNone/>
            </a:pPr>
            <a:endParaRPr sz="1700" dirty="0">
              <a:solidFill>
                <a:srgbClr val="0000FF"/>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SzPts val="1100"/>
              <a:buNone/>
            </a:pPr>
            <a:endParaRPr sz="3700" dirty="0">
              <a:solidFill>
                <a:srgbClr val="0000FF"/>
              </a:solidFill>
              <a:latin typeface="Gill Sans"/>
              <a:ea typeface="Gill Sans"/>
              <a:cs typeface="Gill Sans"/>
              <a:sym typeface="Gill Sans"/>
            </a:endParaRPr>
          </a:p>
        </p:txBody>
      </p:sp>
      <p:sp>
        <p:nvSpPr>
          <p:cNvPr id="250" name="Google Shape;250;gb525822f29_0_5"/>
          <p:cNvSpPr txBox="1"/>
          <p:nvPr/>
        </p:nvSpPr>
        <p:spPr>
          <a:xfrm>
            <a:off x="1267525" y="1592383"/>
            <a:ext cx="6341100" cy="258529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400" dirty="0">
                <a:solidFill>
                  <a:schemeClr val="accent5">
                    <a:lumMod val="50000"/>
                  </a:schemeClr>
                </a:solidFill>
                <a:highlight>
                  <a:srgbClr val="FFFFFF"/>
                </a:highlight>
                <a:latin typeface="Gill Sans"/>
                <a:ea typeface="Gill Sans"/>
                <a:cs typeface="Gill Sans"/>
                <a:sym typeface="Gill Sans"/>
              </a:rPr>
              <a:t>Teddy is going to the shops and</a:t>
            </a:r>
            <a:endParaRPr sz="2400" dirty="0">
              <a:solidFill>
                <a:schemeClr val="accent5">
                  <a:lumMod val="50000"/>
                </a:schemeClr>
              </a:solidFill>
              <a:highlight>
                <a:srgbClr val="FFFFFF"/>
              </a:highlight>
              <a:latin typeface="Gill Sans"/>
              <a:ea typeface="Gill Sans"/>
              <a:cs typeface="Gill Sans"/>
              <a:sym typeface="Gill Sans"/>
            </a:endParaRPr>
          </a:p>
          <a:p>
            <a:pPr marL="0" lvl="0" indent="0" algn="l" rtl="0">
              <a:lnSpc>
                <a:spcPct val="115000"/>
              </a:lnSpc>
              <a:spcBef>
                <a:spcPts val="0"/>
              </a:spcBef>
              <a:spcAft>
                <a:spcPts val="0"/>
              </a:spcAft>
              <a:buNone/>
            </a:pPr>
            <a:r>
              <a:rPr lang="en-GB" sz="2400" dirty="0">
                <a:solidFill>
                  <a:schemeClr val="accent5">
                    <a:lumMod val="50000"/>
                  </a:schemeClr>
                </a:solidFill>
                <a:highlight>
                  <a:srgbClr val="FFFFFF"/>
                </a:highlight>
                <a:latin typeface="Gill Sans"/>
                <a:ea typeface="Gill Sans"/>
                <a:cs typeface="Gill Sans"/>
                <a:sym typeface="Gill Sans"/>
              </a:rPr>
              <a:t>he needs to wear a face mask. </a:t>
            </a:r>
            <a:endParaRPr sz="2400" dirty="0">
              <a:solidFill>
                <a:schemeClr val="accent5">
                  <a:lumMod val="50000"/>
                </a:schemeClr>
              </a:solidFill>
              <a:highlight>
                <a:srgbClr val="FFFFFF"/>
              </a:highlight>
              <a:latin typeface="Gill Sans"/>
              <a:ea typeface="Gill Sans"/>
              <a:cs typeface="Gill Sans"/>
              <a:sym typeface="Gill Sans"/>
            </a:endParaRPr>
          </a:p>
          <a:p>
            <a:pPr marL="0" lvl="0" indent="0" algn="l" rtl="0">
              <a:lnSpc>
                <a:spcPct val="115000"/>
              </a:lnSpc>
              <a:spcBef>
                <a:spcPts val="0"/>
              </a:spcBef>
              <a:spcAft>
                <a:spcPts val="0"/>
              </a:spcAft>
              <a:buNone/>
            </a:pPr>
            <a:endParaRPr sz="2400" dirty="0">
              <a:solidFill>
                <a:schemeClr val="accent5">
                  <a:lumMod val="50000"/>
                </a:schemeClr>
              </a:solidFill>
              <a:highlight>
                <a:srgbClr val="FFFFFF"/>
              </a:highlight>
              <a:latin typeface="Gill Sans"/>
              <a:ea typeface="Gill Sans"/>
              <a:cs typeface="Gill Sans"/>
              <a:sym typeface="Gill Sans"/>
            </a:endParaRPr>
          </a:p>
          <a:p>
            <a:pPr marL="0" lvl="0" indent="0" algn="l" rtl="0">
              <a:lnSpc>
                <a:spcPct val="115000"/>
              </a:lnSpc>
              <a:spcBef>
                <a:spcPts val="0"/>
              </a:spcBef>
              <a:spcAft>
                <a:spcPts val="0"/>
              </a:spcAft>
              <a:buClr>
                <a:schemeClr val="dk1"/>
              </a:buClr>
              <a:buSzPts val="1100"/>
              <a:buFont typeface="Arial"/>
              <a:buNone/>
            </a:pPr>
            <a:r>
              <a:rPr lang="en-GB" sz="2400" dirty="0">
                <a:solidFill>
                  <a:schemeClr val="accent5">
                    <a:lumMod val="50000"/>
                  </a:schemeClr>
                </a:solidFill>
                <a:highlight>
                  <a:srgbClr val="FFFFFF"/>
                </a:highlight>
                <a:latin typeface="Gill Sans"/>
                <a:ea typeface="Gill Sans"/>
                <a:cs typeface="Gill Sans"/>
                <a:sym typeface="Gill Sans"/>
              </a:rPr>
              <a:t>He needs to have a mask made to fit his face correctly.</a:t>
            </a:r>
            <a:endParaRPr sz="2400" dirty="0">
              <a:solidFill>
                <a:schemeClr val="accent5">
                  <a:lumMod val="50000"/>
                </a:schemeClr>
              </a:solidFill>
              <a:highlight>
                <a:srgbClr val="FFFFFF"/>
              </a:highlight>
            </a:endParaRPr>
          </a:p>
          <a:p>
            <a:pPr marL="0" lvl="0" indent="0" algn="l" rtl="0">
              <a:spcBef>
                <a:spcPts val="0"/>
              </a:spcBef>
              <a:spcAft>
                <a:spcPts val="0"/>
              </a:spcAft>
              <a:buNone/>
            </a:pPr>
            <a:endParaRPr dirty="0">
              <a:latin typeface="Calibri"/>
              <a:ea typeface="Calibri"/>
              <a:cs typeface="Calibri"/>
              <a:sym typeface="Calibri"/>
            </a:endParaRPr>
          </a:p>
        </p:txBody>
      </p:sp>
      <p:pic>
        <p:nvPicPr>
          <p:cNvPr id="251" name="Google Shape;251;gb525822f29_0_5"/>
          <p:cNvPicPr preferRelativeResize="0"/>
          <p:nvPr/>
        </p:nvPicPr>
        <p:blipFill>
          <a:blip r:embed="rId3">
            <a:alphaModFix/>
          </a:blip>
          <a:stretch>
            <a:fillRect/>
          </a:stretch>
        </p:blipFill>
        <p:spPr>
          <a:xfrm>
            <a:off x="5195500" y="1278024"/>
            <a:ext cx="2381002" cy="1588549"/>
          </a:xfrm>
          <a:prstGeom prst="rect">
            <a:avLst/>
          </a:prstGeom>
          <a:noFill/>
          <a:ln>
            <a:noFill/>
          </a:ln>
        </p:spPr>
      </p:pic>
      <p:pic>
        <p:nvPicPr>
          <p:cNvPr id="252" name="Google Shape;252;gb525822f29_0_5"/>
          <p:cNvPicPr preferRelativeResize="0"/>
          <p:nvPr/>
        </p:nvPicPr>
        <p:blipFill>
          <a:blip r:embed="rId4">
            <a:alphaModFix/>
          </a:blip>
          <a:stretch>
            <a:fillRect/>
          </a:stretch>
        </p:blipFill>
        <p:spPr>
          <a:xfrm rot="799023">
            <a:off x="6882561" y="1360542"/>
            <a:ext cx="806561" cy="754917"/>
          </a:xfrm>
          <a:prstGeom prst="rect">
            <a:avLst/>
          </a:prstGeom>
          <a:noFill/>
          <a:ln>
            <a:noFill/>
          </a:ln>
        </p:spPr>
      </p:pic>
      <p:sp>
        <p:nvSpPr>
          <p:cNvPr id="253" name="Google Shape;253;gb525822f29_0_5"/>
          <p:cNvSpPr/>
          <p:nvPr/>
        </p:nvSpPr>
        <p:spPr>
          <a:xfrm rot="1616019">
            <a:off x="7523006" y="4019336"/>
            <a:ext cx="549836" cy="981452"/>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lt2"/>
                </a:solidFill>
                <a:latin typeface="Arial"/>
              </a:rPr>
              <a:t>?</a:t>
            </a:r>
          </a:p>
        </p:txBody>
      </p:sp>
      <p:sp>
        <p:nvSpPr>
          <p:cNvPr id="254" name="Google Shape;254;gb525822f29_0_5"/>
          <p:cNvSpPr/>
          <p:nvPr/>
        </p:nvSpPr>
        <p:spPr>
          <a:xfrm rot="-2006211">
            <a:off x="1042689" y="4038426"/>
            <a:ext cx="606771" cy="859623"/>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lt2"/>
                </a:solidFill>
                <a:latin typeface="Arial"/>
              </a:rPr>
              <a:t>?</a:t>
            </a:r>
          </a:p>
        </p:txBody>
      </p:sp>
    </p:spTree>
    <p:extLst>
      <p:ext uri="{BB962C8B-B14F-4D97-AF65-F5344CB8AC3E}">
        <p14:creationId xmlns:p14="http://schemas.microsoft.com/office/powerpoint/2010/main" val="3656526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bb11a67497_0_2"/>
          <p:cNvSpPr txBox="1">
            <a:spLocks noGrp="1"/>
          </p:cNvSpPr>
          <p:nvPr>
            <p:ph type="title"/>
          </p:nvPr>
        </p:nvSpPr>
        <p:spPr>
          <a:xfrm>
            <a:off x="492925" y="499525"/>
            <a:ext cx="8079600" cy="92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4800" dirty="0">
                <a:solidFill>
                  <a:schemeClr val="accent5">
                    <a:lumMod val="75000"/>
                  </a:schemeClr>
                </a:solidFill>
                <a:latin typeface="Gill Sans"/>
                <a:ea typeface="Gill Sans"/>
                <a:cs typeface="Gill Sans"/>
                <a:sym typeface="Gill Sans"/>
              </a:rPr>
              <a:t>Main Activity</a:t>
            </a:r>
            <a:endParaRPr sz="4800" dirty="0">
              <a:solidFill>
                <a:schemeClr val="accent5">
                  <a:lumMod val="75000"/>
                </a:schemeClr>
              </a:solidFill>
              <a:latin typeface="Gill Sans"/>
              <a:ea typeface="Gill Sans"/>
              <a:cs typeface="Gill Sans"/>
              <a:sym typeface="Gill Sans"/>
            </a:endParaRPr>
          </a:p>
        </p:txBody>
      </p:sp>
      <p:sp>
        <p:nvSpPr>
          <p:cNvPr id="260" name="Google Shape;260;gbb11a67497_0_2"/>
          <p:cNvSpPr txBox="1">
            <a:spLocks noGrp="1"/>
          </p:cNvSpPr>
          <p:nvPr>
            <p:ph type="subTitle" idx="1"/>
          </p:nvPr>
        </p:nvSpPr>
        <p:spPr>
          <a:xfrm>
            <a:off x="1052482" y="1308837"/>
            <a:ext cx="6854715" cy="1942919"/>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1300"/>
              </a:spcBef>
              <a:spcAft>
                <a:spcPts val="0"/>
              </a:spcAft>
              <a:buSzPts val="2400"/>
              <a:buNone/>
            </a:pPr>
            <a:r>
              <a:rPr lang="en-GB" sz="2400" dirty="0">
                <a:solidFill>
                  <a:schemeClr val="accent5">
                    <a:lumMod val="50000"/>
                  </a:schemeClr>
                </a:solidFill>
                <a:latin typeface="Gill Sans"/>
                <a:ea typeface="Gill Sans"/>
                <a:cs typeface="Gill Sans"/>
                <a:sym typeface="Gill Sans"/>
              </a:rPr>
              <a:t>Just like Hidey showed in the video, can you test different materials using glitter (or flour) and a toilet paper tube, to find out which would be suitable for making a face mask?</a:t>
            </a:r>
            <a:endParaRPr sz="2400" dirty="0">
              <a:solidFill>
                <a:schemeClr val="accent5">
                  <a:lumMod val="50000"/>
                </a:schemeClr>
              </a:solidFill>
              <a:latin typeface="Gill Sans"/>
              <a:ea typeface="Gill Sans"/>
              <a:cs typeface="Gill Sans"/>
              <a:sym typeface="Gill Sans"/>
            </a:endParaRPr>
          </a:p>
          <a:p>
            <a:pPr marL="0" lvl="0" indent="0" algn="l" rtl="0">
              <a:lnSpc>
                <a:spcPct val="85000"/>
              </a:lnSpc>
              <a:spcBef>
                <a:spcPts val="1300"/>
              </a:spcBef>
              <a:spcAft>
                <a:spcPts val="0"/>
              </a:spcAft>
              <a:buSzPts val="2400"/>
              <a:buNone/>
            </a:pPr>
            <a:endParaRPr dirty="0"/>
          </a:p>
          <a:p>
            <a:pPr marL="0" lvl="0" indent="0" algn="l" rtl="0">
              <a:lnSpc>
                <a:spcPct val="85000"/>
              </a:lnSpc>
              <a:spcBef>
                <a:spcPts val="1300"/>
              </a:spcBef>
              <a:spcAft>
                <a:spcPts val="0"/>
              </a:spcAft>
              <a:buSzPts val="2400"/>
              <a:buNone/>
            </a:pPr>
            <a:endParaRPr dirty="0"/>
          </a:p>
          <a:p>
            <a:pPr marL="0" lvl="0" indent="0" algn="l" rtl="0">
              <a:lnSpc>
                <a:spcPct val="85000"/>
              </a:lnSpc>
              <a:spcBef>
                <a:spcPts val="1300"/>
              </a:spcBef>
              <a:spcAft>
                <a:spcPts val="0"/>
              </a:spcAft>
              <a:buSzPts val="2400"/>
              <a:buNone/>
            </a:pPr>
            <a:endParaRPr dirty="0"/>
          </a:p>
          <a:p>
            <a:pPr marL="0" lvl="0" indent="0" algn="l" rtl="0">
              <a:lnSpc>
                <a:spcPct val="85000"/>
              </a:lnSpc>
              <a:spcBef>
                <a:spcPts val="1300"/>
              </a:spcBef>
              <a:spcAft>
                <a:spcPts val="0"/>
              </a:spcAft>
              <a:buSzPts val="2400"/>
              <a:buNone/>
            </a:pPr>
            <a:endParaRPr dirty="0"/>
          </a:p>
        </p:txBody>
      </p:sp>
      <p:pic>
        <p:nvPicPr>
          <p:cNvPr id="261" name="Google Shape;261;gbb11a67497_0_2"/>
          <p:cNvPicPr preferRelativeResize="0"/>
          <p:nvPr/>
        </p:nvPicPr>
        <p:blipFill>
          <a:blip r:embed="rId3">
            <a:alphaModFix/>
          </a:blip>
          <a:stretch>
            <a:fillRect/>
          </a:stretch>
        </p:blipFill>
        <p:spPr>
          <a:xfrm>
            <a:off x="1105827" y="3430756"/>
            <a:ext cx="1462373" cy="974906"/>
          </a:xfrm>
          <a:prstGeom prst="rect">
            <a:avLst/>
          </a:prstGeom>
          <a:noFill/>
          <a:ln>
            <a:noFill/>
          </a:ln>
        </p:spPr>
      </p:pic>
      <p:pic>
        <p:nvPicPr>
          <p:cNvPr id="262" name="Google Shape;262;gbb11a67497_0_2"/>
          <p:cNvPicPr preferRelativeResize="0"/>
          <p:nvPr/>
        </p:nvPicPr>
        <p:blipFill>
          <a:blip r:embed="rId4">
            <a:alphaModFix/>
          </a:blip>
          <a:stretch>
            <a:fillRect/>
          </a:stretch>
        </p:blipFill>
        <p:spPr>
          <a:xfrm>
            <a:off x="2588450" y="4653200"/>
            <a:ext cx="1462373" cy="1096776"/>
          </a:xfrm>
          <a:prstGeom prst="rect">
            <a:avLst/>
          </a:prstGeom>
          <a:noFill/>
          <a:ln>
            <a:noFill/>
          </a:ln>
        </p:spPr>
      </p:pic>
      <p:pic>
        <p:nvPicPr>
          <p:cNvPr id="263" name="Google Shape;263;gbb11a67497_0_2"/>
          <p:cNvPicPr preferRelativeResize="0"/>
          <p:nvPr/>
        </p:nvPicPr>
        <p:blipFill>
          <a:blip r:embed="rId5">
            <a:alphaModFix/>
          </a:blip>
          <a:stretch>
            <a:fillRect/>
          </a:stretch>
        </p:blipFill>
        <p:spPr>
          <a:xfrm>
            <a:off x="6444825" y="3372903"/>
            <a:ext cx="1462373" cy="979472"/>
          </a:xfrm>
          <a:prstGeom prst="rect">
            <a:avLst/>
          </a:prstGeom>
          <a:noFill/>
          <a:ln>
            <a:noFill/>
          </a:ln>
        </p:spPr>
      </p:pic>
      <p:pic>
        <p:nvPicPr>
          <p:cNvPr id="264" name="Google Shape;264;gbb11a67497_0_2"/>
          <p:cNvPicPr preferRelativeResize="0"/>
          <p:nvPr/>
        </p:nvPicPr>
        <p:blipFill>
          <a:blip r:embed="rId6">
            <a:alphaModFix/>
          </a:blip>
          <a:stretch>
            <a:fillRect/>
          </a:stretch>
        </p:blipFill>
        <p:spPr>
          <a:xfrm>
            <a:off x="5336775" y="4710375"/>
            <a:ext cx="1561850" cy="1039600"/>
          </a:xfrm>
          <a:prstGeom prst="rect">
            <a:avLst/>
          </a:prstGeom>
          <a:noFill/>
          <a:ln>
            <a:noFill/>
          </a:ln>
        </p:spPr>
      </p:pic>
      <p:pic>
        <p:nvPicPr>
          <p:cNvPr id="265" name="Google Shape;265;gbb11a67497_0_2"/>
          <p:cNvPicPr preferRelativeResize="0"/>
          <p:nvPr/>
        </p:nvPicPr>
        <p:blipFill>
          <a:blip r:embed="rId7">
            <a:alphaModFix/>
          </a:blip>
          <a:stretch>
            <a:fillRect/>
          </a:stretch>
        </p:blipFill>
        <p:spPr>
          <a:xfrm>
            <a:off x="3769849" y="3305648"/>
            <a:ext cx="1837762" cy="1225123"/>
          </a:xfrm>
          <a:prstGeom prst="rect">
            <a:avLst/>
          </a:prstGeom>
          <a:noFill/>
          <a:ln>
            <a:noFill/>
          </a:ln>
        </p:spPr>
      </p:pic>
    </p:spTree>
    <p:extLst>
      <p:ext uri="{BB962C8B-B14F-4D97-AF65-F5344CB8AC3E}">
        <p14:creationId xmlns:p14="http://schemas.microsoft.com/office/powerpoint/2010/main" val="4261714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AFC0AA-05A1-EF4F-AAB2-AAF18AC9A556}"/>
              </a:ext>
            </a:extLst>
          </p:cNvPr>
          <p:cNvSpPr/>
          <p:nvPr/>
        </p:nvSpPr>
        <p:spPr>
          <a:xfrm>
            <a:off x="1280358" y="956931"/>
            <a:ext cx="6353818" cy="5447645"/>
          </a:xfrm>
          <a:prstGeom prst="rect">
            <a:avLst/>
          </a:prstGeom>
        </p:spPr>
        <p:txBody>
          <a:bodyPr wrap="square">
            <a:spAutoFit/>
          </a:bodyPr>
          <a:lstStyle/>
          <a:p>
            <a:pPr algn="ctr" fontAlgn="base"/>
            <a:r>
              <a:rPr lang="en-GB" sz="2400" dirty="0">
                <a:solidFill>
                  <a:schemeClr val="accent5">
                    <a:lumMod val="50000"/>
                  </a:schemeClr>
                </a:solidFill>
                <a:latin typeface="Gill Sans" panose="020B0502020104020203" pitchFamily="34" charset="-79"/>
                <a:cs typeface="Gill Sans" panose="020B0502020104020203" pitchFamily="34" charset="-79"/>
              </a:rPr>
              <a:t>Choose a suitable material, cut and glue some on the teddy face picture.</a:t>
            </a:r>
            <a:r>
              <a:rPr lang="en-GB" sz="2400" dirty="0">
                <a:solidFill>
                  <a:srgbClr val="000000"/>
                </a:solidFill>
                <a:latin typeface="Gill Sans" panose="020B0502020104020203" pitchFamily="34" charset="-79"/>
                <a:cs typeface="Gill Sans" panose="020B0502020104020203" pitchFamily="34" charset="-79"/>
              </a:rPr>
              <a:t> </a:t>
            </a:r>
            <a:r>
              <a:rPr lang="en-US" sz="2400" dirty="0">
                <a:solidFill>
                  <a:srgbClr val="000000"/>
                </a:solidFill>
                <a:latin typeface="Gill Sans" panose="020B0502020104020203" pitchFamily="34" charset="-79"/>
                <a:cs typeface="Gill Sans" panose="020B0502020104020203" pitchFamily="34" charset="-79"/>
              </a:rPr>
              <a:t>​</a:t>
            </a:r>
          </a:p>
          <a:p>
            <a:pPr algn="ctr" fontAlgn="base"/>
            <a:r>
              <a:rPr lang="en-US" sz="2400" dirty="0">
                <a:solidFill>
                  <a:srgbClr val="000000"/>
                </a:solidFill>
                <a:latin typeface="Gill Sans" panose="020B0502020104020203" pitchFamily="34" charset="-79"/>
                <a:cs typeface="Gill Sans" panose="020B0502020104020203" pitchFamily="34" charset="-79"/>
              </a:rPr>
              <a:t>​</a:t>
            </a:r>
          </a:p>
          <a:p>
            <a:pPr algn="ctr" fontAlgn="base"/>
            <a:r>
              <a:rPr lang="en-US" dirty="0">
                <a:solidFill>
                  <a:srgbClr val="000000"/>
                </a:solidFill>
                <a:latin typeface="Gill Sans" panose="020B0502020104020203" pitchFamily="34" charset="-79"/>
              </a:rPr>
              <a:t>​</a:t>
            </a:r>
            <a:endParaRPr lang="en-US" dirty="0">
              <a:solidFill>
                <a:srgbClr val="000000"/>
              </a:solidFill>
              <a:latin typeface="Segoe UI" panose="020B0502040204020203" pitchFamily="34" charset="0"/>
            </a:endParaRPr>
          </a:p>
          <a:p>
            <a:pPr algn="ctr" fontAlgn="base"/>
            <a:r>
              <a:rPr lang="en-US" dirty="0">
                <a:solidFill>
                  <a:srgbClr val="000000"/>
                </a:solidFill>
                <a:latin typeface="Gill Sans" panose="020B0502020104020203" pitchFamily="34" charset="-79"/>
              </a:rPr>
              <a:t>​</a:t>
            </a:r>
            <a:endParaRPr lang="en-US" dirty="0">
              <a:solidFill>
                <a:srgbClr val="000000"/>
              </a:solidFill>
              <a:latin typeface="Segoe UI" panose="020B0502040204020203" pitchFamily="34" charset="0"/>
            </a:endParaRPr>
          </a:p>
          <a:p>
            <a:pPr fontAlgn="base"/>
            <a:r>
              <a:rPr lang="en-US" dirty="0">
                <a:solidFill>
                  <a:srgbClr val="000000"/>
                </a:solidFill>
                <a:latin typeface="Gill Sans" panose="020B0502020104020203" pitchFamily="34" charset="-79"/>
              </a:rPr>
              <a:t>​</a:t>
            </a:r>
            <a:endParaRPr lang="en-US" dirty="0">
              <a:solidFill>
                <a:srgbClr val="000000"/>
              </a:solidFill>
              <a:latin typeface="Segoe UI" panose="020B0502040204020203" pitchFamily="34" charset="0"/>
            </a:endParaRPr>
          </a:p>
          <a:p>
            <a:pPr algn="ctr" fontAlgn="base"/>
            <a:r>
              <a:rPr lang="en-US" dirty="0">
                <a:solidFill>
                  <a:srgbClr val="000000"/>
                </a:solidFill>
                <a:latin typeface="Gill Sans" panose="020B0502020104020203" pitchFamily="34" charset="-79"/>
              </a:rPr>
              <a:t>​</a:t>
            </a:r>
            <a:endParaRPr lang="en-US" dirty="0">
              <a:solidFill>
                <a:srgbClr val="000000"/>
              </a:solidFill>
              <a:latin typeface="Segoe UI" panose="020B0502040204020203" pitchFamily="34" charset="0"/>
            </a:endParaRPr>
          </a:p>
          <a:p>
            <a:pPr algn="ctr" fontAlgn="base"/>
            <a:endParaRPr lang="en-US" dirty="0">
              <a:solidFill>
                <a:srgbClr val="000000"/>
              </a:solidFill>
              <a:latin typeface="Gill Sans" panose="020B0502020104020203" pitchFamily="34" charset="-79"/>
            </a:endParaRPr>
          </a:p>
          <a:p>
            <a:pPr algn="ctr" fontAlgn="base"/>
            <a:endParaRPr lang="en-US" dirty="0">
              <a:solidFill>
                <a:srgbClr val="000000"/>
              </a:solidFill>
              <a:latin typeface="Gill Sans" panose="020B0502020104020203" pitchFamily="34" charset="-79"/>
            </a:endParaRPr>
          </a:p>
          <a:p>
            <a:pPr algn="ctr" fontAlgn="base"/>
            <a:endParaRPr lang="en-US" dirty="0">
              <a:solidFill>
                <a:srgbClr val="000000"/>
              </a:solidFill>
              <a:latin typeface="Gill Sans" panose="020B0502020104020203" pitchFamily="34" charset="-79"/>
            </a:endParaRPr>
          </a:p>
          <a:p>
            <a:pPr algn="ctr" fontAlgn="base"/>
            <a:endParaRPr lang="en-US" dirty="0">
              <a:solidFill>
                <a:srgbClr val="000000"/>
              </a:solidFill>
              <a:latin typeface="Gill Sans" panose="020B0502020104020203" pitchFamily="34" charset="-79"/>
            </a:endParaRPr>
          </a:p>
          <a:p>
            <a:pPr algn="ctr" fontAlgn="base"/>
            <a:endParaRPr lang="en-US" dirty="0">
              <a:solidFill>
                <a:srgbClr val="000000"/>
              </a:solidFill>
              <a:latin typeface="Gill Sans" panose="020B0502020104020203" pitchFamily="34" charset="-79"/>
            </a:endParaRPr>
          </a:p>
          <a:p>
            <a:pPr algn="ctr" fontAlgn="base"/>
            <a:endParaRPr lang="en-US" dirty="0">
              <a:solidFill>
                <a:srgbClr val="000000"/>
              </a:solidFill>
              <a:latin typeface="Gill Sans" panose="020B0502020104020203" pitchFamily="34" charset="-79"/>
            </a:endParaRPr>
          </a:p>
          <a:p>
            <a:pPr algn="ctr" fontAlgn="base"/>
            <a:endParaRPr lang="en-US" dirty="0">
              <a:solidFill>
                <a:srgbClr val="000000"/>
              </a:solidFill>
              <a:latin typeface="Gill Sans" panose="020B0502020104020203" pitchFamily="34" charset="-79"/>
            </a:endParaRPr>
          </a:p>
          <a:p>
            <a:pPr algn="ctr" fontAlgn="base"/>
            <a:endParaRPr lang="en-US" dirty="0">
              <a:solidFill>
                <a:srgbClr val="000000"/>
              </a:solidFill>
              <a:latin typeface="Gill Sans" panose="020B0502020104020203" pitchFamily="34" charset="-79"/>
            </a:endParaRPr>
          </a:p>
          <a:p>
            <a:pPr algn="ctr" fontAlgn="base"/>
            <a:endParaRPr lang="en-US" dirty="0">
              <a:solidFill>
                <a:srgbClr val="000000"/>
              </a:solidFill>
              <a:latin typeface="Gill Sans" panose="020B0502020104020203" pitchFamily="34" charset="-79"/>
            </a:endParaRPr>
          </a:p>
          <a:p>
            <a:pPr algn="ctr" fontAlgn="base"/>
            <a:r>
              <a:rPr lang="en-US" dirty="0">
                <a:solidFill>
                  <a:srgbClr val="000000"/>
                </a:solidFill>
                <a:latin typeface="Gill Sans" panose="020B0502020104020203" pitchFamily="34" charset="-79"/>
              </a:rPr>
              <a:t>​</a:t>
            </a:r>
            <a:endParaRPr lang="en-US" dirty="0">
              <a:solidFill>
                <a:srgbClr val="000000"/>
              </a:solidFill>
              <a:latin typeface="Segoe UI" panose="020B0502040204020203" pitchFamily="34" charset="0"/>
            </a:endParaRPr>
          </a:p>
          <a:p>
            <a:pPr algn="ctr" fontAlgn="base"/>
            <a:r>
              <a:rPr lang="en-GB" sz="2400" dirty="0">
                <a:solidFill>
                  <a:schemeClr val="accent5">
                    <a:lumMod val="50000"/>
                  </a:schemeClr>
                </a:solidFill>
                <a:latin typeface="Gill Sans" panose="020B0502020104020203" pitchFamily="34" charset="-79"/>
              </a:rPr>
              <a:t>Make sure it is covers his mouth and nose!</a:t>
            </a:r>
            <a:r>
              <a:rPr lang="en-US" sz="2400" dirty="0">
                <a:solidFill>
                  <a:schemeClr val="accent5">
                    <a:lumMod val="50000"/>
                  </a:schemeClr>
                </a:solidFill>
                <a:latin typeface="Gill Sans" panose="020B0502020104020203" pitchFamily="34" charset="-79"/>
              </a:rPr>
              <a:t>​</a:t>
            </a:r>
            <a:endParaRPr lang="en-US" sz="2400" b="0" i="0" dirty="0">
              <a:solidFill>
                <a:schemeClr val="accent5">
                  <a:lumMod val="50000"/>
                </a:schemeClr>
              </a:solidFill>
              <a:effectLst/>
              <a:latin typeface="Segoe UI" panose="020B0502040204020203" pitchFamily="34" charset="0"/>
            </a:endParaRPr>
          </a:p>
        </p:txBody>
      </p:sp>
      <p:pic>
        <p:nvPicPr>
          <p:cNvPr id="6" name="Google Shape;271;gbb11a67497_0_10">
            <a:extLst>
              <a:ext uri="{FF2B5EF4-FFF2-40B4-BE49-F238E27FC236}">
                <a16:creationId xmlns:a16="http://schemas.microsoft.com/office/drawing/2014/main" id="{67AD553D-EECC-8A4E-BBDF-E045325CB853}"/>
              </a:ext>
            </a:extLst>
          </p:cNvPr>
          <p:cNvPicPr preferRelativeResize="0"/>
          <p:nvPr/>
        </p:nvPicPr>
        <p:blipFill>
          <a:blip r:embed="rId2">
            <a:alphaModFix/>
          </a:blip>
          <a:stretch>
            <a:fillRect/>
          </a:stretch>
        </p:blipFill>
        <p:spPr>
          <a:xfrm>
            <a:off x="2788695" y="2020151"/>
            <a:ext cx="3946955" cy="3633674"/>
          </a:xfrm>
          <a:prstGeom prst="rect">
            <a:avLst/>
          </a:prstGeom>
          <a:noFill/>
          <a:ln>
            <a:noFill/>
          </a:ln>
        </p:spPr>
      </p:pic>
    </p:spTree>
    <p:extLst>
      <p:ext uri="{BB962C8B-B14F-4D97-AF65-F5344CB8AC3E}">
        <p14:creationId xmlns:p14="http://schemas.microsoft.com/office/powerpoint/2010/main" val="274122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bb11a67497_0_10"/>
          <p:cNvSpPr txBox="1">
            <a:spLocks noGrp="1"/>
          </p:cNvSpPr>
          <p:nvPr>
            <p:ph type="subTitle" idx="1"/>
          </p:nvPr>
        </p:nvSpPr>
        <p:spPr>
          <a:xfrm>
            <a:off x="1134249" y="763275"/>
            <a:ext cx="6644589" cy="3383423"/>
          </a:xfrm>
          <a:prstGeom prst="rect">
            <a:avLst/>
          </a:prstGeom>
          <a:noFill/>
          <a:ln>
            <a:noFill/>
          </a:ln>
        </p:spPr>
        <p:txBody>
          <a:bodyPr spcFirstLastPara="1" wrap="square" lIns="91425" tIns="45700" rIns="91425" bIns="45700" anchor="t" anchorCtr="0">
            <a:noAutofit/>
          </a:bodyPr>
          <a:lstStyle/>
          <a:p>
            <a:pPr marL="0" lvl="0" indent="0" algn="ctr" rtl="0">
              <a:lnSpc>
                <a:spcPct val="85000"/>
              </a:lnSpc>
              <a:spcBef>
                <a:spcPts val="1300"/>
              </a:spcBef>
              <a:spcAft>
                <a:spcPts val="0"/>
              </a:spcAft>
              <a:buSzPts val="2400"/>
              <a:buNone/>
            </a:pPr>
            <a:r>
              <a:rPr lang="en-GB" dirty="0">
                <a:solidFill>
                  <a:srgbClr val="0F6AB1"/>
                </a:solidFill>
                <a:latin typeface="Gill Sans"/>
                <a:ea typeface="Gill Sans"/>
                <a:cs typeface="Gill Sans"/>
                <a:sym typeface="Gill Sans"/>
              </a:rPr>
              <a:t>*Optional</a:t>
            </a:r>
          </a:p>
          <a:p>
            <a:pPr marL="0" lvl="0" indent="0" algn="ctr" rtl="0">
              <a:lnSpc>
                <a:spcPct val="85000"/>
              </a:lnSpc>
              <a:spcBef>
                <a:spcPts val="1300"/>
              </a:spcBef>
              <a:spcAft>
                <a:spcPts val="0"/>
              </a:spcAft>
              <a:buSzPts val="2400"/>
              <a:buNone/>
            </a:pPr>
            <a:r>
              <a:rPr lang="en-GB" dirty="0">
                <a:solidFill>
                  <a:srgbClr val="0F6AB1"/>
                </a:solidFill>
                <a:latin typeface="Gill Sans"/>
                <a:ea typeface="Gill Sans"/>
                <a:cs typeface="Gill Sans"/>
                <a:sym typeface="Gill Sans"/>
              </a:rPr>
              <a:t>Now as a class, make a face mask for teddy.</a:t>
            </a:r>
            <a:endParaRPr dirty="0">
              <a:solidFill>
                <a:srgbClr val="0F6AB1"/>
              </a:solidFill>
              <a:latin typeface="Gill Sans"/>
              <a:ea typeface="Gill Sans"/>
              <a:cs typeface="Gill Sans"/>
              <a:sym typeface="Gill Sans"/>
            </a:endParaRPr>
          </a:p>
          <a:p>
            <a:pPr marL="0" lvl="0" indent="0" algn="ctr" rtl="0">
              <a:lnSpc>
                <a:spcPct val="85000"/>
              </a:lnSpc>
              <a:spcBef>
                <a:spcPts val="1300"/>
              </a:spcBef>
              <a:spcAft>
                <a:spcPts val="0"/>
              </a:spcAft>
              <a:buSzPts val="2400"/>
              <a:buNone/>
            </a:pPr>
            <a:endParaRPr sz="2700" dirty="0">
              <a:solidFill>
                <a:srgbClr val="FF0000"/>
              </a:solidFill>
              <a:latin typeface="Gill Sans"/>
              <a:ea typeface="Gill Sans"/>
              <a:cs typeface="Gill Sans"/>
              <a:sym typeface="Gill Sans"/>
            </a:endParaRPr>
          </a:p>
          <a:p>
            <a:pPr marL="0" lvl="0" indent="0" algn="ctr" rtl="0">
              <a:lnSpc>
                <a:spcPct val="85000"/>
              </a:lnSpc>
              <a:spcBef>
                <a:spcPts val="1300"/>
              </a:spcBef>
              <a:spcAft>
                <a:spcPts val="0"/>
              </a:spcAft>
              <a:buSzPts val="2400"/>
              <a:buNone/>
            </a:pPr>
            <a:endParaRPr sz="2700" dirty="0">
              <a:solidFill>
                <a:srgbClr val="FF0000"/>
              </a:solidFill>
              <a:latin typeface="Gill Sans"/>
              <a:ea typeface="Gill Sans"/>
              <a:cs typeface="Gill Sans"/>
              <a:sym typeface="Gill Sans"/>
            </a:endParaRPr>
          </a:p>
          <a:p>
            <a:pPr marL="0" indent="0" algn="ctr">
              <a:buNone/>
            </a:pPr>
            <a:endParaRPr lang="en-GB" sz="2700" dirty="0">
              <a:solidFill>
                <a:srgbClr val="000000"/>
              </a:solidFill>
              <a:latin typeface="Gill Sans"/>
              <a:ea typeface="Gill Sans"/>
              <a:cs typeface="Gill Sans"/>
              <a:sym typeface="Gill Sans"/>
            </a:endParaRPr>
          </a:p>
          <a:p>
            <a:pPr marL="0" indent="0" algn="ctr">
              <a:buNone/>
            </a:pPr>
            <a:endParaRPr lang="en-GB" sz="2700" dirty="0">
              <a:solidFill>
                <a:srgbClr val="000000"/>
              </a:solidFill>
              <a:latin typeface="Gill Sans"/>
              <a:ea typeface="Gill Sans"/>
              <a:cs typeface="Gill Sans"/>
              <a:sym typeface="Gill Sans"/>
            </a:endParaRPr>
          </a:p>
        </p:txBody>
      </p:sp>
      <p:pic>
        <p:nvPicPr>
          <p:cNvPr id="272" name="Google Shape;272;gbb11a67497_0_10"/>
          <p:cNvPicPr preferRelativeResize="0"/>
          <p:nvPr/>
        </p:nvPicPr>
        <p:blipFill>
          <a:blip r:embed="rId3">
            <a:alphaModFix/>
          </a:blip>
          <a:stretch>
            <a:fillRect/>
          </a:stretch>
        </p:blipFill>
        <p:spPr>
          <a:xfrm>
            <a:off x="1643318" y="2160244"/>
            <a:ext cx="5626450" cy="1884650"/>
          </a:xfrm>
          <a:prstGeom prst="rect">
            <a:avLst/>
          </a:prstGeom>
          <a:noFill/>
          <a:ln>
            <a:noFill/>
          </a:ln>
        </p:spPr>
      </p:pic>
    </p:spTree>
    <p:extLst>
      <p:ext uri="{BB962C8B-B14F-4D97-AF65-F5344CB8AC3E}">
        <p14:creationId xmlns:p14="http://schemas.microsoft.com/office/powerpoint/2010/main" val="1987528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b65152134c_1_0"/>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1800"/>
              <a:buFont typeface="Arial"/>
              <a:buNone/>
            </a:pPr>
            <a:r>
              <a:rPr lang="en-GB" sz="4800" dirty="0">
                <a:solidFill>
                  <a:srgbClr val="0F6AB1"/>
                </a:solidFill>
                <a:latin typeface="Gill Sans"/>
                <a:ea typeface="Gill Sans"/>
                <a:cs typeface="Gill Sans"/>
                <a:sym typeface="Gill Sans"/>
              </a:rPr>
              <a:t>What have we learnt?</a:t>
            </a:r>
            <a:endParaRPr sz="4800" dirty="0">
              <a:solidFill>
                <a:srgbClr val="0F6AB1"/>
              </a:solidFill>
              <a:latin typeface="Gill Sans"/>
              <a:ea typeface="Gill Sans"/>
              <a:cs typeface="Gill Sans"/>
              <a:sym typeface="Gill Sans"/>
            </a:endParaRPr>
          </a:p>
          <a:p>
            <a:pPr marL="0" lvl="0" indent="0" algn="l" rtl="0">
              <a:lnSpc>
                <a:spcPct val="90000"/>
              </a:lnSpc>
              <a:spcBef>
                <a:spcPts val="0"/>
              </a:spcBef>
              <a:spcAft>
                <a:spcPts val="0"/>
              </a:spcAft>
              <a:buClr>
                <a:schemeClr val="accent1"/>
              </a:buClr>
              <a:buSzPts val="4800"/>
              <a:buFont typeface="Calibri"/>
              <a:buNone/>
            </a:pPr>
            <a:endParaRPr dirty="0"/>
          </a:p>
        </p:txBody>
      </p:sp>
      <p:sp>
        <p:nvSpPr>
          <p:cNvPr id="279" name="Google Shape;279;gb65152134c_1_0"/>
          <p:cNvSpPr txBox="1"/>
          <p:nvPr/>
        </p:nvSpPr>
        <p:spPr>
          <a:xfrm>
            <a:off x="1530550" y="1771650"/>
            <a:ext cx="6295800" cy="3617100"/>
          </a:xfrm>
          <a:prstGeom prst="rect">
            <a:avLst/>
          </a:prstGeom>
          <a:noFill/>
          <a:ln>
            <a:noFill/>
          </a:ln>
        </p:spPr>
        <p:txBody>
          <a:bodyPr spcFirstLastPara="1" wrap="square" lIns="91425" tIns="91425" rIns="91425" bIns="91425" anchor="t" anchorCtr="0">
            <a:spAutoFit/>
          </a:bodyPr>
          <a:lstStyle/>
          <a:p>
            <a:pPr marL="457200" indent="-387350">
              <a:buClr>
                <a:schemeClr val="accent5">
                  <a:lumMod val="50000"/>
                </a:schemeClr>
              </a:buClr>
              <a:buSzPct val="70000"/>
              <a:buFont typeface="Gill Sans"/>
              <a:buChar char="●"/>
            </a:pPr>
            <a:r>
              <a:rPr lang="en-GB" sz="2500" dirty="0">
                <a:solidFill>
                  <a:schemeClr val="accent5">
                    <a:lumMod val="50000"/>
                  </a:schemeClr>
                </a:solidFill>
                <a:latin typeface="Gill Sans"/>
                <a:ea typeface="Gill Sans"/>
                <a:cs typeface="Gill Sans"/>
                <a:sym typeface="Gill Sans"/>
              </a:rPr>
              <a:t>How does a face mask or face covering help to stop the spread of the virus?</a:t>
            </a:r>
            <a:endParaRPr sz="2500" dirty="0">
              <a:solidFill>
                <a:schemeClr val="accent5">
                  <a:lumMod val="50000"/>
                </a:schemeClr>
              </a:solidFill>
              <a:latin typeface="Gill Sans"/>
              <a:ea typeface="Gill Sans"/>
              <a:cs typeface="Gill Sans"/>
              <a:sym typeface="Gill Sans"/>
            </a:endParaRPr>
          </a:p>
          <a:p>
            <a:pPr marL="0" lvl="0" indent="0" algn="l" rtl="0">
              <a:spcBef>
                <a:spcPts val="0"/>
              </a:spcBef>
              <a:spcAft>
                <a:spcPts val="0"/>
              </a:spcAft>
              <a:buClr>
                <a:schemeClr val="accent5">
                  <a:lumMod val="50000"/>
                </a:schemeClr>
              </a:buClr>
              <a:buSzPct val="70000"/>
              <a:buNone/>
            </a:pPr>
            <a:endParaRPr sz="2500" dirty="0">
              <a:solidFill>
                <a:schemeClr val="accent5">
                  <a:lumMod val="50000"/>
                </a:schemeClr>
              </a:solidFill>
              <a:latin typeface="Gill Sans"/>
              <a:ea typeface="Gill Sans"/>
              <a:cs typeface="Gill Sans"/>
              <a:sym typeface="Gill Sans"/>
            </a:endParaRPr>
          </a:p>
          <a:p>
            <a:pPr marL="0" lvl="0" indent="0" algn="l" rtl="0">
              <a:spcBef>
                <a:spcPts val="0"/>
              </a:spcBef>
              <a:spcAft>
                <a:spcPts val="0"/>
              </a:spcAft>
              <a:buClr>
                <a:schemeClr val="accent5">
                  <a:lumMod val="50000"/>
                </a:schemeClr>
              </a:buClr>
              <a:buSzPct val="70000"/>
              <a:buNone/>
            </a:pPr>
            <a:endParaRPr sz="2500" dirty="0">
              <a:solidFill>
                <a:schemeClr val="accent5">
                  <a:lumMod val="50000"/>
                </a:schemeClr>
              </a:solidFill>
              <a:latin typeface="Gill Sans"/>
              <a:ea typeface="Gill Sans"/>
              <a:cs typeface="Gill Sans"/>
              <a:sym typeface="Gill Sans"/>
            </a:endParaRPr>
          </a:p>
          <a:p>
            <a:pPr marL="457200" lvl="0" indent="-387350" algn="l" rtl="0">
              <a:spcBef>
                <a:spcPts val="0"/>
              </a:spcBef>
              <a:spcAft>
                <a:spcPts val="0"/>
              </a:spcAft>
              <a:buClr>
                <a:schemeClr val="accent5">
                  <a:lumMod val="50000"/>
                </a:schemeClr>
              </a:buClr>
              <a:buSzPct val="70000"/>
              <a:buFont typeface="Gill Sans"/>
              <a:buChar char="●"/>
            </a:pPr>
            <a:r>
              <a:rPr lang="en-GB" sz="2500" dirty="0">
                <a:solidFill>
                  <a:schemeClr val="accent5">
                    <a:lumMod val="50000"/>
                  </a:schemeClr>
                </a:solidFill>
                <a:latin typeface="Gill Sans"/>
                <a:ea typeface="Gill Sans"/>
                <a:cs typeface="Gill Sans"/>
                <a:sym typeface="Gill Sans"/>
              </a:rPr>
              <a:t>What did you find out during testing materials - which were suitable for making a face mask or face covering? </a:t>
            </a:r>
            <a:endParaRPr sz="2500" dirty="0">
              <a:solidFill>
                <a:schemeClr val="accent5">
                  <a:lumMod val="50000"/>
                </a:schemeClr>
              </a:solidFill>
              <a:latin typeface="Gill Sans"/>
              <a:ea typeface="Gill Sans"/>
              <a:cs typeface="Gill Sans"/>
              <a:sym typeface="Gill Sans"/>
            </a:endParaRPr>
          </a:p>
          <a:p>
            <a:pPr marL="0" lvl="0" indent="0" algn="l" rtl="0">
              <a:spcBef>
                <a:spcPts val="0"/>
              </a:spcBef>
              <a:spcAft>
                <a:spcPts val="0"/>
              </a:spcAft>
              <a:buNone/>
            </a:pPr>
            <a:endParaRPr sz="2400" dirty="0">
              <a:latin typeface="Gill Sans"/>
              <a:ea typeface="Gill Sans"/>
              <a:cs typeface="Gill Sans"/>
              <a:sym typeface="Gill Sans"/>
            </a:endParaRPr>
          </a:p>
          <a:p>
            <a:pPr marL="0" lvl="0" indent="0" algn="l" rtl="0">
              <a:spcBef>
                <a:spcPts val="0"/>
              </a:spcBef>
              <a:spcAft>
                <a:spcPts val="0"/>
              </a:spcAft>
              <a:buNone/>
            </a:pPr>
            <a:endParaRPr sz="2400" dirty="0">
              <a:latin typeface="Gill Sans"/>
              <a:ea typeface="Gill Sans"/>
              <a:cs typeface="Gill Sans"/>
              <a:sym typeface="Gill Sans"/>
            </a:endParaRPr>
          </a:p>
        </p:txBody>
      </p:sp>
    </p:spTree>
    <p:extLst>
      <p:ext uri="{BB962C8B-B14F-4D97-AF65-F5344CB8AC3E}">
        <p14:creationId xmlns:p14="http://schemas.microsoft.com/office/powerpoint/2010/main" val="1340367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4" name="Speech Bubble: Oval 3">
            <a:extLst>
              <a:ext uri="{FF2B5EF4-FFF2-40B4-BE49-F238E27FC236}">
                <a16:creationId xmlns:a16="http://schemas.microsoft.com/office/drawing/2014/main" id="{B2DD4432-A7EF-4C46-8439-302CA9D01723}"/>
              </a:ext>
            </a:extLst>
          </p:cNvPr>
          <p:cNvSpPr/>
          <p:nvPr/>
        </p:nvSpPr>
        <p:spPr>
          <a:xfrm>
            <a:off x="2444261" y="990541"/>
            <a:ext cx="5268055" cy="2769574"/>
          </a:xfrm>
          <a:prstGeom prst="wedgeEllipse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Google Shape;285;gabefc0c955_0_11"/>
          <p:cNvSpPr txBox="1">
            <a:spLocks noGrp="1"/>
          </p:cNvSpPr>
          <p:nvPr>
            <p:ph type="title"/>
          </p:nvPr>
        </p:nvSpPr>
        <p:spPr>
          <a:xfrm>
            <a:off x="3128950" y="661625"/>
            <a:ext cx="4586731" cy="3263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GB" sz="2800" dirty="0">
                <a:solidFill>
                  <a:srgbClr val="0F6AB1"/>
                </a:solidFill>
                <a:latin typeface="Gill Sans"/>
                <a:ea typeface="Gill Sans"/>
                <a:cs typeface="Gill Sans"/>
                <a:sym typeface="Gill Sans"/>
              </a:rPr>
              <a:t>“ By wearing face masks, we are slowing the spread of COVID-19 and protecting our friends and family!”</a:t>
            </a:r>
            <a:endParaRPr sz="2800" dirty="0">
              <a:solidFill>
                <a:srgbClr val="0F6AB1"/>
              </a:solidFill>
              <a:latin typeface="Gill Sans"/>
              <a:ea typeface="Gill Sans"/>
              <a:cs typeface="Gill Sans"/>
              <a:sym typeface="Gill Sans"/>
            </a:endParaRPr>
          </a:p>
        </p:txBody>
      </p:sp>
      <p:pic>
        <p:nvPicPr>
          <p:cNvPr id="287" name="Google Shape;287;gabefc0c955_0_11"/>
          <p:cNvPicPr preferRelativeResize="0"/>
          <p:nvPr/>
        </p:nvPicPr>
        <p:blipFill>
          <a:blip r:embed="rId3">
            <a:alphaModFix/>
          </a:blip>
          <a:stretch>
            <a:fillRect/>
          </a:stretch>
        </p:blipFill>
        <p:spPr>
          <a:xfrm>
            <a:off x="1707770" y="3758410"/>
            <a:ext cx="1875999" cy="1875999"/>
          </a:xfrm>
          <a:prstGeom prst="rect">
            <a:avLst/>
          </a:prstGeom>
          <a:noFill/>
          <a:ln>
            <a:noFill/>
          </a:ln>
        </p:spPr>
      </p:pic>
      <p:sp>
        <p:nvSpPr>
          <p:cNvPr id="2" name="Rounded Rectangular Callout 1">
            <a:extLst>
              <a:ext uri="{FF2B5EF4-FFF2-40B4-BE49-F238E27FC236}">
                <a16:creationId xmlns:a16="http://schemas.microsoft.com/office/drawing/2014/main" id="{8BFD34FC-40DB-F643-883F-D7E017128A53}"/>
              </a:ext>
            </a:extLst>
          </p:cNvPr>
          <p:cNvSpPr/>
          <p:nvPr/>
        </p:nvSpPr>
        <p:spPr>
          <a:xfrm>
            <a:off x="2831500" y="746975"/>
            <a:ext cx="4932517" cy="2588653"/>
          </a:xfrm>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36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2000"/>
                                        <p:tgtEl>
                                          <p:spTgt spid="287"/>
                                        </p:tgtEl>
                                      </p:cBhvr>
                                    </p:animEffect>
                                    <p:anim calcmode="lin" valueType="num">
                                      <p:cBhvr>
                                        <p:cTn id="8" dur="2000" fill="hold"/>
                                        <p:tgtEl>
                                          <p:spTgt spid="287"/>
                                        </p:tgtEl>
                                        <p:attrNameLst>
                                          <p:attrName>ppt_w</p:attrName>
                                        </p:attrNameLst>
                                      </p:cBhvr>
                                      <p:tavLst>
                                        <p:tav tm="0" fmla="#ppt_w*sin(2.5*pi*$)">
                                          <p:val>
                                            <p:fltVal val="0"/>
                                          </p:val>
                                        </p:tav>
                                        <p:tav tm="100000">
                                          <p:val>
                                            <p:fltVal val="1"/>
                                          </p:val>
                                        </p:tav>
                                      </p:tavLst>
                                    </p:anim>
                                    <p:anim calcmode="lin" valueType="num">
                                      <p:cBhvr>
                                        <p:cTn id="9" dur="2000" fill="hold"/>
                                        <p:tgtEl>
                                          <p:spTgt spid="2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af9cfb55a7_0_0"/>
          <p:cNvSpPr txBox="1">
            <a:spLocks noGrp="1"/>
          </p:cNvSpPr>
          <p:nvPr>
            <p:ph type="title"/>
          </p:nvPr>
        </p:nvSpPr>
        <p:spPr>
          <a:xfrm>
            <a:off x="492925" y="499525"/>
            <a:ext cx="8079600" cy="92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4800" dirty="0">
                <a:solidFill>
                  <a:srgbClr val="0F6AB1"/>
                </a:solidFill>
                <a:latin typeface="Gill Sans"/>
                <a:ea typeface="Gill Sans"/>
                <a:cs typeface="Gill Sans"/>
                <a:sym typeface="Gill Sans"/>
              </a:rPr>
              <a:t>Extension Activities</a:t>
            </a:r>
            <a:endParaRPr sz="4800" dirty="0">
              <a:solidFill>
                <a:srgbClr val="0F6AB1"/>
              </a:solidFill>
              <a:latin typeface="Gill Sans"/>
              <a:ea typeface="Gill Sans"/>
              <a:cs typeface="Gill Sans"/>
              <a:sym typeface="Gill Sans"/>
            </a:endParaRPr>
          </a:p>
        </p:txBody>
      </p:sp>
      <p:sp>
        <p:nvSpPr>
          <p:cNvPr id="293" name="Google Shape;293;gaf9cfb55a7_0_0"/>
          <p:cNvSpPr txBox="1">
            <a:spLocks noGrp="1"/>
          </p:cNvSpPr>
          <p:nvPr>
            <p:ph type="subTitle" idx="1"/>
          </p:nvPr>
        </p:nvSpPr>
        <p:spPr>
          <a:xfrm>
            <a:off x="1158088" y="1397416"/>
            <a:ext cx="6400800" cy="1202647"/>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1300"/>
              </a:spcBef>
              <a:spcAft>
                <a:spcPts val="0"/>
              </a:spcAft>
              <a:buSzPts val="2400"/>
              <a:buNone/>
            </a:pPr>
            <a:r>
              <a:rPr lang="en-GB" sz="2400" dirty="0">
                <a:solidFill>
                  <a:schemeClr val="accent5">
                    <a:lumMod val="50000"/>
                  </a:schemeClr>
                </a:solidFill>
                <a:latin typeface="Gill Sans"/>
                <a:ea typeface="Gill Sans"/>
                <a:cs typeface="Gill Sans"/>
                <a:sym typeface="Gill Sans"/>
              </a:rPr>
              <a:t>Can you make a poster showing how to wear a face mask correctly? </a:t>
            </a:r>
            <a:endParaRPr sz="2400" dirty="0">
              <a:solidFill>
                <a:schemeClr val="accent5">
                  <a:lumMod val="50000"/>
                </a:schemeClr>
              </a:solidFill>
              <a:latin typeface="Gill Sans"/>
              <a:ea typeface="Gill Sans"/>
              <a:cs typeface="Gill Sans"/>
              <a:sym typeface="Gill Sans"/>
            </a:endParaRPr>
          </a:p>
          <a:p>
            <a:pPr marL="0" lvl="0" indent="0" algn="l" rtl="0">
              <a:lnSpc>
                <a:spcPct val="85000"/>
              </a:lnSpc>
              <a:spcBef>
                <a:spcPts val="1300"/>
              </a:spcBef>
              <a:spcAft>
                <a:spcPts val="0"/>
              </a:spcAft>
              <a:buSzPts val="2400"/>
              <a:buNone/>
            </a:pPr>
            <a:endParaRPr sz="2700" dirty="0">
              <a:latin typeface="Gill Sans"/>
              <a:ea typeface="Gill Sans"/>
              <a:cs typeface="Gill Sans"/>
              <a:sym typeface="Gill Sans"/>
            </a:endParaRPr>
          </a:p>
        </p:txBody>
      </p:sp>
      <p:pic>
        <p:nvPicPr>
          <p:cNvPr id="294" name="Google Shape;294;gaf9cfb55a7_0_0"/>
          <p:cNvPicPr preferRelativeResize="0"/>
          <p:nvPr/>
        </p:nvPicPr>
        <p:blipFill>
          <a:blip r:embed="rId3">
            <a:alphaModFix/>
          </a:blip>
          <a:stretch>
            <a:fillRect/>
          </a:stretch>
        </p:blipFill>
        <p:spPr>
          <a:xfrm>
            <a:off x="2358051" y="2895524"/>
            <a:ext cx="4349347" cy="2938075"/>
          </a:xfrm>
          <a:prstGeom prst="rect">
            <a:avLst/>
          </a:prstGeom>
          <a:noFill/>
          <a:ln>
            <a:noFill/>
          </a:ln>
        </p:spPr>
      </p:pic>
    </p:spTree>
    <p:extLst>
      <p:ext uri="{BB962C8B-B14F-4D97-AF65-F5344CB8AC3E}">
        <p14:creationId xmlns:p14="http://schemas.microsoft.com/office/powerpoint/2010/main" val="40264234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B41A3F4B-93BB-4A5A-B281-62AC3AD38A4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8306FFB0-1824-4692-9658-969735484D96}"/>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6D1F2ACB-9D53-4872-8B1E-A6F65178A24A}"/>
    </a:ext>
  </a:extLst>
</a:theme>
</file>

<file path=ppt/theme/theme4.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31D54544-8C35-4F34-BD12-0EC0483E874E}"/>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1267A000-1A14-437F-9385-CE8AB5AE8583}"/>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85C583F9-A6D6-4D90-AC51-95C573DB9C58}"/>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0A4A8856-8AF7-48DE-8395-B4E29C30D97D}"/>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9013D85D-F3F0-4453-8D39-60D3C5F167DC}"/>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EFC00B33-3183-4706-817D-954AC1B3BC3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19A38EF-E84F-4A5B-8F9B-82DB88DE24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95EA52-A198-4DF9-A0CE-26F8C18FD6B2}">
  <ds:schemaRefs>
    <ds:schemaRef ds:uri="http://schemas.microsoft.com/sharepoint/v3/contenttype/forms"/>
  </ds:schemaRefs>
</ds:datastoreItem>
</file>

<file path=customXml/itemProps3.xml><?xml version="1.0" encoding="utf-8"?>
<ds:datastoreItem xmlns:ds="http://schemas.openxmlformats.org/officeDocument/2006/customXml" ds:itemID="{70083105-C073-4B46-83A9-995FAFD2EB9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Custom Design</Template>
  <TotalTime>24</TotalTime>
  <Words>295</Words>
  <Application>Microsoft Office PowerPoint</Application>
  <PresentationFormat>On-screen Show (4:3)</PresentationFormat>
  <Paragraphs>59</Paragraphs>
  <Slides>11</Slides>
  <Notes>8</Notes>
  <HiddenSlides>0</HiddenSlides>
  <MMClips>0</MMClips>
  <ScaleCrop>false</ScaleCrop>
  <HeadingPairs>
    <vt:vector size="4" baseType="variant">
      <vt:variant>
        <vt:lpstr>Theme</vt:lpstr>
      </vt:variant>
      <vt:variant>
        <vt:i4>9</vt:i4>
      </vt:variant>
      <vt:variant>
        <vt:lpstr>Slide Titles</vt:lpstr>
      </vt:variant>
      <vt:variant>
        <vt:i4>11</vt:i4>
      </vt:variant>
    </vt:vector>
  </HeadingPairs>
  <TitlesOfParts>
    <vt:vector size="20" baseType="lpstr">
      <vt:lpstr>Custom Design</vt:lpstr>
      <vt:lpstr>7_Custom Design</vt:lpstr>
      <vt:lpstr>3_Custom Design</vt:lpstr>
      <vt:lpstr>8_Custom Design</vt:lpstr>
      <vt:lpstr>4_Custom Design</vt:lpstr>
      <vt:lpstr>6_Custom Design</vt:lpstr>
      <vt:lpstr>1_Custom Design</vt:lpstr>
      <vt:lpstr>2_Custom Design</vt:lpstr>
      <vt:lpstr>5_Custom Design</vt:lpstr>
      <vt:lpstr>Design a Face Mask</vt:lpstr>
      <vt:lpstr>PowerPoint Presentation</vt:lpstr>
      <vt:lpstr>Main Activity</vt:lpstr>
      <vt:lpstr>Main Activity</vt:lpstr>
      <vt:lpstr>PowerPoint Presentation</vt:lpstr>
      <vt:lpstr>PowerPoint Presentation</vt:lpstr>
      <vt:lpstr>What have we learnt? </vt:lpstr>
      <vt:lpstr>“ By wearing face masks, we are slowing the spread of COVID-19 and protecting our friends and family!”</vt:lpstr>
      <vt:lpstr>Extension Activities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4: Design a Face Mask</dc:title>
  <dc:creator>Natasha Green</dc:creator>
  <cp:lastModifiedBy>Natasha Green</cp:lastModifiedBy>
  <cp:revision>26</cp:revision>
  <dcterms:created xsi:type="dcterms:W3CDTF">2021-03-23T21:28:48Z</dcterms:created>
  <dcterms:modified xsi:type="dcterms:W3CDTF">2022-01-04T10:50:47Z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