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9"/>
  </p:notesMasterIdLst>
  <p:sldIdLst>
    <p:sldId id="256" r:id="rId6"/>
    <p:sldId id="257"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0EDA3F-871B-F1F3-639C-63FB74B780C6}" v="6" dt="2021-08-11T14:19:26.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1368"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 Woods-Townsend" userId="S::kwt1b06@soton.ac.uk::6818a262-d99a-4b23-bcfa-16532cfac47a" providerId="AD" clId="Web-{B8A19298-8BCA-4D72-8E71-AD994CA3FC32}"/>
    <pc:docChg chg="modSld">
      <pc:chgData name="Kath Woods-Townsend" userId="S::kwt1b06@soton.ac.uk::6818a262-d99a-4b23-bcfa-16532cfac47a" providerId="AD" clId="Web-{B8A19298-8BCA-4D72-8E71-AD994CA3FC32}" dt="2020-12-10T14:47:09.037" v="33" actId="1076"/>
      <pc:docMkLst>
        <pc:docMk/>
      </pc:docMkLst>
      <pc:sldChg chg="modSp">
        <pc:chgData name="Kath Woods-Townsend" userId="S::kwt1b06@soton.ac.uk::6818a262-d99a-4b23-bcfa-16532cfac47a" providerId="AD" clId="Web-{B8A19298-8BCA-4D72-8E71-AD994CA3FC32}" dt="2020-12-10T14:47:09.037" v="33" actId="1076"/>
        <pc:sldMkLst>
          <pc:docMk/>
          <pc:sldMk cId="829756853" sldId="258"/>
        </pc:sldMkLst>
        <pc:spChg chg="mod">
          <ac:chgData name="Kath Woods-Townsend" userId="S::kwt1b06@soton.ac.uk::6818a262-d99a-4b23-bcfa-16532cfac47a" providerId="AD" clId="Web-{B8A19298-8BCA-4D72-8E71-AD994CA3FC32}" dt="2020-12-10T14:47:04.427" v="30" actId="20577"/>
          <ac:spMkLst>
            <pc:docMk/>
            <pc:sldMk cId="829756853" sldId="258"/>
            <ac:spMk id="2" creationId="{D9137E0B-0CC5-4758-AA48-66C7D43B2459}"/>
          </ac:spMkLst>
        </pc:spChg>
        <pc:spChg chg="mod">
          <ac:chgData name="Kath Woods-Townsend" userId="S::kwt1b06@soton.ac.uk::6818a262-d99a-4b23-bcfa-16532cfac47a" providerId="AD" clId="Web-{B8A19298-8BCA-4D72-8E71-AD994CA3FC32}" dt="2020-12-10T14:45:59.724" v="10" actId="20577"/>
          <ac:spMkLst>
            <pc:docMk/>
            <pc:sldMk cId="829756853" sldId="258"/>
            <ac:spMk id="4" creationId="{3E1FA831-CFEB-471C-BEAD-C39DBBE3448E}"/>
          </ac:spMkLst>
        </pc:spChg>
        <pc:picChg chg="mod">
          <ac:chgData name="Kath Woods-Townsend" userId="S::kwt1b06@soton.ac.uk::6818a262-d99a-4b23-bcfa-16532cfac47a" providerId="AD" clId="Web-{B8A19298-8BCA-4D72-8E71-AD994CA3FC32}" dt="2020-12-10T14:47:09.037" v="33" actId="1076"/>
          <ac:picMkLst>
            <pc:docMk/>
            <pc:sldMk cId="829756853" sldId="258"/>
            <ac:picMk id="3" creationId="{AE96F2C8-2A28-4299-BA63-6AFAB49F921B}"/>
          </ac:picMkLst>
        </pc:picChg>
      </pc:sldChg>
    </pc:docChg>
  </pc:docChgLst>
  <pc:docChgLst>
    <pc:chgData name="Kath Woods-Townsend" userId="6818a262-d99a-4b23-bcfa-16532cfac47a" providerId="ADAL" clId="{73DDBDB0-717A-458B-878D-55125BCE6E9B}"/>
    <pc:docChg chg="delSld">
      <pc:chgData name="Kath Woods-Townsend" userId="6818a262-d99a-4b23-bcfa-16532cfac47a" providerId="ADAL" clId="{73DDBDB0-717A-458B-878D-55125BCE6E9B}" dt="2021-02-24T14:10:25.239" v="0" actId="47"/>
      <pc:docMkLst>
        <pc:docMk/>
      </pc:docMkLst>
      <pc:sldChg chg="del">
        <pc:chgData name="Kath Woods-Townsend" userId="6818a262-d99a-4b23-bcfa-16532cfac47a" providerId="ADAL" clId="{73DDBDB0-717A-458B-878D-55125BCE6E9B}" dt="2021-02-24T14:10:25.239" v="0" actId="47"/>
        <pc:sldMkLst>
          <pc:docMk/>
          <pc:sldMk cId="2141227752" sldId="286"/>
        </pc:sldMkLst>
      </pc:sldChg>
    </pc:docChg>
  </pc:docChgLst>
  <pc:docChgLst>
    <pc:chgData name="Donna Lovelock" userId="S::dml1r14@soton.ac.uk::3c964a89-a309-429a-8b00-8b7983438334" providerId="AD" clId="Web-{EEF6E6C4-9431-468A-8800-C2FA8838112C}"/>
    <pc:docChg chg="modSld">
      <pc:chgData name="Donna Lovelock" userId="S::dml1r14@soton.ac.uk::3c964a89-a309-429a-8b00-8b7983438334" providerId="AD" clId="Web-{EEF6E6C4-9431-468A-8800-C2FA8838112C}" dt="2021-02-19T14:54:59.530" v="9" actId="20577"/>
      <pc:docMkLst>
        <pc:docMk/>
      </pc:docMkLst>
      <pc:sldChg chg="modSp">
        <pc:chgData name="Donna Lovelock" userId="S::dml1r14@soton.ac.uk::3c964a89-a309-429a-8b00-8b7983438334" providerId="AD" clId="Web-{EEF6E6C4-9431-468A-8800-C2FA8838112C}" dt="2021-02-19T14:54:59.530" v="9" actId="20577"/>
        <pc:sldMkLst>
          <pc:docMk/>
          <pc:sldMk cId="3093696315" sldId="257"/>
        </pc:sldMkLst>
        <pc:spChg chg="mod">
          <ac:chgData name="Donna Lovelock" userId="S::dml1r14@soton.ac.uk::3c964a89-a309-429a-8b00-8b7983438334" providerId="AD" clId="Web-{EEF6E6C4-9431-468A-8800-C2FA8838112C}" dt="2021-02-19T14:54:59.530" v="9" actId="20577"/>
          <ac:spMkLst>
            <pc:docMk/>
            <pc:sldMk cId="3093696315" sldId="257"/>
            <ac:spMk id="3" creationId="{F5232325-C21D-42B9-A687-48DB38F272A1}"/>
          </ac:spMkLst>
        </pc:spChg>
        <pc:picChg chg="mod">
          <ac:chgData name="Donna Lovelock" userId="S::dml1r14@soton.ac.uk::3c964a89-a309-429a-8b00-8b7983438334" providerId="AD" clId="Web-{EEF6E6C4-9431-468A-8800-C2FA8838112C}" dt="2021-02-19T14:54:54.483" v="5" actId="14100"/>
          <ac:picMkLst>
            <pc:docMk/>
            <pc:sldMk cId="3093696315" sldId="257"/>
            <ac:picMk id="4" creationId="{90246765-B851-4306-B1BE-24ACAE188F2B}"/>
          </ac:picMkLst>
        </pc:picChg>
      </pc:sldChg>
    </pc:docChg>
  </pc:docChgLst>
  <pc:docChgLst>
    <pc:chgData name="Donna Lovelock" userId="S::dml1r14@soton.ac.uk::3c964a89-a309-429a-8b00-8b7983438334" providerId="AD" clId="Web-{9057BE03-77C6-4667-8B98-37F99443B562}"/>
    <pc:docChg chg="modSld">
      <pc:chgData name="Donna Lovelock" userId="S::dml1r14@soton.ac.uk::3c964a89-a309-429a-8b00-8b7983438334" providerId="AD" clId="Web-{9057BE03-77C6-4667-8B98-37F99443B562}" dt="2020-12-03T11:45:27.400" v="2"/>
      <pc:docMkLst>
        <pc:docMk/>
      </pc:docMkLst>
      <pc:sldChg chg="addSp modSp">
        <pc:chgData name="Donna Lovelock" userId="S::dml1r14@soton.ac.uk::3c964a89-a309-429a-8b00-8b7983438334" providerId="AD" clId="Web-{9057BE03-77C6-4667-8B98-37F99443B562}" dt="2020-12-03T11:45:27.400" v="2"/>
        <pc:sldMkLst>
          <pc:docMk/>
          <pc:sldMk cId="829756853" sldId="258"/>
        </pc:sldMkLst>
        <pc:spChg chg="mod">
          <ac:chgData name="Donna Lovelock" userId="S::dml1r14@soton.ac.uk::3c964a89-a309-429a-8b00-8b7983438334" providerId="AD" clId="Web-{9057BE03-77C6-4667-8B98-37F99443B562}" dt="2020-12-03T11:45:22.572" v="0" actId="1076"/>
          <ac:spMkLst>
            <pc:docMk/>
            <pc:sldMk cId="829756853" sldId="258"/>
            <ac:spMk id="2" creationId="{D9137E0B-0CC5-4758-AA48-66C7D43B2459}"/>
          </ac:spMkLst>
        </pc:spChg>
        <pc:spChg chg="add">
          <ac:chgData name="Donna Lovelock" userId="S::dml1r14@soton.ac.uk::3c964a89-a309-429a-8b00-8b7983438334" providerId="AD" clId="Web-{9057BE03-77C6-4667-8B98-37F99443B562}" dt="2020-12-03T11:45:27.400" v="2"/>
          <ac:spMkLst>
            <pc:docMk/>
            <pc:sldMk cId="829756853" sldId="258"/>
            <ac:spMk id="4" creationId="{3E1FA831-CFEB-471C-BEAD-C39DBBE3448E}"/>
          </ac:spMkLst>
        </pc:spChg>
        <pc:picChg chg="mod">
          <ac:chgData name="Donna Lovelock" userId="S::dml1r14@soton.ac.uk::3c964a89-a309-429a-8b00-8b7983438334" providerId="AD" clId="Web-{9057BE03-77C6-4667-8B98-37F99443B562}" dt="2020-12-03T11:45:25.447" v="1" actId="1076"/>
          <ac:picMkLst>
            <pc:docMk/>
            <pc:sldMk cId="829756853" sldId="258"/>
            <ac:picMk id="3" creationId="{AE96F2C8-2A28-4299-BA63-6AFAB49F921B}"/>
          </ac:picMkLst>
        </pc:picChg>
      </pc:sldChg>
    </pc:docChg>
  </pc:docChgLst>
  <pc:docChgLst>
    <pc:chgData name="Lisa Bagust" userId="9b0dc0b4-f81a-4c85-bc8d-cae961bc2915" providerId="ADAL" clId="{0D697B53-84D8-4862-BF5E-834788BFD812}"/>
    <pc:docChg chg="custSel addSld delSld modSld sldOrd">
      <pc:chgData name="Lisa Bagust" userId="9b0dc0b4-f81a-4c85-bc8d-cae961bc2915" providerId="ADAL" clId="{0D697B53-84D8-4862-BF5E-834788BFD812}" dt="2021-01-13T19:58:59.961" v="64" actId="1035"/>
      <pc:docMkLst>
        <pc:docMk/>
      </pc:docMkLst>
      <pc:sldChg chg="modSp">
        <pc:chgData name="Lisa Bagust" userId="9b0dc0b4-f81a-4c85-bc8d-cae961bc2915" providerId="ADAL" clId="{0D697B53-84D8-4862-BF5E-834788BFD812}" dt="2021-01-13T19:57:02.012" v="34" actId="20577"/>
        <pc:sldMkLst>
          <pc:docMk/>
          <pc:sldMk cId="4266223134" sldId="256"/>
        </pc:sldMkLst>
        <pc:spChg chg="mod">
          <ac:chgData name="Lisa Bagust" userId="9b0dc0b4-f81a-4c85-bc8d-cae961bc2915" providerId="ADAL" clId="{0D697B53-84D8-4862-BF5E-834788BFD812}" dt="2021-01-13T19:57:02.012" v="34" actId="20577"/>
          <ac:spMkLst>
            <pc:docMk/>
            <pc:sldMk cId="4266223134" sldId="256"/>
            <ac:spMk id="5" creationId="{7D7A6B3D-12C3-4CA2-9520-63D90F812F36}"/>
          </ac:spMkLst>
        </pc:spChg>
      </pc:sldChg>
      <pc:sldChg chg="modSp">
        <pc:chgData name="Lisa Bagust" userId="9b0dc0b4-f81a-4c85-bc8d-cae961bc2915" providerId="ADAL" clId="{0D697B53-84D8-4862-BF5E-834788BFD812}" dt="2021-01-13T19:58:59.961" v="64" actId="1035"/>
        <pc:sldMkLst>
          <pc:docMk/>
          <pc:sldMk cId="3093696315" sldId="257"/>
        </pc:sldMkLst>
        <pc:picChg chg="mod">
          <ac:chgData name="Lisa Bagust" userId="9b0dc0b4-f81a-4c85-bc8d-cae961bc2915" providerId="ADAL" clId="{0D697B53-84D8-4862-BF5E-834788BFD812}" dt="2021-01-13T19:58:59.961" v="64" actId="1035"/>
          <ac:picMkLst>
            <pc:docMk/>
            <pc:sldMk cId="3093696315" sldId="257"/>
            <ac:picMk id="4" creationId="{90246765-B851-4306-B1BE-24ACAE188F2B}"/>
          </ac:picMkLst>
        </pc:picChg>
      </pc:sldChg>
      <pc:sldChg chg="addSp delSp modSp">
        <pc:chgData name="Lisa Bagust" userId="9b0dc0b4-f81a-4c85-bc8d-cae961bc2915" providerId="ADAL" clId="{0D697B53-84D8-4862-BF5E-834788BFD812}" dt="2021-01-13T19:58:18.084" v="54" actId="20577"/>
        <pc:sldMkLst>
          <pc:docMk/>
          <pc:sldMk cId="2550495589" sldId="261"/>
        </pc:sldMkLst>
        <pc:spChg chg="mod">
          <ac:chgData name="Lisa Bagust" userId="9b0dc0b4-f81a-4c85-bc8d-cae961bc2915" providerId="ADAL" clId="{0D697B53-84D8-4862-BF5E-834788BFD812}" dt="2021-01-13T19:58:18.084" v="54" actId="20577"/>
          <ac:spMkLst>
            <pc:docMk/>
            <pc:sldMk cId="2550495589" sldId="261"/>
            <ac:spMk id="2" creationId="{3FED1F26-0E62-43A8-8BF3-D62B80CDFD1F}"/>
          </ac:spMkLst>
        </pc:spChg>
        <pc:spChg chg="mod">
          <ac:chgData name="Lisa Bagust" userId="9b0dc0b4-f81a-4c85-bc8d-cae961bc2915" providerId="ADAL" clId="{0D697B53-84D8-4862-BF5E-834788BFD812}" dt="2021-01-13T19:58:01.834" v="53" actId="1038"/>
          <ac:spMkLst>
            <pc:docMk/>
            <pc:sldMk cId="2550495589" sldId="261"/>
            <ac:spMk id="4" creationId="{3E1FA831-CFEB-471C-BEAD-C39DBBE3448E}"/>
          </ac:spMkLst>
        </pc:spChg>
        <pc:picChg chg="add">
          <ac:chgData name="Lisa Bagust" userId="9b0dc0b4-f81a-4c85-bc8d-cae961bc2915" providerId="ADAL" clId="{0D697B53-84D8-4862-BF5E-834788BFD812}" dt="2021-01-13T19:57:49.131" v="40"/>
          <ac:picMkLst>
            <pc:docMk/>
            <pc:sldMk cId="2550495589" sldId="261"/>
            <ac:picMk id="5" creationId="{4255354F-8642-4F5F-9121-D2D4F38AC6EF}"/>
          </ac:picMkLst>
        </pc:picChg>
        <pc:picChg chg="del">
          <ac:chgData name="Lisa Bagust" userId="9b0dc0b4-f81a-4c85-bc8d-cae961bc2915" providerId="ADAL" clId="{0D697B53-84D8-4862-BF5E-834788BFD812}" dt="2021-01-13T19:57:46.570" v="39" actId="478"/>
          <ac:picMkLst>
            <pc:docMk/>
            <pc:sldMk cId="2550495589" sldId="261"/>
            <ac:picMk id="6" creationId="{A4903922-B964-4FFF-85AB-3EF082812926}"/>
          </ac:picMkLst>
        </pc:picChg>
      </pc:sldChg>
      <pc:sldChg chg="add del">
        <pc:chgData name="Lisa Bagust" userId="9b0dc0b4-f81a-4c85-bc8d-cae961bc2915" providerId="ADAL" clId="{0D697B53-84D8-4862-BF5E-834788BFD812}" dt="2021-01-13T19:58:38.975" v="57" actId="2696"/>
        <pc:sldMkLst>
          <pc:docMk/>
          <pc:sldMk cId="897035253" sldId="262"/>
        </pc:sldMkLst>
      </pc:sldChg>
      <pc:sldChg chg="add ord">
        <pc:chgData name="Lisa Bagust" userId="9b0dc0b4-f81a-4c85-bc8d-cae961bc2915" providerId="ADAL" clId="{0D697B53-84D8-4862-BF5E-834788BFD812}" dt="2021-01-13T19:58:53.017" v="58"/>
        <pc:sldMkLst>
          <pc:docMk/>
          <pc:sldMk cId="2141227752" sldId="286"/>
        </pc:sldMkLst>
      </pc:sldChg>
    </pc:docChg>
  </pc:docChgLst>
  <pc:docChgLst>
    <pc:chgData name="Lisa Bagust" userId="S::ljb2m12@soton.ac.uk::9b0dc0b4-f81a-4c85-bc8d-cae961bc2915" providerId="AD" clId="Web-{D80EDA3F-871B-F1F3-639C-63FB74B780C6}"/>
    <pc:docChg chg="modSld">
      <pc:chgData name="Lisa Bagust" userId="S::ljb2m12@soton.ac.uk::9b0dc0b4-f81a-4c85-bc8d-cae961bc2915" providerId="AD" clId="Web-{D80EDA3F-871B-F1F3-639C-63FB74B780C6}" dt="2021-08-11T14:19:26.815" v="2" actId="20577"/>
      <pc:docMkLst>
        <pc:docMk/>
      </pc:docMkLst>
      <pc:sldChg chg="modSp">
        <pc:chgData name="Lisa Bagust" userId="S::ljb2m12@soton.ac.uk::9b0dc0b4-f81a-4c85-bc8d-cae961bc2915" providerId="AD" clId="Web-{D80EDA3F-871B-F1F3-639C-63FB74B780C6}" dt="2021-08-11T14:19:26.815" v="2" actId="20577"/>
        <pc:sldMkLst>
          <pc:docMk/>
          <pc:sldMk cId="4266223134" sldId="256"/>
        </pc:sldMkLst>
        <pc:spChg chg="mod">
          <ac:chgData name="Lisa Bagust" userId="S::ljb2m12@soton.ac.uk::9b0dc0b4-f81a-4c85-bc8d-cae961bc2915" providerId="AD" clId="Web-{D80EDA3F-871B-F1F3-639C-63FB74B780C6}" dt="2021-08-11T14:19:26.815" v="2" actId="20577"/>
          <ac:spMkLst>
            <pc:docMk/>
            <pc:sldMk cId="4266223134" sldId="256"/>
            <ac:spMk id="5" creationId="{7D7A6B3D-12C3-4CA2-9520-63D90F812F36}"/>
          </ac:spMkLst>
        </pc:spChg>
      </pc:sldChg>
    </pc:docChg>
  </pc:docChgLst>
  <pc:docChgLst>
    <pc:chgData name="Donna Lovelock" userId="S::dml1r14@soton.ac.uk::3c964a89-a309-429a-8b00-8b7983438334" providerId="AD" clId="Web-{FA843DF0-22CE-43B1-BD48-A229F7DCC427}"/>
    <pc:docChg chg="modSld">
      <pc:chgData name="Donna Lovelock" userId="S::dml1r14@soton.ac.uk::3c964a89-a309-429a-8b00-8b7983438334" providerId="AD" clId="Web-{FA843DF0-22CE-43B1-BD48-A229F7DCC427}" dt="2020-12-03T11:44:34.922" v="1" actId="1076"/>
      <pc:docMkLst>
        <pc:docMk/>
      </pc:docMkLst>
      <pc:sldChg chg="modSp">
        <pc:chgData name="Donna Lovelock" userId="S::dml1r14@soton.ac.uk::3c964a89-a309-429a-8b00-8b7983438334" providerId="AD" clId="Web-{FA843DF0-22CE-43B1-BD48-A229F7DCC427}" dt="2020-12-03T11:44:34.922" v="1" actId="1076"/>
        <pc:sldMkLst>
          <pc:docMk/>
          <pc:sldMk cId="829756853" sldId="258"/>
        </pc:sldMkLst>
        <pc:spChg chg="mod">
          <ac:chgData name="Donna Lovelock" userId="S::dml1r14@soton.ac.uk::3c964a89-a309-429a-8b00-8b7983438334" providerId="AD" clId="Web-{FA843DF0-22CE-43B1-BD48-A229F7DCC427}" dt="2020-12-03T11:44:30.641" v="0" actId="1076"/>
          <ac:spMkLst>
            <pc:docMk/>
            <pc:sldMk cId="829756853" sldId="258"/>
            <ac:spMk id="2" creationId="{D9137E0B-0CC5-4758-AA48-66C7D43B2459}"/>
          </ac:spMkLst>
        </pc:spChg>
        <pc:picChg chg="mod">
          <ac:chgData name="Donna Lovelock" userId="S::dml1r14@soton.ac.uk::3c964a89-a309-429a-8b00-8b7983438334" providerId="AD" clId="Web-{FA843DF0-22CE-43B1-BD48-A229F7DCC427}" dt="2020-12-03T11:44:34.922" v="1" actId="1076"/>
          <ac:picMkLst>
            <pc:docMk/>
            <pc:sldMk cId="829756853" sldId="258"/>
            <ac:picMk id="3" creationId="{AE96F2C8-2A28-4299-BA63-6AFAB49F921B}"/>
          </ac:picMkLst>
        </pc:picChg>
      </pc:sldChg>
    </pc:docChg>
  </pc:docChgLst>
  <pc:docChgLst>
    <pc:chgData name="Donna Lovelock" userId="3c964a89-a309-429a-8b00-8b7983438334" providerId="ADAL" clId="{6A8A7F4D-3E2E-4BBD-ADDB-DBAD1A8F8823}"/>
    <pc:docChg chg="addSld delSld modSld">
      <pc:chgData name="Donna Lovelock" userId="3c964a89-a309-429a-8b00-8b7983438334" providerId="ADAL" clId="{6A8A7F4D-3E2E-4BBD-ADDB-DBAD1A8F8823}" dt="2021-01-13T09:36:09.521" v="1"/>
      <pc:docMkLst>
        <pc:docMk/>
      </pc:docMkLst>
      <pc:sldChg chg="del">
        <pc:chgData name="Donna Lovelock" userId="3c964a89-a309-429a-8b00-8b7983438334" providerId="ADAL" clId="{6A8A7F4D-3E2E-4BBD-ADDB-DBAD1A8F8823}" dt="2021-01-13T09:36:08.537" v="0" actId="2696"/>
        <pc:sldMkLst>
          <pc:docMk/>
          <pc:sldMk cId="829756853" sldId="258"/>
        </pc:sldMkLst>
      </pc:sldChg>
      <pc:sldChg chg="add">
        <pc:chgData name="Donna Lovelock" userId="3c964a89-a309-429a-8b00-8b7983438334" providerId="ADAL" clId="{6A8A7F4D-3E2E-4BBD-ADDB-DBAD1A8F8823}" dt="2021-01-13T09:36:09.521" v="1"/>
        <pc:sldMkLst>
          <pc:docMk/>
          <pc:sldMk cId="2550495589" sldId="2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5B3DEB-0D0F-4E20-A301-E634D6B4B983}" type="datetimeFigureOut">
              <a:rPr lang="en-GB" smtClean="0"/>
              <a:t>11/08/2021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7A722-3AEF-4610-A243-77102DC41986}" type="slidenum">
              <a:rPr lang="en-GB" smtClean="0"/>
              <a:t>‹#›</a:t>
            </a:fld>
            <a:endParaRPr lang="en-GB"/>
          </a:p>
        </p:txBody>
      </p:sp>
    </p:spTree>
    <p:extLst>
      <p:ext uri="{BB962C8B-B14F-4D97-AF65-F5344CB8AC3E}">
        <p14:creationId xmlns:p14="http://schemas.microsoft.com/office/powerpoint/2010/main" val="3451258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5A82B92-F238-426D-B648-2D9D7320E312}" type="datetimeFigureOut">
              <a:rPr lang="en-GB" smtClean="0"/>
              <a:t>11/08/2021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2166838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A82B92-F238-426D-B648-2D9D7320E312}" type="datetimeFigureOut">
              <a:rPr lang="en-GB" smtClean="0"/>
              <a:t>11/08/2021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341805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A82B92-F238-426D-B648-2D9D7320E312}" type="datetimeFigureOut">
              <a:rPr lang="en-GB" smtClean="0"/>
              <a:t>11/08/2021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1675105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11/08/2021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4217968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11/08/2021</a:t>
            </a:fld>
            <a:endParaRPr lang="en-GB"/>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689524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11/08/2021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024408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11/08/2021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48070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11/08/2021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965670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11/08/2021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5680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11/08/2021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1400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11/08/2021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548606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A82B92-F238-426D-B648-2D9D7320E312}" type="datetimeFigureOut">
              <a:rPr lang="en-GB" smtClean="0"/>
              <a:t>11/08/2021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1214904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11/08/2021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5561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11/08/2021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735582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11/08/2021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85551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Rectangle 1">
            <a:extLst>
              <a:ext uri="{FF2B5EF4-FFF2-40B4-BE49-F238E27FC236}">
                <a16:creationId xmlns:a16="http://schemas.microsoft.com/office/drawing/2014/main" id="{842E7CFD-894F-4F63-B452-DA684A627B47}"/>
              </a:ext>
            </a:extLst>
          </p:cNvPr>
          <p:cNvSpPr/>
          <p:nvPr userDrawn="1"/>
        </p:nvSpPr>
        <p:spPr>
          <a:xfrm>
            <a:off x="0" y="6037006"/>
            <a:ext cx="9144000" cy="820994"/>
          </a:xfrm>
          <a:prstGeom prst="rect">
            <a:avLst/>
          </a:prstGeom>
          <a:solidFill>
            <a:srgbClr val="1EA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64B8798-3B9A-445C-B655-518BC5D68546}"/>
              </a:ext>
            </a:extLst>
          </p:cNvPr>
          <p:cNvSpPr txBox="1"/>
          <p:nvPr userDrawn="1"/>
        </p:nvSpPr>
        <p:spPr>
          <a:xfrm>
            <a:off x="5368413" y="6185893"/>
            <a:ext cx="3677263"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9" name="Picture 8" descr="Icon&#10;&#10;Description automatically generated">
            <a:extLst>
              <a:ext uri="{FF2B5EF4-FFF2-40B4-BE49-F238E27FC236}">
                <a16:creationId xmlns:a16="http://schemas.microsoft.com/office/drawing/2014/main" id="{3C24C3FE-28B6-4635-AFDB-7FE401E9C4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1" name="Picture 10" descr="Icon&#10;&#10;Description automatically generated">
            <a:extLst>
              <a:ext uri="{FF2B5EF4-FFF2-40B4-BE49-F238E27FC236}">
                <a16:creationId xmlns:a16="http://schemas.microsoft.com/office/drawing/2014/main" id="{6825969D-1FA8-42FA-9C4A-D029CF388B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3" name="Picture 12" descr="Icon&#10;&#10;Description automatically generated">
            <a:extLst>
              <a:ext uri="{FF2B5EF4-FFF2-40B4-BE49-F238E27FC236}">
                <a16:creationId xmlns:a16="http://schemas.microsoft.com/office/drawing/2014/main" id="{D56DC56A-EEE6-4249-97D1-6CA9341AE0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5" name="Picture 14" descr="Icon&#10;&#10;Description automatically generated">
            <a:extLst>
              <a:ext uri="{FF2B5EF4-FFF2-40B4-BE49-F238E27FC236}">
                <a16:creationId xmlns:a16="http://schemas.microsoft.com/office/drawing/2014/main" id="{D67DCB61-BEC0-4B44-B481-D9A7AD575A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2686515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Rectangle 1">
            <a:extLst>
              <a:ext uri="{FF2B5EF4-FFF2-40B4-BE49-F238E27FC236}">
                <a16:creationId xmlns:a16="http://schemas.microsoft.com/office/drawing/2014/main" id="{842E7CFD-894F-4F63-B452-DA684A627B47}"/>
              </a:ext>
            </a:extLst>
          </p:cNvPr>
          <p:cNvSpPr/>
          <p:nvPr userDrawn="1"/>
        </p:nvSpPr>
        <p:spPr>
          <a:xfrm>
            <a:off x="0" y="6037006"/>
            <a:ext cx="9144000" cy="820994"/>
          </a:xfrm>
          <a:prstGeom prst="rect">
            <a:avLst/>
          </a:prstGeom>
          <a:solidFill>
            <a:srgbClr val="1EA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64B8798-3B9A-445C-B655-518BC5D68546}"/>
              </a:ext>
            </a:extLst>
          </p:cNvPr>
          <p:cNvSpPr txBox="1"/>
          <p:nvPr userDrawn="1"/>
        </p:nvSpPr>
        <p:spPr>
          <a:xfrm>
            <a:off x="5368413" y="6185893"/>
            <a:ext cx="3677263" cy="553998"/>
          </a:xfrm>
          <a:prstGeom prst="rect">
            <a:avLst/>
          </a:prstGeom>
          <a:noFill/>
        </p:spPr>
        <p:txBody>
          <a:bodyPr wrap="square" rtlCol="0">
            <a:spAutoFit/>
          </a:bodyPr>
          <a:lstStyle/>
          <a:p>
            <a:pPr algn="r"/>
            <a:r>
              <a:rPr lang="en-GB" sz="3000" b="1" dirty="0">
                <a:solidFill>
                  <a:srgbClr val="D30D4F"/>
                </a:solidFill>
              </a:rPr>
              <a:t>#</a:t>
            </a:r>
            <a:r>
              <a:rPr lang="en-GB" sz="3000" b="1" dirty="0" err="1">
                <a:solidFill>
                  <a:srgbClr val="D30D4F"/>
                </a:solidFill>
              </a:rPr>
              <a:t>BePartOfTheSolution</a:t>
            </a:r>
            <a:endParaRPr lang="en-GB" sz="3000" b="1" dirty="0">
              <a:solidFill>
                <a:srgbClr val="D30D4F"/>
              </a:solidFill>
            </a:endParaRPr>
          </a:p>
        </p:txBody>
      </p:sp>
      <p:pic>
        <p:nvPicPr>
          <p:cNvPr id="9" name="Picture 8" descr="Icon&#10;&#10;Description automatically generated">
            <a:extLst>
              <a:ext uri="{FF2B5EF4-FFF2-40B4-BE49-F238E27FC236}">
                <a16:creationId xmlns:a16="http://schemas.microsoft.com/office/drawing/2014/main" id="{3C24C3FE-28B6-4635-AFDB-7FE401E9C4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1" name="Picture 10" descr="Icon&#10;&#10;Description automatically generated">
            <a:extLst>
              <a:ext uri="{FF2B5EF4-FFF2-40B4-BE49-F238E27FC236}">
                <a16:creationId xmlns:a16="http://schemas.microsoft.com/office/drawing/2014/main" id="{6825969D-1FA8-42FA-9C4A-D029CF388B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3" name="Picture 12" descr="Icon&#10;&#10;Description automatically generated">
            <a:extLst>
              <a:ext uri="{FF2B5EF4-FFF2-40B4-BE49-F238E27FC236}">
                <a16:creationId xmlns:a16="http://schemas.microsoft.com/office/drawing/2014/main" id="{D56DC56A-EEE6-4249-97D1-6CA9341AE0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5" name="Picture 14" descr="Icon&#10;&#10;Description automatically generated">
            <a:extLst>
              <a:ext uri="{FF2B5EF4-FFF2-40B4-BE49-F238E27FC236}">
                <a16:creationId xmlns:a16="http://schemas.microsoft.com/office/drawing/2014/main" id="{D67DCB61-BEC0-4B44-B481-D9A7AD575A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0" name="Subtitle 2">
            <a:extLst>
              <a:ext uri="{FF2B5EF4-FFF2-40B4-BE49-F238E27FC236}">
                <a16:creationId xmlns:a16="http://schemas.microsoft.com/office/drawing/2014/main" id="{C8B96B21-0EF9-490A-8320-4C68EF91CBEA}"/>
              </a:ext>
            </a:extLst>
          </p:cNvPr>
          <p:cNvSpPr>
            <a:spLocks noGrp="1"/>
          </p:cNvSpPr>
          <p:nvPr>
            <p:ph type="subTitle" idx="1"/>
          </p:nvPr>
        </p:nvSpPr>
        <p:spPr>
          <a:xfrm>
            <a:off x="1371600" y="3886200"/>
            <a:ext cx="6400800" cy="1752600"/>
          </a:xfrm>
        </p:spPr>
        <p:txBody>
          <a:bodyPr/>
          <a:lstStyle>
            <a:lvl1pPr algn="ctr">
              <a:defRPr>
                <a:solidFill>
                  <a:srgbClr val="4FADA0"/>
                </a:solidFill>
              </a:defRPr>
            </a:lvl1pPr>
          </a:lstStyle>
          <a:p>
            <a:r>
              <a:rPr lang="en-US"/>
              <a:t>Click to edit Master subtitle style</a:t>
            </a:r>
            <a:endParaRPr lang="en-GB" dirty="0"/>
          </a:p>
        </p:txBody>
      </p:sp>
    </p:spTree>
    <p:extLst>
      <p:ext uri="{BB962C8B-B14F-4D97-AF65-F5344CB8AC3E}">
        <p14:creationId xmlns:p14="http://schemas.microsoft.com/office/powerpoint/2010/main" val="3284373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pic>
        <p:nvPicPr>
          <p:cNvPr id="9" name="Picture 8" descr="Icon&#10;&#10;Description automatically generated">
            <a:extLst>
              <a:ext uri="{FF2B5EF4-FFF2-40B4-BE49-F238E27FC236}">
                <a16:creationId xmlns:a16="http://schemas.microsoft.com/office/drawing/2014/main" id="{3C24C3FE-28B6-4635-AFDB-7FE401E9C4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1" name="Picture 10" descr="Icon&#10;&#10;Description automatically generated">
            <a:extLst>
              <a:ext uri="{FF2B5EF4-FFF2-40B4-BE49-F238E27FC236}">
                <a16:creationId xmlns:a16="http://schemas.microsoft.com/office/drawing/2014/main" id="{6825969D-1FA8-42FA-9C4A-D029CF388B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3" name="Picture 12" descr="Icon&#10;&#10;Description automatically generated">
            <a:extLst>
              <a:ext uri="{FF2B5EF4-FFF2-40B4-BE49-F238E27FC236}">
                <a16:creationId xmlns:a16="http://schemas.microsoft.com/office/drawing/2014/main" id="{D56DC56A-EEE6-4249-97D1-6CA9341AE0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5" name="Picture 14" descr="Icon&#10;&#10;Description automatically generated">
            <a:extLst>
              <a:ext uri="{FF2B5EF4-FFF2-40B4-BE49-F238E27FC236}">
                <a16:creationId xmlns:a16="http://schemas.microsoft.com/office/drawing/2014/main" id="{D67DCB61-BEC0-4B44-B481-D9A7AD575A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dirty="0"/>
              <a:t>Click to edit Master subtitle style</a:t>
            </a:r>
            <a:endParaRPr lang="en-GB" dirty="0"/>
          </a:p>
        </p:txBody>
      </p:sp>
    </p:spTree>
    <p:extLst>
      <p:ext uri="{BB962C8B-B14F-4D97-AF65-F5344CB8AC3E}">
        <p14:creationId xmlns:p14="http://schemas.microsoft.com/office/powerpoint/2010/main" val="14791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82B92-F238-426D-B648-2D9D7320E312}" type="datetimeFigureOut">
              <a:rPr lang="en-GB" smtClean="0"/>
              <a:t>11/08/2021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176684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5A82B92-F238-426D-B648-2D9D7320E312}" type="datetimeFigureOut">
              <a:rPr lang="en-GB" smtClean="0"/>
              <a:t>11/08/2021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2606553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5A82B92-F238-426D-B648-2D9D7320E312}" type="datetimeFigureOut">
              <a:rPr lang="en-GB" smtClean="0"/>
              <a:t>11/08/2021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413576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5A82B92-F238-426D-B648-2D9D7320E312}" type="datetimeFigureOut">
              <a:rPr lang="en-GB" smtClean="0"/>
              <a:t>11/08/2021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3119048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82B92-F238-426D-B648-2D9D7320E312}" type="datetimeFigureOut">
              <a:rPr lang="en-GB" smtClean="0"/>
              <a:t>11/08/2021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60900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82B92-F238-426D-B648-2D9D7320E312}" type="datetimeFigureOut">
              <a:rPr lang="en-GB" smtClean="0"/>
              <a:t>11/08/2021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58252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82B92-F238-426D-B648-2D9D7320E312}" type="datetimeFigureOut">
              <a:rPr lang="en-GB" smtClean="0"/>
              <a:t>11/08/2021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440283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3721721"/>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95536" y="83671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82B92-F238-426D-B648-2D9D7320E312}" type="datetimeFigureOut">
              <a:rPr lang="en-GB" smtClean="0"/>
              <a:t>11/08/2021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13035-0EF4-46E1-864B-C20616A380AF}" type="slidenum">
              <a:rPr lang="en-GB" smtClean="0"/>
              <a:t>‹#›</a:t>
            </a:fld>
            <a:endParaRPr lang="en-GB"/>
          </a:p>
        </p:txBody>
      </p:sp>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t="-31312" b="1"/>
          <a:stretch/>
        </p:blipFill>
        <p:spPr>
          <a:xfrm>
            <a:off x="0" y="260648"/>
            <a:ext cx="9144000" cy="6660000"/>
          </a:xfrm>
          <a:prstGeom prst="rect">
            <a:avLst/>
          </a:prstGeom>
        </p:spPr>
      </p:pic>
    </p:spTree>
    <p:extLst>
      <p:ext uri="{BB962C8B-B14F-4D97-AF65-F5344CB8AC3E}">
        <p14:creationId xmlns:p14="http://schemas.microsoft.com/office/powerpoint/2010/main" val="934122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11/08/2021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1EA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377AABF-BC98-4767-8227-1CF974E5104F}"/>
              </a:ext>
            </a:extLst>
          </p:cNvPr>
          <p:cNvSpPr txBox="1"/>
          <p:nvPr userDrawn="1"/>
        </p:nvSpPr>
        <p:spPr>
          <a:xfrm>
            <a:off x="88489" y="6185893"/>
            <a:ext cx="8957187" cy="553998"/>
          </a:xfrm>
          <a:prstGeom prst="rect">
            <a:avLst/>
          </a:prstGeom>
          <a:noFill/>
        </p:spPr>
        <p:txBody>
          <a:bodyPr wrap="square" rtlCol="0">
            <a:spAutoFit/>
          </a:bodyPr>
          <a:lstStyle/>
          <a:p>
            <a:pPr algn="ctr"/>
            <a:r>
              <a:rPr lang="en-GB" sz="3000" dirty="0">
                <a:solidFill>
                  <a:schemeClr val="bg1"/>
                </a:solidFill>
              </a:rPr>
              <a:t>Hampshire and Isle of Wight Saliva Testing Programme</a:t>
            </a:r>
          </a:p>
        </p:txBody>
      </p:sp>
      <p:pic>
        <p:nvPicPr>
          <p:cNvPr id="9" name="Picture 8" descr="Icon&#10;&#10;Description automatically generated">
            <a:extLst>
              <a:ext uri="{FF2B5EF4-FFF2-40B4-BE49-F238E27FC236}">
                <a16:creationId xmlns:a16="http://schemas.microsoft.com/office/drawing/2014/main" id="{6A7FE84F-3E24-4C54-936F-A3D2EBF435E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5E6A7B69-E6EC-47D9-92A6-D3C020F071C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A698595-900B-415D-AB11-EDB19A8DA29B}"/>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1E086582-60F7-4906-98ED-2AD61EFF6BD6}"/>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13212008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prezi.com/p/vsr9xzaw2gxc/the-journey-of-the-saliva/"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E6A8D23-717C-4842-B1ED-0D5D96938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459" y="0"/>
            <a:ext cx="6591081" cy="393217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7D7A6B3D-12C3-4CA2-9520-63D90F812F36}"/>
              </a:ext>
            </a:extLst>
          </p:cNvPr>
          <p:cNvSpPr txBox="1">
            <a:spLocks/>
          </p:cNvSpPr>
          <p:nvPr/>
        </p:nvSpPr>
        <p:spPr>
          <a:xfrm>
            <a:off x="649280" y="3564005"/>
            <a:ext cx="8206680" cy="2233291"/>
          </a:xfrm>
          <a:prstGeom prst="rect">
            <a:avLst/>
          </a:prstGeom>
        </p:spPr>
        <p:txBody>
          <a:bodyPr lIns="91440" tIns="45720" rIns="91440" bIns="45720" anchor="t">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500" b="1" dirty="0">
                <a:solidFill>
                  <a:srgbClr val="0F243E"/>
                </a:solidFill>
                <a:latin typeface="Gill Sans MT" panose="020B0502020104020203" pitchFamily="34" charset="0"/>
              </a:rPr>
              <a:t>Coronavirus</a:t>
            </a:r>
          </a:p>
          <a:p>
            <a:br>
              <a:rPr lang="en-GB" sz="3300" b="1" dirty="0">
                <a:latin typeface="Gill Sans MT" panose="020B0502020104020203" pitchFamily="34" charset="0"/>
              </a:rPr>
            </a:br>
            <a:r>
              <a:rPr lang="en-GB" sz="3300">
                <a:solidFill>
                  <a:srgbClr val="0F243E"/>
                </a:solidFill>
                <a:latin typeface="Gill Sans MT"/>
              </a:rPr>
              <a:t>The Journey of the Saliva</a:t>
            </a:r>
          </a:p>
        </p:txBody>
      </p:sp>
    </p:spTree>
    <p:extLst>
      <p:ext uri="{BB962C8B-B14F-4D97-AF65-F5344CB8AC3E}">
        <p14:creationId xmlns:p14="http://schemas.microsoft.com/office/powerpoint/2010/main" val="4266223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A836D-3B5D-43DF-A550-92E1A852CB6F}"/>
              </a:ext>
            </a:extLst>
          </p:cNvPr>
          <p:cNvSpPr txBox="1">
            <a:spLocks/>
          </p:cNvSpPr>
          <p:nvPr/>
        </p:nvSpPr>
        <p:spPr>
          <a:xfrm>
            <a:off x="1033153" y="188640"/>
            <a:ext cx="6875814" cy="225767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GB" b="1" dirty="0">
                <a:solidFill>
                  <a:srgbClr val="0F243E"/>
                </a:solidFill>
                <a:latin typeface="Gill Sans MT" panose="020B0502020104020203" pitchFamily="34" charset="0"/>
                <a:ea typeface="+mn-ea"/>
                <a:cs typeface="+mn-cs"/>
              </a:rPr>
              <a:t>How will your saliva be tested?</a:t>
            </a:r>
            <a:endParaRPr lang="en-GB" dirty="0"/>
          </a:p>
        </p:txBody>
      </p:sp>
      <p:sp>
        <p:nvSpPr>
          <p:cNvPr id="3" name="TextBox 2">
            <a:extLst>
              <a:ext uri="{FF2B5EF4-FFF2-40B4-BE49-F238E27FC236}">
                <a16:creationId xmlns:a16="http://schemas.microsoft.com/office/drawing/2014/main" id="{F5232325-C21D-42B9-A687-48DB38F272A1}"/>
              </a:ext>
            </a:extLst>
          </p:cNvPr>
          <p:cNvSpPr txBox="1"/>
          <p:nvPr/>
        </p:nvSpPr>
        <p:spPr>
          <a:xfrm>
            <a:off x="1235033" y="1793174"/>
            <a:ext cx="6567055" cy="1938992"/>
          </a:xfrm>
          <a:prstGeom prst="rect">
            <a:avLst/>
          </a:prstGeom>
          <a:noFill/>
        </p:spPr>
        <p:txBody>
          <a:bodyPr wrap="square" lIns="91440" tIns="45720" rIns="91440" bIns="45720" rtlCol="0" anchor="t">
            <a:spAutoFit/>
          </a:bodyPr>
          <a:lstStyle/>
          <a:p>
            <a:r>
              <a:rPr lang="en-GB" sz="2400" dirty="0">
                <a:solidFill>
                  <a:srgbClr val="0F243E"/>
                </a:solidFill>
                <a:latin typeface="Gill Sans MT"/>
              </a:rPr>
              <a:t>Use the Prezi to find out what happens to your saliva sample when it arrives at the laboratory for testing</a:t>
            </a:r>
          </a:p>
          <a:p>
            <a:r>
              <a:rPr lang="en-US" sz="2400" dirty="0">
                <a:ea typeface="+mn-lt"/>
                <a:cs typeface="+mn-lt"/>
                <a:hlinkClick r:id="rId2"/>
              </a:rPr>
              <a:t>https://prezi.com/p/vsr9xzaw2gxc/the-journey-of-the-saliva/</a:t>
            </a:r>
            <a:r>
              <a:rPr lang="en-US" sz="2400" dirty="0">
                <a:ea typeface="+mn-lt"/>
                <a:cs typeface="+mn-lt"/>
              </a:rPr>
              <a:t> </a:t>
            </a:r>
            <a:endParaRPr lang="en-US"/>
          </a:p>
        </p:txBody>
      </p:sp>
      <p:pic>
        <p:nvPicPr>
          <p:cNvPr id="4" name="Picture 3">
            <a:extLst>
              <a:ext uri="{FF2B5EF4-FFF2-40B4-BE49-F238E27FC236}">
                <a16:creationId xmlns:a16="http://schemas.microsoft.com/office/drawing/2014/main" id="{90246765-B851-4306-B1BE-24ACAE188F2B}"/>
              </a:ext>
            </a:extLst>
          </p:cNvPr>
          <p:cNvPicPr>
            <a:picLocks noChangeAspect="1"/>
          </p:cNvPicPr>
          <p:nvPr/>
        </p:nvPicPr>
        <p:blipFill rotWithShape="1">
          <a:blip r:embed="rId3"/>
          <a:srcRect t="9424"/>
          <a:stretch/>
        </p:blipFill>
        <p:spPr>
          <a:xfrm>
            <a:off x="5507809" y="3574617"/>
            <a:ext cx="2693381" cy="2446589"/>
          </a:xfrm>
          <a:prstGeom prst="rect">
            <a:avLst/>
          </a:prstGeom>
        </p:spPr>
      </p:pic>
    </p:spTree>
    <p:extLst>
      <p:ext uri="{BB962C8B-B14F-4D97-AF65-F5344CB8AC3E}">
        <p14:creationId xmlns:p14="http://schemas.microsoft.com/office/powerpoint/2010/main" val="3093696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3FED1F26-0E62-43A8-8BF3-D62B80CDFD1F}"/>
              </a:ext>
            </a:extLst>
          </p:cNvPr>
          <p:cNvSpPr txBox="1">
            <a:spLocks/>
          </p:cNvSpPr>
          <p:nvPr/>
        </p:nvSpPr>
        <p:spPr>
          <a:xfrm>
            <a:off x="759711" y="260648"/>
            <a:ext cx="7956376" cy="4968552"/>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GB" b="1" dirty="0">
                <a:solidFill>
                  <a:srgbClr val="0F243E"/>
                </a:solidFill>
                <a:latin typeface="Gill Sans MT"/>
              </a:rPr>
              <a:t>#</a:t>
            </a:r>
            <a:r>
              <a:rPr lang="en-GB" b="1" dirty="0" err="1">
                <a:solidFill>
                  <a:srgbClr val="0F243E"/>
                </a:solidFill>
                <a:latin typeface="Gill Sans MT"/>
              </a:rPr>
              <a:t>BePartOfTheSolution</a:t>
            </a:r>
            <a:endParaRPr lang="en-GB" b="1" dirty="0">
              <a:solidFill>
                <a:srgbClr val="0F243E"/>
              </a:solidFill>
              <a:latin typeface="Gill Sans MT"/>
            </a:endParaRPr>
          </a:p>
          <a:p>
            <a:pPr marL="0" indent="0" algn="ctr">
              <a:spcBef>
                <a:spcPts val="0"/>
              </a:spcBef>
              <a:buNone/>
            </a:pPr>
            <a:r>
              <a:rPr lang="en-GB" b="1" dirty="0">
                <a:solidFill>
                  <a:srgbClr val="0F243E"/>
                </a:solidFill>
                <a:latin typeface="Gill Sans MT"/>
              </a:rPr>
              <a:t>Please remember to do your saliva test! </a:t>
            </a:r>
            <a:endParaRPr lang="en-GB" dirty="0">
              <a:cs typeface="Calibri"/>
            </a:endParaRPr>
          </a:p>
          <a:p>
            <a:pPr marL="0" indent="0" algn="ctr">
              <a:spcBef>
                <a:spcPts val="0"/>
              </a:spcBef>
              <a:buNone/>
            </a:pPr>
            <a:r>
              <a:rPr lang="en-GB" b="1" dirty="0">
                <a:solidFill>
                  <a:srgbClr val="0F243E"/>
                </a:solidFill>
                <a:latin typeface="Gill Sans MT"/>
              </a:rPr>
              <a:t>You are helping to stop the spread.  </a:t>
            </a:r>
            <a:endParaRPr lang="en-GB" b="1" dirty="0">
              <a:solidFill>
                <a:srgbClr val="0F243E"/>
              </a:solidFill>
              <a:latin typeface="Gill Sans MT" panose="020B0502020104020203" pitchFamily="34" charset="0"/>
            </a:endParaRPr>
          </a:p>
          <a:p>
            <a:pPr>
              <a:spcBef>
                <a:spcPts val="0"/>
              </a:spcBef>
            </a:pPr>
            <a:endParaRPr lang="en-GB" sz="3600" b="1" dirty="0">
              <a:solidFill>
                <a:srgbClr val="0F243E"/>
              </a:solidFill>
              <a:latin typeface="Gill Sans MT" panose="020B0502020104020203" pitchFamily="34" charset="0"/>
            </a:endParaRPr>
          </a:p>
          <a:p>
            <a:endParaRPr lang="en-GB" dirty="0"/>
          </a:p>
        </p:txBody>
      </p:sp>
      <p:sp>
        <p:nvSpPr>
          <p:cNvPr id="4" name="TextBox 1">
            <a:extLst>
              <a:ext uri="{FF2B5EF4-FFF2-40B4-BE49-F238E27FC236}">
                <a16:creationId xmlns:a16="http://schemas.microsoft.com/office/drawing/2014/main" id="{3E1FA831-CFEB-471C-BEAD-C39DBBE3448E}"/>
              </a:ext>
            </a:extLst>
          </p:cNvPr>
          <p:cNvSpPr txBox="1"/>
          <p:nvPr/>
        </p:nvSpPr>
        <p:spPr>
          <a:xfrm>
            <a:off x="979167" y="5523056"/>
            <a:ext cx="7524833"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solidFill>
                  <a:srgbClr val="1F497D"/>
                </a:solidFill>
                <a:latin typeface="Gill Sans MT"/>
              </a:rPr>
              <a:t>This work is funded by the Department of Health and Social Care and  the National Institute for Health Research (NIHR). The views expressed are those of the authors and not necessarily those of the Department of Health and Social Care or NIHR.</a:t>
            </a:r>
          </a:p>
        </p:txBody>
      </p:sp>
      <p:pic>
        <p:nvPicPr>
          <p:cNvPr id="5" name="Picture 4" descr="A picture containing text, indoor&#10;&#10;Description automatically generated">
            <a:extLst>
              <a:ext uri="{FF2B5EF4-FFF2-40B4-BE49-F238E27FC236}">
                <a16:creationId xmlns:a16="http://schemas.microsoft.com/office/drawing/2014/main" id="{4255354F-8642-4F5F-9121-D2D4F38AC6EF}"/>
              </a:ext>
            </a:extLst>
          </p:cNvPr>
          <p:cNvPicPr>
            <a:picLocks noChangeAspect="1"/>
          </p:cNvPicPr>
          <p:nvPr/>
        </p:nvPicPr>
        <p:blipFill rotWithShape="1">
          <a:blip r:embed="rId2">
            <a:extLst>
              <a:ext uri="{28A0092B-C50C-407E-A947-70E740481C1C}">
                <a14:useLocalDpi xmlns:a14="http://schemas.microsoft.com/office/drawing/2010/main" val="0"/>
              </a:ext>
            </a:extLst>
          </a:blip>
          <a:srcRect b="11907"/>
          <a:stretch/>
        </p:blipFill>
        <p:spPr>
          <a:xfrm>
            <a:off x="2946471" y="1967033"/>
            <a:ext cx="3251058" cy="3362950"/>
          </a:xfrm>
          <a:prstGeom prst="rect">
            <a:avLst/>
          </a:prstGeom>
        </p:spPr>
      </p:pic>
    </p:spTree>
    <p:extLst>
      <p:ext uri="{BB962C8B-B14F-4D97-AF65-F5344CB8AC3E}">
        <p14:creationId xmlns:p14="http://schemas.microsoft.com/office/powerpoint/2010/main" val="255049558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liva testing lessons.potx" id="{E9698D02-6B4F-46FB-BD88-664A52109576}" vid="{3EBB29F2-96B2-4EB1-8C62-D4DDE90B9EA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30B304-E480-4D92-B502-5C9CE859888F}">
  <ds:schemaRefs>
    <ds:schemaRef ds:uri="http://purl.org/dc/dcmitype/"/>
    <ds:schemaRef ds:uri="http://schemas.microsoft.com/office/2006/documentManagement/types"/>
    <ds:schemaRef ds:uri="b93c365d-0385-4382-9509-99218ab90b25"/>
    <ds:schemaRef ds:uri="http://www.w3.org/XML/1998/namespace"/>
    <ds:schemaRef ds:uri="http://schemas.openxmlformats.org/package/2006/metadata/core-properties"/>
    <ds:schemaRef ds:uri="http://purl.org/dc/terms/"/>
    <ds:schemaRef ds:uri="http://schemas.microsoft.com/office/infopath/2007/PartnerControls"/>
    <ds:schemaRef ds:uri="http://purl.org/dc/elements/1.1/"/>
    <ds:schemaRef ds:uri="218bb72c-f808-4789-b960-2e9e3d60d59d"/>
    <ds:schemaRef ds:uri="http://schemas.microsoft.com/office/2006/metadata/properties"/>
  </ds:schemaRefs>
</ds:datastoreItem>
</file>

<file path=customXml/itemProps2.xml><?xml version="1.0" encoding="utf-8"?>
<ds:datastoreItem xmlns:ds="http://schemas.openxmlformats.org/officeDocument/2006/customXml" ds:itemID="{3F7BDA46-9881-4458-ABC7-3318EAF521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42B4E0-3ADC-42D9-9B3D-AA48A4CCDA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112</Words>
  <Application>Microsoft Office PowerPoint</Application>
  <PresentationFormat>On-screen Show (4:3)</PresentationFormat>
  <Paragraphs>9</Paragraphs>
  <Slides>3</Slides>
  <Notes>0</Notes>
  <HiddenSlides>0</HiddenSlides>
  <MMClips>0</MMClips>
  <ScaleCrop>false</ScaleCrop>
  <HeadingPairs>
    <vt:vector size="4" baseType="variant">
      <vt:variant>
        <vt:lpstr>Theme</vt:lpstr>
      </vt:variant>
      <vt:variant>
        <vt:i4>2</vt:i4>
      </vt:variant>
      <vt:variant>
        <vt:lpstr>Slide Titles</vt:lpstr>
      </vt:variant>
      <vt:variant>
        <vt:i4>3</vt:i4>
      </vt:variant>
    </vt:vector>
  </HeadingPairs>
  <TitlesOfParts>
    <vt:vector size="5" baseType="lpstr">
      <vt:lpstr>Custom Design</vt:lpstr>
      <vt:lpstr>1_Custom Design</vt:lpstr>
      <vt:lpstr>PowerPoint Presentation</vt:lpstr>
      <vt:lpstr>PowerPoint Presentation</vt:lpstr>
      <vt:lpstr>PowerPoint Presentation</vt:lpstr>
    </vt:vector>
  </TitlesOfParts>
  <Company>UHS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Bryant, Sian</dc:creator>
  <cp:lastModifiedBy>Kath Woods-Townsend</cp:lastModifiedBy>
  <cp:revision>8</cp:revision>
  <dcterms:created xsi:type="dcterms:W3CDTF">2020-11-30T23:16:46Z</dcterms:created>
  <dcterms:modified xsi:type="dcterms:W3CDTF">2021-08-11T14:19:26Z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