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3"/>
  </p:notesMasterIdLst>
  <p:sldIdLst>
    <p:sldId id="286" r:id="rId13"/>
    <p:sldId id="296" r:id="rId14"/>
    <p:sldId id="260" r:id="rId15"/>
    <p:sldId id="299" r:id="rId16"/>
    <p:sldId id="301" r:id="rId17"/>
    <p:sldId id="302" r:id="rId18"/>
    <p:sldId id="300" r:id="rId19"/>
    <p:sldId id="303" r:id="rId20"/>
    <p:sldId id="304"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40B8A8"/>
    <a:srgbClr val="157E83"/>
    <a:srgbClr val="EDB834"/>
    <a:srgbClr val="EC632B"/>
    <a:srgbClr val="712E88"/>
    <a:srgbClr val="E26FA9"/>
    <a:srgbClr val="D30D4F"/>
    <a:srgbClr val="E26EA8"/>
    <a:srgbClr val="D26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A0C9F-0E84-4C0B-B9E6-569247971B93}" v="51" dt="2021-03-19T08:50:52.194"/>
    <p1510:client id="{2ED6FDE2-B905-4D72-8E72-B2A664805AB4}" v="4" dt="2021-03-24T12:21:55.277"/>
    <p1510:client id="{B5A41D95-20A1-4887-A7A4-2A9A9805E9E6}" v="8" dt="2021-03-25T11:31:14.625"/>
    <p1510:client id="{D60F2551-EF3E-651F-99F2-4735BBFE5D85}" v="6" dt="2021-03-25T21:33:26.640"/>
    <p1510:client id="{E873B26A-9B00-CA08-A776-C8FE33C544D1}" v="12" dt="2021-03-24T20:57:16.098"/>
    <p1510:client id="{EEE46A08-F1A2-5CB4-4DF2-60C5E0633DCC}" v="16" dt="2022-01-04T13:24:26.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7" d="100"/>
          <a:sy n="127" d="100"/>
        </p:scale>
        <p:origin x="1200"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E873B26A-9B00-CA08-A776-C8FE33C544D1}"/>
    <pc:docChg chg="modSld">
      <pc:chgData name="Green, Natalia" userId="S::natalia.green_uhs.nhs.uk#ext#@sotonac.onmicrosoft.com::bf324bb5-e447-45be-938c-312f37635ca6" providerId="AD" clId="Web-{E873B26A-9B00-CA08-A776-C8FE33C544D1}" dt="2021-03-24T20:57:16.098" v="7" actId="1076"/>
      <pc:docMkLst>
        <pc:docMk/>
      </pc:docMkLst>
      <pc:sldChg chg="modSp">
        <pc:chgData name="Green, Natalia" userId="S::natalia.green_uhs.nhs.uk#ext#@sotonac.onmicrosoft.com::bf324bb5-e447-45be-938c-312f37635ca6" providerId="AD" clId="Web-{E873B26A-9B00-CA08-A776-C8FE33C544D1}" dt="2021-03-24T20:57:16.098" v="7" actId="1076"/>
        <pc:sldMkLst>
          <pc:docMk/>
          <pc:sldMk cId="0" sldId="260"/>
        </pc:sldMkLst>
        <pc:spChg chg="mod">
          <ac:chgData name="Green, Natalia" userId="S::natalia.green_uhs.nhs.uk#ext#@sotonac.onmicrosoft.com::bf324bb5-e447-45be-938c-312f37635ca6" providerId="AD" clId="Web-{E873B26A-9B00-CA08-A776-C8FE33C544D1}" dt="2021-03-24T20:57:16.098" v="7" actId="1076"/>
          <ac:spMkLst>
            <pc:docMk/>
            <pc:sldMk cId="0" sldId="260"/>
            <ac:spMk id="486" creationId="{00000000-0000-0000-0000-000000000000}"/>
          </ac:spMkLst>
        </pc:spChg>
      </pc:sldChg>
      <pc:sldChg chg="modSp">
        <pc:chgData name="Green, Natalia" userId="S::natalia.green_uhs.nhs.uk#ext#@sotonac.onmicrosoft.com::bf324bb5-e447-45be-938c-312f37635ca6" providerId="AD" clId="Web-{E873B26A-9B00-CA08-A776-C8FE33C544D1}" dt="2021-03-24T20:55:50.890" v="2" actId="20577"/>
        <pc:sldMkLst>
          <pc:docMk/>
          <pc:sldMk cId="2141227752" sldId="286"/>
        </pc:sldMkLst>
        <pc:spChg chg="mod">
          <ac:chgData name="Green, Natalia" userId="S::natalia.green_uhs.nhs.uk#ext#@sotonac.onmicrosoft.com::bf324bb5-e447-45be-938c-312f37635ca6" providerId="AD" clId="Web-{E873B26A-9B00-CA08-A776-C8FE33C544D1}" dt="2021-03-24T20:55:50.890" v="2" actId="20577"/>
          <ac:spMkLst>
            <pc:docMk/>
            <pc:sldMk cId="2141227752" sldId="286"/>
            <ac:spMk id="3" creationId="{D018DDFF-C5A1-447F-AB0B-EB16D664EBE5}"/>
          </ac:spMkLst>
        </pc:spChg>
      </pc:sldChg>
      <pc:sldChg chg="delSp modSp modAnim">
        <pc:chgData name="Green, Natalia" userId="S::natalia.green_uhs.nhs.uk#ext#@sotonac.onmicrosoft.com::bf324bb5-e447-45be-938c-312f37635ca6" providerId="AD" clId="Web-{E873B26A-9B00-CA08-A776-C8FE33C544D1}" dt="2021-03-24T20:56:40.080" v="6"/>
        <pc:sldMkLst>
          <pc:docMk/>
          <pc:sldMk cId="4228597138" sldId="300"/>
        </pc:sldMkLst>
        <pc:spChg chg="del">
          <ac:chgData name="Green, Natalia" userId="S::natalia.green_uhs.nhs.uk#ext#@sotonac.onmicrosoft.com::bf324bb5-e447-45be-938c-312f37635ca6" providerId="AD" clId="Web-{E873B26A-9B00-CA08-A776-C8FE33C544D1}" dt="2021-03-24T20:56:26.157" v="3"/>
          <ac:spMkLst>
            <pc:docMk/>
            <pc:sldMk cId="4228597138" sldId="300"/>
            <ac:spMk id="13" creationId="{10DBA6DE-6BDB-4ED9-BC0B-6FC16BAE1FDA}"/>
          </ac:spMkLst>
        </pc:spChg>
        <pc:picChg chg="mod">
          <ac:chgData name="Green, Natalia" userId="S::natalia.green_uhs.nhs.uk#ext#@sotonac.onmicrosoft.com::bf324bb5-e447-45be-938c-312f37635ca6" providerId="AD" clId="Web-{E873B26A-9B00-CA08-A776-C8FE33C544D1}" dt="2021-03-24T20:56:36.158" v="5" actId="1076"/>
          <ac:picMkLst>
            <pc:docMk/>
            <pc:sldMk cId="4228597138" sldId="300"/>
            <ac:picMk id="5" creationId="{5FD44DE2-6D5A-4435-88CA-91C95185C27D}"/>
          </ac:picMkLst>
        </pc:picChg>
      </pc:sldChg>
    </pc:docChg>
  </pc:docChgLst>
  <pc:docChgLst>
    <pc:chgData name="Green, Natalia" userId="S::natalia.green_uhs.nhs.uk#ext#@sotonac.onmicrosoft.com::bf324bb5-e447-45be-938c-312f37635ca6" providerId="AD" clId="Web-{D60F2551-EF3E-651F-99F2-4735BBFE5D85}"/>
    <pc:docChg chg="modSld">
      <pc:chgData name="Green, Natalia" userId="S::natalia.green_uhs.nhs.uk#ext#@sotonac.onmicrosoft.com::bf324bb5-e447-45be-938c-312f37635ca6" providerId="AD" clId="Web-{D60F2551-EF3E-651F-99F2-4735BBFE5D85}" dt="2021-03-25T21:33:23.874" v="2" actId="20577"/>
      <pc:docMkLst>
        <pc:docMk/>
      </pc:docMkLst>
      <pc:sldChg chg="modSp">
        <pc:chgData name="Green, Natalia" userId="S::natalia.green_uhs.nhs.uk#ext#@sotonac.onmicrosoft.com::bf324bb5-e447-45be-938c-312f37635ca6" providerId="AD" clId="Web-{D60F2551-EF3E-651F-99F2-4735BBFE5D85}" dt="2021-03-25T21:32:57.873" v="1" actId="20577"/>
        <pc:sldMkLst>
          <pc:docMk/>
          <pc:sldMk cId="2141227752" sldId="286"/>
        </pc:sldMkLst>
        <pc:spChg chg="mod">
          <ac:chgData name="Green, Natalia" userId="S::natalia.green_uhs.nhs.uk#ext#@sotonac.onmicrosoft.com::bf324bb5-e447-45be-938c-312f37635ca6" providerId="AD" clId="Web-{D60F2551-EF3E-651F-99F2-4735BBFE5D85}" dt="2021-03-25T21:32:57.873" v="1" actId="20577"/>
          <ac:spMkLst>
            <pc:docMk/>
            <pc:sldMk cId="2141227752" sldId="286"/>
            <ac:spMk id="3" creationId="{D018DDFF-C5A1-447F-AB0B-EB16D664EBE5}"/>
          </ac:spMkLst>
        </pc:spChg>
      </pc:sldChg>
      <pc:sldChg chg="modSp">
        <pc:chgData name="Green, Natalia" userId="S::natalia.green_uhs.nhs.uk#ext#@sotonac.onmicrosoft.com::bf324bb5-e447-45be-938c-312f37635ca6" providerId="AD" clId="Web-{D60F2551-EF3E-651F-99F2-4735BBFE5D85}" dt="2021-03-25T21:33:23.874" v="2" actId="20577"/>
        <pc:sldMkLst>
          <pc:docMk/>
          <pc:sldMk cId="4228597138" sldId="300"/>
        </pc:sldMkLst>
        <pc:spChg chg="mod">
          <ac:chgData name="Green, Natalia" userId="S::natalia.green_uhs.nhs.uk#ext#@sotonac.onmicrosoft.com::bf324bb5-e447-45be-938c-312f37635ca6" providerId="AD" clId="Web-{D60F2551-EF3E-651F-99F2-4735BBFE5D85}" dt="2021-03-25T21:33:23.874" v="2" actId="20577"/>
          <ac:spMkLst>
            <pc:docMk/>
            <pc:sldMk cId="4228597138" sldId="300"/>
            <ac:spMk id="11" creationId="{ACAC2407-932D-4846-BF0C-C1BEA8C07FCD}"/>
          </ac:spMkLst>
        </pc:spChg>
      </pc:sldChg>
    </pc:docChg>
  </pc:docChgLst>
  <pc:docChgLst>
    <pc:chgData name="rrachel100" userId="S::rrachel100_hotmail.com#ext#@sotonac.onmicrosoft.com::35a22c9f-3e53-4997-8d53-75028cff0b92" providerId="AD" clId="Web-{2ED6FDE2-B905-4D72-8E72-B2A664805AB4}"/>
    <pc:docChg chg="modSld">
      <pc:chgData name="rrachel100" userId="S::rrachel100_hotmail.com#ext#@sotonac.onmicrosoft.com::35a22c9f-3e53-4997-8d53-75028cff0b92" providerId="AD" clId="Web-{2ED6FDE2-B905-4D72-8E72-B2A664805AB4}" dt="2021-03-24T12:21:55.277" v="1" actId="1076"/>
      <pc:docMkLst>
        <pc:docMk/>
      </pc:docMkLst>
      <pc:sldChg chg="modSp">
        <pc:chgData name="rrachel100" userId="S::rrachel100_hotmail.com#ext#@sotonac.onmicrosoft.com::35a22c9f-3e53-4997-8d53-75028cff0b92" providerId="AD" clId="Web-{2ED6FDE2-B905-4D72-8E72-B2A664805AB4}" dt="2021-03-24T12:21:13.854" v="0" actId="20577"/>
        <pc:sldMkLst>
          <pc:docMk/>
          <pc:sldMk cId="2141227752" sldId="286"/>
        </pc:sldMkLst>
        <pc:spChg chg="mod">
          <ac:chgData name="rrachel100" userId="S::rrachel100_hotmail.com#ext#@sotonac.onmicrosoft.com::35a22c9f-3e53-4997-8d53-75028cff0b92" providerId="AD" clId="Web-{2ED6FDE2-B905-4D72-8E72-B2A664805AB4}" dt="2021-03-24T12:21:13.854" v="0" actId="20577"/>
          <ac:spMkLst>
            <pc:docMk/>
            <pc:sldMk cId="2141227752" sldId="286"/>
            <ac:spMk id="3" creationId="{D018DDFF-C5A1-447F-AB0B-EB16D664EBE5}"/>
          </ac:spMkLst>
        </pc:spChg>
      </pc:sldChg>
      <pc:sldChg chg="modSp">
        <pc:chgData name="rrachel100" userId="S::rrachel100_hotmail.com#ext#@sotonac.onmicrosoft.com::35a22c9f-3e53-4997-8d53-75028cff0b92" providerId="AD" clId="Web-{2ED6FDE2-B905-4D72-8E72-B2A664805AB4}" dt="2021-03-24T12:21:55.277" v="1" actId="1076"/>
        <pc:sldMkLst>
          <pc:docMk/>
          <pc:sldMk cId="4228597138" sldId="300"/>
        </pc:sldMkLst>
        <pc:spChg chg="mod">
          <ac:chgData name="rrachel100" userId="S::rrachel100_hotmail.com#ext#@sotonac.onmicrosoft.com::35a22c9f-3e53-4997-8d53-75028cff0b92" providerId="AD" clId="Web-{2ED6FDE2-B905-4D72-8E72-B2A664805AB4}" dt="2021-03-24T12:21:55.277" v="1" actId="1076"/>
          <ac:spMkLst>
            <pc:docMk/>
            <pc:sldMk cId="4228597138" sldId="300"/>
            <ac:spMk id="11" creationId="{ACAC2407-932D-4846-BF0C-C1BEA8C07FCD}"/>
          </ac:spMkLst>
        </pc:spChg>
      </pc:sldChg>
    </pc:docChg>
  </pc:docChgLst>
  <pc:docChgLst>
    <pc:chgData name="Rachel Gagen" userId="b8147b453b790b83" providerId="LiveId" clId="{05EA0C9F-0E84-4C0B-B9E6-569247971B93}"/>
    <pc:docChg chg="undo custSel addSld delSld modSld modMainMaster">
      <pc:chgData name="Rachel Gagen" userId="b8147b453b790b83" providerId="LiveId" clId="{05EA0C9F-0E84-4C0B-B9E6-569247971B93}" dt="2021-03-19T09:10:14.089" v="87" actId="1076"/>
      <pc:docMkLst>
        <pc:docMk/>
      </pc:docMkLst>
      <pc:sldChg chg="modSp mod">
        <pc:chgData name="Rachel Gagen" userId="b8147b453b790b83" providerId="LiveId" clId="{05EA0C9F-0E84-4C0B-B9E6-569247971B93}" dt="2021-03-19T08:56:50.505" v="83" actId="207"/>
        <pc:sldMkLst>
          <pc:docMk/>
          <pc:sldMk cId="0" sldId="260"/>
        </pc:sldMkLst>
        <pc:spChg chg="mod">
          <ac:chgData name="Rachel Gagen" userId="b8147b453b790b83" providerId="LiveId" clId="{05EA0C9F-0E84-4C0B-B9E6-569247971B93}" dt="2021-03-19T08:55:59.171" v="79" actId="207"/>
          <ac:spMkLst>
            <pc:docMk/>
            <pc:sldMk cId="0" sldId="260"/>
            <ac:spMk id="484" creationId="{00000000-0000-0000-0000-000000000000}"/>
          </ac:spMkLst>
        </pc:spChg>
        <pc:spChg chg="mod">
          <ac:chgData name="Rachel Gagen" userId="b8147b453b790b83" providerId="LiveId" clId="{05EA0C9F-0E84-4C0B-B9E6-569247971B93}" dt="2021-03-19T08:56:32.561" v="81" actId="207"/>
          <ac:spMkLst>
            <pc:docMk/>
            <pc:sldMk cId="0" sldId="260"/>
            <ac:spMk id="485" creationId="{00000000-0000-0000-0000-000000000000}"/>
          </ac:spMkLst>
        </pc:spChg>
        <pc:spChg chg="mod">
          <ac:chgData name="Rachel Gagen" userId="b8147b453b790b83" providerId="LiveId" clId="{05EA0C9F-0E84-4C0B-B9E6-569247971B93}" dt="2021-03-19T08:56:50.505" v="83" actId="207"/>
          <ac:spMkLst>
            <pc:docMk/>
            <pc:sldMk cId="0" sldId="260"/>
            <ac:spMk id="486" creationId="{00000000-0000-0000-0000-000000000000}"/>
          </ac:spMkLst>
        </pc:spChg>
      </pc:sldChg>
      <pc:sldChg chg="addSp del">
        <pc:chgData name="Rachel Gagen" userId="b8147b453b790b83" providerId="LiveId" clId="{05EA0C9F-0E84-4C0B-B9E6-569247971B93}" dt="2021-03-19T08:55:09.743" v="77" actId="2696"/>
        <pc:sldMkLst>
          <pc:docMk/>
          <pc:sldMk cId="3506126365" sldId="290"/>
        </pc:sldMkLst>
        <pc:spChg chg="add">
          <ac:chgData name="Rachel Gagen" userId="b8147b453b790b83" providerId="LiveId" clId="{05EA0C9F-0E84-4C0B-B9E6-569247971B93}" dt="2021-03-19T08:53:59.078" v="76"/>
          <ac:spMkLst>
            <pc:docMk/>
            <pc:sldMk cId="3506126365" sldId="290"/>
            <ac:spMk id="4" creationId="{00EDA85B-5A41-4A34-BE2E-FD8D6CBE0191}"/>
          </ac:spMkLst>
        </pc:spChg>
      </pc:sldChg>
      <pc:sldChg chg="add">
        <pc:chgData name="Rachel Gagen" userId="b8147b453b790b83" providerId="LiveId" clId="{05EA0C9F-0E84-4C0B-B9E6-569247971B93}" dt="2021-03-19T08:50:52.189" v="74"/>
        <pc:sldMkLst>
          <pc:docMk/>
          <pc:sldMk cId="297864358" sldId="296"/>
        </pc:sldMkLst>
      </pc:sldChg>
      <pc:sldChg chg="del">
        <pc:chgData name="Rachel Gagen" userId="b8147b453b790b83" providerId="LiveId" clId="{05EA0C9F-0E84-4C0B-B9E6-569247971B93}" dt="2021-03-19T08:51:02.107" v="75" actId="2696"/>
        <pc:sldMkLst>
          <pc:docMk/>
          <pc:sldMk cId="3052075742" sldId="297"/>
        </pc:sldMkLst>
      </pc:sldChg>
      <pc:sldChg chg="addSp delSp modSp mod modAnim">
        <pc:chgData name="Rachel Gagen" userId="b8147b453b790b83" providerId="LiveId" clId="{05EA0C9F-0E84-4C0B-B9E6-569247971B93}" dt="2021-03-18T17:18:19.346" v="72"/>
        <pc:sldMkLst>
          <pc:docMk/>
          <pc:sldMk cId="4228597138" sldId="300"/>
        </pc:sldMkLst>
        <pc:picChg chg="add mod">
          <ac:chgData name="Rachel Gagen" userId="b8147b453b790b83" providerId="LiveId" clId="{05EA0C9F-0E84-4C0B-B9E6-569247971B93}" dt="2021-03-18T17:16:56.296" v="65" actId="1076"/>
          <ac:picMkLst>
            <pc:docMk/>
            <pc:sldMk cId="4228597138" sldId="300"/>
            <ac:picMk id="5" creationId="{5FD44DE2-6D5A-4435-88CA-91C95185C27D}"/>
          </ac:picMkLst>
        </pc:picChg>
        <pc:picChg chg="del">
          <ac:chgData name="Rachel Gagen" userId="b8147b453b790b83" providerId="LiveId" clId="{05EA0C9F-0E84-4C0B-B9E6-569247971B93}" dt="2021-03-18T17:16:46.178" v="63" actId="478"/>
          <ac:picMkLst>
            <pc:docMk/>
            <pc:sldMk cId="4228597138" sldId="300"/>
            <ac:picMk id="5122" creationId="{EBDCAF31-A901-48AC-A3FE-E63C24CC6BFD}"/>
          </ac:picMkLst>
        </pc:picChg>
      </pc:sldChg>
      <pc:sldChg chg="addSp delSp modSp mod modAnim">
        <pc:chgData name="Rachel Gagen" userId="b8147b453b790b83" providerId="LiveId" clId="{05EA0C9F-0E84-4C0B-B9E6-569247971B93}" dt="2021-03-18T17:17:55.297" v="71"/>
        <pc:sldMkLst>
          <pc:docMk/>
          <pc:sldMk cId="1900171991" sldId="301"/>
        </pc:sldMkLst>
        <pc:picChg chg="add mod">
          <ac:chgData name="Rachel Gagen" userId="b8147b453b790b83" providerId="LiveId" clId="{05EA0C9F-0E84-4C0B-B9E6-569247971B93}" dt="2021-03-18T17:16:26.392" v="61" actId="1076"/>
          <ac:picMkLst>
            <pc:docMk/>
            <pc:sldMk cId="1900171991" sldId="301"/>
            <ac:picMk id="3" creationId="{224B7104-CBDB-4CB8-B147-B5472BF0EDB1}"/>
          </ac:picMkLst>
        </pc:picChg>
        <pc:picChg chg="add mod">
          <ac:chgData name="Rachel Gagen" userId="b8147b453b790b83" providerId="LiveId" clId="{05EA0C9F-0E84-4C0B-B9E6-569247971B93}" dt="2021-03-18T17:16:22.006" v="60" actId="1076"/>
          <ac:picMkLst>
            <pc:docMk/>
            <pc:sldMk cId="1900171991" sldId="301"/>
            <ac:picMk id="6" creationId="{37AF1EAD-6C80-408A-BD90-9D947A1787D7}"/>
          </ac:picMkLst>
        </pc:picChg>
        <pc:picChg chg="add mod">
          <ac:chgData name="Rachel Gagen" userId="b8147b453b790b83" providerId="LiveId" clId="{05EA0C9F-0E84-4C0B-B9E6-569247971B93}" dt="2021-03-18T17:16:34.856" v="62" actId="1076"/>
          <ac:picMkLst>
            <pc:docMk/>
            <pc:sldMk cId="1900171991" sldId="301"/>
            <ac:picMk id="8" creationId="{95FEFB71-E9E8-4C2A-8D98-91208558C098}"/>
          </ac:picMkLst>
        </pc:picChg>
        <pc:picChg chg="del">
          <ac:chgData name="Rachel Gagen" userId="b8147b453b790b83" providerId="LiveId" clId="{05EA0C9F-0E84-4C0B-B9E6-569247971B93}" dt="2021-03-18T17:15:43.541" v="51" actId="478"/>
          <ac:picMkLst>
            <pc:docMk/>
            <pc:sldMk cId="1900171991" sldId="301"/>
            <ac:picMk id="3074" creationId="{349CAB45-28E1-48F0-B8BF-8914F3A395FE}"/>
          </ac:picMkLst>
        </pc:picChg>
        <pc:picChg chg="del">
          <ac:chgData name="Rachel Gagen" userId="b8147b453b790b83" providerId="LiveId" clId="{05EA0C9F-0E84-4C0B-B9E6-569247971B93}" dt="2021-03-18T17:15:46.937" v="52" actId="478"/>
          <ac:picMkLst>
            <pc:docMk/>
            <pc:sldMk cId="1900171991" sldId="301"/>
            <ac:picMk id="3075" creationId="{B2CE82BB-ABE4-4589-B3D6-FC61099B3267}"/>
          </ac:picMkLst>
        </pc:picChg>
        <pc:picChg chg="del">
          <ac:chgData name="Rachel Gagen" userId="b8147b453b790b83" providerId="LiveId" clId="{05EA0C9F-0E84-4C0B-B9E6-569247971B93}" dt="2021-03-18T17:15:48.919" v="53" actId="478"/>
          <ac:picMkLst>
            <pc:docMk/>
            <pc:sldMk cId="1900171991" sldId="301"/>
            <ac:picMk id="3076" creationId="{5A1DC0A4-ACB4-43AF-AF37-24BD8D305FBC}"/>
          </ac:picMkLst>
        </pc:picChg>
      </pc:sldChg>
      <pc:sldChg chg="addSp delSp modSp mod modAnim">
        <pc:chgData name="Rachel Gagen" userId="b8147b453b790b83" providerId="LiveId" clId="{05EA0C9F-0E84-4C0B-B9E6-569247971B93}" dt="2021-03-18T17:15:35.593" v="50" actId="1076"/>
        <pc:sldMkLst>
          <pc:docMk/>
          <pc:sldMk cId="4275929149" sldId="302"/>
        </pc:sldMkLst>
        <pc:picChg chg="add mod">
          <ac:chgData name="Rachel Gagen" userId="b8147b453b790b83" providerId="LiveId" clId="{05EA0C9F-0E84-4C0B-B9E6-569247971B93}" dt="2021-03-18T17:15:35.593" v="50" actId="1076"/>
          <ac:picMkLst>
            <pc:docMk/>
            <pc:sldMk cId="4275929149" sldId="302"/>
            <ac:picMk id="3" creationId="{D4DFFA4C-AB4F-4E9D-B005-C952596C60BB}"/>
          </ac:picMkLst>
        </pc:picChg>
        <pc:picChg chg="add mod">
          <ac:chgData name="Rachel Gagen" userId="b8147b453b790b83" providerId="LiveId" clId="{05EA0C9F-0E84-4C0B-B9E6-569247971B93}" dt="2021-03-18T17:15:26.023" v="48" actId="1076"/>
          <ac:picMkLst>
            <pc:docMk/>
            <pc:sldMk cId="4275929149" sldId="302"/>
            <ac:picMk id="6" creationId="{057CA8D9-CF4C-4D1F-9B03-3D22239999D0}"/>
          </ac:picMkLst>
        </pc:picChg>
        <pc:picChg chg="add mod">
          <ac:chgData name="Rachel Gagen" userId="b8147b453b790b83" providerId="LiveId" clId="{05EA0C9F-0E84-4C0B-B9E6-569247971B93}" dt="2021-03-18T17:15:29.011" v="49" actId="1076"/>
          <ac:picMkLst>
            <pc:docMk/>
            <pc:sldMk cId="4275929149" sldId="302"/>
            <ac:picMk id="7" creationId="{4E3FF827-6FF6-4261-9B5D-E5D7898F88BE}"/>
          </ac:picMkLst>
        </pc:picChg>
        <pc:picChg chg="del">
          <ac:chgData name="Rachel Gagen" userId="b8147b453b790b83" providerId="LiveId" clId="{05EA0C9F-0E84-4C0B-B9E6-569247971B93}" dt="2021-03-18T17:14:47.255" v="40" actId="478"/>
          <ac:picMkLst>
            <pc:docMk/>
            <pc:sldMk cId="4275929149" sldId="302"/>
            <ac:picMk id="4098" creationId="{B336A88A-1F9A-4DDB-B209-967E3BAAA058}"/>
          </ac:picMkLst>
        </pc:picChg>
        <pc:picChg chg="del mod">
          <ac:chgData name="Rachel Gagen" userId="b8147b453b790b83" providerId="LiveId" clId="{05EA0C9F-0E84-4C0B-B9E6-569247971B93}" dt="2021-03-18T17:14:34.973" v="37" actId="478"/>
          <ac:picMkLst>
            <pc:docMk/>
            <pc:sldMk cId="4275929149" sldId="302"/>
            <ac:picMk id="4099" creationId="{D30620C0-7911-44D2-B513-16E8B5FE1C98}"/>
          </ac:picMkLst>
        </pc:picChg>
        <pc:picChg chg="del mod">
          <ac:chgData name="Rachel Gagen" userId="b8147b453b790b83" providerId="LiveId" clId="{05EA0C9F-0E84-4C0B-B9E6-569247971B93}" dt="2021-03-18T17:14:49.412" v="41" actId="478"/>
          <ac:picMkLst>
            <pc:docMk/>
            <pc:sldMk cId="4275929149" sldId="302"/>
            <ac:picMk id="4100" creationId="{CD30935D-2AC9-4A5F-98F0-B2559F418F12}"/>
          </ac:picMkLst>
        </pc:picChg>
      </pc:sldChg>
      <pc:sldChg chg="modSp mod">
        <pc:chgData name="Rachel Gagen" userId="b8147b453b790b83" providerId="LiveId" clId="{05EA0C9F-0E84-4C0B-B9E6-569247971B93}" dt="2021-03-19T09:10:14.089" v="87" actId="1076"/>
        <pc:sldMkLst>
          <pc:docMk/>
          <pc:sldMk cId="2906376812" sldId="303"/>
        </pc:sldMkLst>
        <pc:spChg chg="mod">
          <ac:chgData name="Rachel Gagen" userId="b8147b453b790b83" providerId="LiveId" clId="{05EA0C9F-0E84-4C0B-B9E6-569247971B93}" dt="2021-03-19T09:10:14.089" v="87" actId="1076"/>
          <ac:spMkLst>
            <pc:docMk/>
            <pc:sldMk cId="2906376812" sldId="303"/>
            <ac:spMk id="7" creationId="{9F140C12-8DC1-4754-BF1B-193C38AB8FB3}"/>
          </ac:spMkLst>
        </pc:spChg>
      </pc:sldChg>
      <pc:sldChg chg="addSp delSp modSp mod delAnim modAnim">
        <pc:chgData name="Rachel Gagen" userId="b8147b453b790b83" providerId="LiveId" clId="{05EA0C9F-0E84-4C0B-B9E6-569247971B93}" dt="2021-03-19T09:02:16.668" v="86" actId="255"/>
        <pc:sldMkLst>
          <pc:docMk/>
          <pc:sldMk cId="4115858696" sldId="304"/>
        </pc:sldMkLst>
        <pc:spChg chg="mod">
          <ac:chgData name="Rachel Gagen" userId="b8147b453b790b83" providerId="LiveId" clId="{05EA0C9F-0E84-4C0B-B9E6-569247971B93}" dt="2021-03-19T09:02:16.668" v="86" actId="255"/>
          <ac:spMkLst>
            <pc:docMk/>
            <pc:sldMk cId="4115858696" sldId="304"/>
            <ac:spMk id="3" creationId="{4A7BEAF3-4CB3-43C7-85B5-8819D969D980}"/>
          </ac:spMkLst>
        </pc:spChg>
        <pc:picChg chg="del">
          <ac:chgData name="Rachel Gagen" userId="b8147b453b790b83" providerId="LiveId" clId="{05EA0C9F-0E84-4C0B-B9E6-569247971B93}" dt="2021-03-18T17:13:01.473" v="30" actId="478"/>
          <ac:picMkLst>
            <pc:docMk/>
            <pc:sldMk cId="4115858696" sldId="304"/>
            <ac:picMk id="2" creationId="{C88B6A78-088E-4994-BF8F-0538117FE2D2}"/>
          </ac:picMkLst>
        </pc:picChg>
        <pc:picChg chg="add mod">
          <ac:chgData name="Rachel Gagen" userId="b8147b453b790b83" providerId="LiveId" clId="{05EA0C9F-0E84-4C0B-B9E6-569247971B93}" dt="2021-03-18T17:14:27.276" v="36" actId="1076"/>
          <ac:picMkLst>
            <pc:docMk/>
            <pc:sldMk cId="4115858696" sldId="304"/>
            <ac:picMk id="5" creationId="{337CA8B8-FA5A-400D-9768-0C6EF45FB0F8}"/>
          </ac:picMkLst>
        </pc:picChg>
      </pc:sldChg>
      <pc:sldMasterChg chg="modSldLayout">
        <pc:chgData name="Rachel Gagen" userId="b8147b453b790b83" providerId="LiveId" clId="{05EA0C9F-0E84-4C0B-B9E6-569247971B93}" dt="2021-03-19T09:01:23.443" v="85" actId="478"/>
        <pc:sldMasterMkLst>
          <pc:docMk/>
          <pc:sldMasterMk cId="3618294328" sldId="2147483773"/>
        </pc:sldMasterMkLst>
        <pc:sldLayoutChg chg="delSp modSp mod">
          <pc:chgData name="Rachel Gagen" userId="b8147b453b790b83" providerId="LiveId" clId="{05EA0C9F-0E84-4C0B-B9E6-569247971B93}" dt="2021-03-19T09:01:23.443" v="85" actId="478"/>
          <pc:sldLayoutMkLst>
            <pc:docMk/>
            <pc:sldMasterMk cId="3618294328" sldId="2147483773"/>
            <pc:sldLayoutMk cId="501714682" sldId="2147483881"/>
          </pc:sldLayoutMkLst>
          <pc:picChg chg="del mod">
            <ac:chgData name="Rachel Gagen" userId="b8147b453b790b83" providerId="LiveId" clId="{05EA0C9F-0E84-4C0B-B9E6-569247971B93}" dt="2021-03-19T09:01:23.443" v="85" actId="478"/>
            <ac:picMkLst>
              <pc:docMk/>
              <pc:sldMasterMk cId="3618294328" sldId="2147483773"/>
              <pc:sldLayoutMk cId="501714682" sldId="2147483881"/>
              <ac:picMk id="18" creationId="{00000000-0000-0000-0000-000000000000}"/>
            </ac:picMkLst>
          </pc:picChg>
        </pc:sldLayoutChg>
      </pc:sldMasterChg>
    </pc:docChg>
  </pc:docChgLst>
  <pc:docChgLst>
    <pc:chgData name="Natasha Green" userId="S::ng1v20@soton.ac.uk::95db0ffa-da5b-477d-ae38-1990569217b1" providerId="AD" clId="Web-{EEE46A08-F1A2-5CB4-4DF2-60C5E0633DCC}"/>
    <pc:docChg chg="delSld modSld">
      <pc:chgData name="Natasha Green" userId="S::ng1v20@soton.ac.uk::95db0ffa-da5b-477d-ae38-1990569217b1" providerId="AD" clId="Web-{EEE46A08-F1A2-5CB4-4DF2-60C5E0633DCC}" dt="2022-01-04T13:24:26.928" v="11"/>
      <pc:docMkLst>
        <pc:docMk/>
      </pc:docMkLst>
      <pc:sldChg chg="modSp">
        <pc:chgData name="Natasha Green" userId="S::ng1v20@soton.ac.uk::95db0ffa-da5b-477d-ae38-1990569217b1" providerId="AD" clId="Web-{EEE46A08-F1A2-5CB4-4DF2-60C5E0633DCC}" dt="2022-01-04T13:23:51.287" v="10" actId="20577"/>
        <pc:sldMkLst>
          <pc:docMk/>
          <pc:sldMk cId="2141227752" sldId="286"/>
        </pc:sldMkLst>
        <pc:spChg chg="mod">
          <ac:chgData name="Natasha Green" userId="S::ng1v20@soton.ac.uk::95db0ffa-da5b-477d-ae38-1990569217b1" providerId="AD" clId="Web-{EEE46A08-F1A2-5CB4-4DF2-60C5E0633DCC}" dt="2022-01-04T13:23:51.287" v="10" actId="20577"/>
          <ac:spMkLst>
            <pc:docMk/>
            <pc:sldMk cId="2141227752" sldId="286"/>
            <ac:spMk id="2" creationId="{F1D56992-8731-47F6-8135-80D64017FC3E}"/>
          </ac:spMkLst>
        </pc:spChg>
      </pc:sldChg>
      <pc:sldChg chg="modSp">
        <pc:chgData name="Natasha Green" userId="S::ng1v20@soton.ac.uk::95db0ffa-da5b-477d-ae38-1990569217b1" providerId="AD" clId="Web-{EEE46A08-F1A2-5CB4-4DF2-60C5E0633DCC}" dt="2022-01-04T13:23:14.489" v="6" actId="20577"/>
        <pc:sldMkLst>
          <pc:docMk/>
          <pc:sldMk cId="297864358" sldId="296"/>
        </pc:sldMkLst>
        <pc:spChg chg="mod">
          <ac:chgData name="Natasha Green" userId="S::ng1v20@soton.ac.uk::95db0ffa-da5b-477d-ae38-1990569217b1" providerId="AD" clId="Web-{EEE46A08-F1A2-5CB4-4DF2-60C5E0633DCC}" dt="2022-01-04T13:23:14.489" v="6" actId="20577"/>
          <ac:spMkLst>
            <pc:docMk/>
            <pc:sldMk cId="297864358" sldId="296"/>
            <ac:spMk id="7" creationId="{7FCCE357-E42F-41B0-A8B9-40985D96D865}"/>
          </ac:spMkLst>
        </pc:spChg>
      </pc:sldChg>
      <pc:sldChg chg="del">
        <pc:chgData name="Natasha Green" userId="S::ng1v20@soton.ac.uk::95db0ffa-da5b-477d-ae38-1990569217b1" providerId="AD" clId="Web-{EEE46A08-F1A2-5CB4-4DF2-60C5E0633DCC}" dt="2022-01-04T13:24:26.928" v="11"/>
        <pc:sldMkLst>
          <pc:docMk/>
          <pc:sldMk cId="174124312" sldId="298"/>
        </pc:sldMkLst>
      </pc:sldChg>
    </pc:docChg>
  </pc:docChgLst>
  <pc:docChgLst>
    <pc:chgData name="Green, Natalia" userId="S::natalia.green_uhs.nhs.uk#ext#@sotonac.onmicrosoft.com::bf324bb5-e447-45be-938c-312f37635ca6" providerId="AD" clId="Web-{B5A41D95-20A1-4887-A7A4-2A9A9805E9E6}"/>
    <pc:docChg chg="modSld">
      <pc:chgData name="Green, Natalia" userId="S::natalia.green_uhs.nhs.uk#ext#@sotonac.onmicrosoft.com::bf324bb5-e447-45be-938c-312f37635ca6" providerId="AD" clId="Web-{B5A41D95-20A1-4887-A7A4-2A9A9805E9E6}" dt="2021-03-25T11:31:14.625" v="4" actId="1076"/>
      <pc:docMkLst>
        <pc:docMk/>
      </pc:docMkLst>
      <pc:sldChg chg="modSp">
        <pc:chgData name="Green, Natalia" userId="S::natalia.green_uhs.nhs.uk#ext#@sotonac.onmicrosoft.com::bf324bb5-e447-45be-938c-312f37635ca6" providerId="AD" clId="Web-{B5A41D95-20A1-4887-A7A4-2A9A9805E9E6}" dt="2021-03-25T11:30:51.718" v="2" actId="20577"/>
        <pc:sldMkLst>
          <pc:docMk/>
          <pc:sldMk cId="174124312" sldId="298"/>
        </pc:sldMkLst>
        <pc:spChg chg="mod">
          <ac:chgData name="Green, Natalia" userId="S::natalia.green_uhs.nhs.uk#ext#@sotonac.onmicrosoft.com::bf324bb5-e447-45be-938c-312f37635ca6" providerId="AD" clId="Web-{B5A41D95-20A1-4887-A7A4-2A9A9805E9E6}" dt="2021-03-25T11:30:51.718" v="2" actId="20577"/>
          <ac:spMkLst>
            <pc:docMk/>
            <pc:sldMk cId="174124312" sldId="298"/>
            <ac:spMk id="3" creationId="{E8C6611A-933B-4986-BF71-30A9583F835C}"/>
          </ac:spMkLst>
        </pc:spChg>
      </pc:sldChg>
      <pc:sldChg chg="modSp">
        <pc:chgData name="Green, Natalia" userId="S::natalia.green_uhs.nhs.uk#ext#@sotonac.onmicrosoft.com::bf324bb5-e447-45be-938c-312f37635ca6" providerId="AD" clId="Web-{B5A41D95-20A1-4887-A7A4-2A9A9805E9E6}" dt="2021-03-25T11:31:14.625" v="4" actId="1076"/>
        <pc:sldMkLst>
          <pc:docMk/>
          <pc:sldMk cId="4228597138" sldId="300"/>
        </pc:sldMkLst>
        <pc:spChg chg="mod">
          <ac:chgData name="Green, Natalia" userId="S::natalia.green_uhs.nhs.uk#ext#@sotonac.onmicrosoft.com::bf324bb5-e447-45be-938c-312f37635ca6" providerId="AD" clId="Web-{B5A41D95-20A1-4887-A7A4-2A9A9805E9E6}" dt="2021-03-25T11:31:14.625" v="4" actId="1076"/>
          <ac:spMkLst>
            <pc:docMk/>
            <pc:sldMk cId="4228597138" sldId="300"/>
            <ac:spMk id="11" creationId="{ACAC2407-932D-4846-BF0C-C1BEA8C07FCD}"/>
          </ac:spMkLst>
        </pc:spChg>
        <pc:picChg chg="mod">
          <ac:chgData name="Green, Natalia" userId="S::natalia.green_uhs.nhs.uk#ext#@sotonac.onmicrosoft.com::bf324bb5-e447-45be-938c-312f37635ca6" providerId="AD" clId="Web-{B5A41D95-20A1-4887-A7A4-2A9A9805E9E6}" dt="2021-03-25T11:31:04.703" v="3" actId="1076"/>
          <ac:picMkLst>
            <pc:docMk/>
            <pc:sldMk cId="4228597138" sldId="300"/>
            <ac:picMk id="5" creationId="{5FD44DE2-6D5A-4435-88CA-91C95185C2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6B2AC-DD99-4548-B2D5-9F27781B071E}" type="datetimeFigureOut">
              <a:rPr lang="en-GB" smtClean="0"/>
              <a:t>04/01/2022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5086B-B710-431C-9F7D-0D12E917FE7B}" type="slidenum">
              <a:rPr lang="en-GB" smtClean="0"/>
              <a:t>‹#›</a:t>
            </a:fld>
            <a:endParaRPr lang="en-GB"/>
          </a:p>
        </p:txBody>
      </p:sp>
    </p:spTree>
    <p:extLst>
      <p:ext uri="{BB962C8B-B14F-4D97-AF65-F5344CB8AC3E}">
        <p14:creationId xmlns:p14="http://schemas.microsoft.com/office/powerpoint/2010/main" val="11691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b758867aa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b758867aa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04/01/2022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04/01/2022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501714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1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5.png"/><Relationship Id="rId2" Type="http://schemas.openxmlformats.org/officeDocument/2006/relationships/slideLayout" Target="../slideLayouts/slideLayout47.xml"/><Relationship Id="rId16"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5.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4.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6.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normAutofit fontScale="90000"/>
          </a:bodyPr>
          <a:lstStyle/>
          <a:p>
            <a:pPr algn="ctr" rtl="0" fontAlgn="base"/>
            <a:r>
              <a:rPr lang="en-GB" sz="5300" b="0" i="0" u="none" strike="noStrike" dirty="0">
                <a:solidFill>
                  <a:srgbClr val="0F6AB1"/>
                </a:solidFill>
                <a:effectLst/>
                <a:latin typeface="Gill Sans"/>
              </a:rPr>
              <a:t> </a:t>
            </a:r>
            <a:r>
              <a:rPr lang="en-US" sz="5300" b="0" i="0" dirty="0">
                <a:solidFill>
                  <a:srgbClr val="0F6AB1"/>
                </a:solidFill>
                <a:effectLst/>
                <a:latin typeface="Gill Sans"/>
              </a:rPr>
              <a:t>​</a:t>
            </a:r>
            <a:br>
              <a:rPr lang="en-US" sz="5300" b="0" i="0" dirty="0">
                <a:solidFill>
                  <a:srgbClr val="0F6AB1"/>
                </a:solidFill>
                <a:effectLst/>
                <a:latin typeface="Gill Sans"/>
              </a:rPr>
            </a:br>
            <a:r>
              <a:rPr lang="en-GB" sz="5300" b="0" i="0" u="none" strike="noStrike" dirty="0">
                <a:solidFill>
                  <a:srgbClr val="0F6AB1"/>
                </a:solidFill>
                <a:effectLst/>
                <a:latin typeface="Gill Sans"/>
              </a:rPr>
              <a:t>Hands, Face, </a:t>
            </a:r>
            <a:r>
              <a:rPr lang="en-GB" sz="5300" dirty="0">
                <a:solidFill>
                  <a:srgbClr val="0F6AB1"/>
                </a:solidFill>
                <a:latin typeface="Gill Sans"/>
              </a:rPr>
              <a:t>Space</a:t>
            </a:r>
            <a:r>
              <a:rPr lang="en-GB" sz="5300" b="0" i="0" u="none" strike="noStrike" dirty="0">
                <a:solidFill>
                  <a:srgbClr val="0F6AB1"/>
                </a:solidFill>
                <a:effectLst/>
                <a:latin typeface="Gill Sans"/>
              </a:rPr>
              <a:t> </a:t>
            </a:r>
            <a:br>
              <a:rPr lang="en-US" b="0" i="0" dirty="0">
                <a:effectLst/>
                <a:latin typeface="Segoe UI" panose="020B0502040204020203" pitchFamily="34" charset="0"/>
              </a:rPr>
            </a:br>
            <a:endParaRPr lang="en-GB" dirty="0"/>
          </a:p>
        </p:txBody>
      </p:sp>
      <p:sp>
        <p:nvSpPr>
          <p:cNvPr id="3" name="Content Placeholder 2">
            <a:extLst>
              <a:ext uri="{FF2B5EF4-FFF2-40B4-BE49-F238E27FC236}">
                <a16:creationId xmlns:a16="http://schemas.microsoft.com/office/drawing/2014/main" id="{D018DDFF-C5A1-447F-AB0B-EB16D664EBE5}"/>
              </a:ext>
            </a:extLst>
          </p:cNvPr>
          <p:cNvSpPr>
            <a:spLocks noGrp="1"/>
          </p:cNvSpPr>
          <p:nvPr>
            <p:ph idx="1"/>
          </p:nvPr>
        </p:nvSpPr>
        <p:spPr>
          <a:xfrm>
            <a:off x="628650" y="1690688"/>
            <a:ext cx="7886700" cy="4351338"/>
          </a:xfrm>
        </p:spPr>
        <p:txBody>
          <a:bodyPr vert="horz" lIns="91440" tIns="45720" rIns="91440" bIns="45720" rtlCol="0" anchor="t">
            <a:normAutofit/>
          </a:bodyPr>
          <a:lstStyle/>
          <a:p>
            <a:pPr marL="0" indent="0" algn="l" rtl="0" fontAlgn="base">
              <a:buNone/>
            </a:pPr>
            <a:r>
              <a:rPr lang="en-GB" i="0" u="none" strike="noStrike" dirty="0">
                <a:solidFill>
                  <a:schemeClr val="accent1">
                    <a:lumMod val="75000"/>
                  </a:schemeClr>
                </a:solidFill>
                <a:effectLst/>
                <a:latin typeface="Gill Sans"/>
              </a:rPr>
              <a:t>Objectives: </a:t>
            </a:r>
            <a:r>
              <a:rPr lang="en-US" i="0" dirty="0">
                <a:solidFill>
                  <a:srgbClr val="000000"/>
                </a:solidFill>
                <a:effectLst/>
                <a:latin typeface="Gill Sans"/>
              </a:rPr>
              <a:t>​</a:t>
            </a:r>
          </a:p>
          <a:p>
            <a:pPr marL="0" indent="0" algn="l" rtl="0" fontAlgn="base">
              <a:buNone/>
            </a:pPr>
            <a:endParaRPr lang="en-US" sz="2400" i="0" dirty="0">
              <a:solidFill>
                <a:srgbClr val="000000"/>
              </a:solidFill>
              <a:effectLst/>
              <a:latin typeface="Gill Sans"/>
            </a:endParaRPr>
          </a:p>
          <a:p>
            <a:pPr algn="l" rtl="0" fontAlgn="base"/>
            <a:r>
              <a:rPr lang="en-GB" sz="2400" b="0" i="0" u="none" strike="noStrike" dirty="0">
                <a:solidFill>
                  <a:schemeClr val="accent5">
                    <a:lumMod val="50000"/>
                  </a:schemeClr>
                </a:solidFill>
                <a:effectLst/>
                <a:latin typeface="Gill Sans"/>
              </a:rPr>
              <a:t>To find out what we know about COVID-19. </a:t>
            </a:r>
            <a:r>
              <a:rPr lang="en-US" sz="2400" b="0" i="0" dirty="0">
                <a:solidFill>
                  <a:schemeClr val="accent5">
                    <a:lumMod val="50000"/>
                  </a:schemeClr>
                </a:solidFill>
                <a:effectLst/>
                <a:latin typeface="Gill Sans"/>
              </a:rPr>
              <a:t>​</a:t>
            </a:r>
          </a:p>
          <a:p>
            <a:pPr marL="0" indent="0" algn="l" rtl="0" fontAlgn="base">
              <a:buNone/>
            </a:pPr>
            <a:endParaRPr lang="en-US" sz="2400" b="0" i="0" dirty="0">
              <a:solidFill>
                <a:schemeClr val="accent5">
                  <a:lumMod val="50000"/>
                </a:schemeClr>
              </a:solidFill>
              <a:effectLst/>
              <a:latin typeface="Gill Sans"/>
            </a:endParaRPr>
          </a:p>
          <a:p>
            <a:pPr algn="l" rtl="0" fontAlgn="base"/>
            <a:r>
              <a:rPr lang="en-GB" sz="2400" b="0" i="0" u="none" strike="noStrike" dirty="0">
                <a:solidFill>
                  <a:schemeClr val="accent5">
                    <a:lumMod val="50000"/>
                  </a:schemeClr>
                </a:solidFill>
                <a:effectLst/>
                <a:latin typeface="Gill Sans"/>
              </a:rPr>
              <a:t>To know the measures  we need to take to limit the spread of the virus. </a:t>
            </a:r>
            <a:r>
              <a:rPr lang="en-US" sz="2400" b="0" i="0" dirty="0">
                <a:solidFill>
                  <a:schemeClr val="accent5">
                    <a:lumMod val="50000"/>
                  </a:schemeClr>
                </a:solidFill>
                <a:effectLst/>
                <a:latin typeface="Gill Sans"/>
              </a:rPr>
              <a:t>​</a:t>
            </a:r>
          </a:p>
          <a:p>
            <a:pPr marL="0" indent="0" algn="l" rtl="0" fontAlgn="base">
              <a:buNone/>
            </a:pPr>
            <a:endParaRPr lang="en-US" sz="2400" b="0" i="0" dirty="0">
              <a:solidFill>
                <a:schemeClr val="accent5">
                  <a:lumMod val="50000"/>
                </a:schemeClr>
              </a:solidFill>
              <a:effectLst/>
              <a:latin typeface="Gill Sans"/>
            </a:endParaRPr>
          </a:p>
          <a:p>
            <a:pPr algn="l" rtl="0" fontAlgn="base"/>
            <a:r>
              <a:rPr lang="en-GB" sz="2400" b="0" i="0" u="none" strike="noStrike" dirty="0">
                <a:solidFill>
                  <a:schemeClr val="accent5">
                    <a:lumMod val="50000"/>
                  </a:schemeClr>
                </a:solidFill>
                <a:effectLst/>
                <a:latin typeface="Gill Sans"/>
              </a:rPr>
              <a:t>To think of ways we can we encourage others around us to follow the rules </a:t>
            </a:r>
            <a:endParaRPr lang="en-US" sz="2400" b="0" i="0" dirty="0">
              <a:solidFill>
                <a:schemeClr val="accent5">
                  <a:lumMod val="50000"/>
                </a:schemeClr>
              </a:solidFill>
              <a:effectLst/>
              <a:latin typeface="Gill Sans"/>
            </a:endParaRPr>
          </a:p>
          <a:p>
            <a:endParaRPr lang="en-GB" dirty="0"/>
          </a:p>
        </p:txBody>
      </p:sp>
    </p:spTree>
    <p:extLst>
      <p:ext uri="{BB962C8B-B14F-4D97-AF65-F5344CB8AC3E}">
        <p14:creationId xmlns:p14="http://schemas.microsoft.com/office/powerpoint/2010/main" val="214122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0;gb65152134c_2_18">
            <a:extLst>
              <a:ext uri="{FF2B5EF4-FFF2-40B4-BE49-F238E27FC236}">
                <a16:creationId xmlns:a16="http://schemas.microsoft.com/office/drawing/2014/main" id="{5C1E3073-4628-4996-B7F0-24F1595C0267}"/>
              </a:ext>
            </a:extLst>
          </p:cNvPr>
          <p:cNvSpPr txBox="1"/>
          <p:nvPr/>
        </p:nvSpPr>
        <p:spPr>
          <a:xfrm>
            <a:off x="0" y="656325"/>
            <a:ext cx="9144000" cy="8496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800"/>
              <a:buFont typeface="Arial"/>
              <a:buNone/>
            </a:pPr>
            <a:r>
              <a:rPr lang="en-GB" sz="4800" i="0" u="none" strike="noStrike" cap="none" dirty="0">
                <a:solidFill>
                  <a:srgbClr val="0F6AB1"/>
                </a:solidFill>
                <a:latin typeface="Gill Sans"/>
                <a:ea typeface="Gill Sans"/>
                <a:cs typeface="Gill Sans"/>
                <a:sym typeface="Gill Sans"/>
              </a:rPr>
              <a:t>Video Introduction</a:t>
            </a:r>
            <a:endParaRPr sz="4800" i="0" u="none" strike="noStrike" cap="none" dirty="0">
              <a:solidFill>
                <a:srgbClr val="0F6AB1"/>
              </a:solidFill>
              <a:latin typeface="Gill Sans"/>
              <a:ea typeface="Gill Sans"/>
              <a:cs typeface="Gill Sans"/>
              <a:sym typeface="Gill Sans"/>
            </a:endParaRPr>
          </a:p>
        </p:txBody>
      </p:sp>
      <p:sp>
        <p:nvSpPr>
          <p:cNvPr id="7" name="Google Shape;241;gb65152134c_2_18">
            <a:extLst>
              <a:ext uri="{FF2B5EF4-FFF2-40B4-BE49-F238E27FC236}">
                <a16:creationId xmlns:a16="http://schemas.microsoft.com/office/drawing/2014/main" id="{7FCCE357-E42F-41B0-A8B9-40985D96D865}"/>
              </a:ext>
            </a:extLst>
          </p:cNvPr>
          <p:cNvSpPr txBox="1"/>
          <p:nvPr/>
        </p:nvSpPr>
        <p:spPr>
          <a:xfrm>
            <a:off x="0" y="1848679"/>
            <a:ext cx="9143999" cy="34778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dirty="0">
                <a:solidFill>
                  <a:schemeClr val="accent1">
                    <a:lumMod val="75000"/>
                  </a:schemeClr>
                </a:solidFill>
                <a:latin typeface="Gill Sans"/>
                <a:ea typeface="Gill Sans"/>
                <a:cs typeface="Gill Sans"/>
                <a:sym typeface="Gill Sans"/>
              </a:rPr>
              <a:t>Meet COVID-19 Warriors!</a:t>
            </a:r>
            <a:endParaRPr lang="en-GB" sz="2800" dirty="0">
              <a:solidFill>
                <a:schemeClr val="accent1">
                  <a:lumMod val="75000"/>
                </a:schemeClr>
              </a:solidFill>
              <a:latin typeface="Gill Sans"/>
              <a:ea typeface="Gill Sans"/>
              <a:cs typeface="Gill Sans"/>
            </a:endParaRPr>
          </a:p>
          <a:p>
            <a:pPr marL="0" lvl="0" indent="0" algn="ctr" rtl="0">
              <a:spcBef>
                <a:spcPts val="0"/>
              </a:spcBef>
              <a:spcAft>
                <a:spcPts val="0"/>
              </a:spcAft>
              <a:buNone/>
            </a:pPr>
            <a:endParaRPr lang="en-GB" sz="3100">
              <a:latin typeface="Gill Sans"/>
              <a:ea typeface="Gill Sans"/>
              <a:cs typeface="Gill Sans"/>
              <a:sym typeface="Gill Sans"/>
            </a:endParaRPr>
          </a:p>
          <a:p>
            <a:pPr marL="0" lvl="0" indent="0" algn="ctr" rtl="0">
              <a:spcBef>
                <a:spcPts val="0"/>
              </a:spcBef>
              <a:spcAft>
                <a:spcPts val="0"/>
              </a:spcAft>
              <a:buNone/>
            </a:pPr>
            <a:endParaRPr lang="en-GB" sz="3100">
              <a:latin typeface="Gill Sans"/>
              <a:ea typeface="Gill Sans"/>
              <a:cs typeface="Gill Sans"/>
              <a:sym typeface="Gill Sans"/>
            </a:endParaRPr>
          </a:p>
          <a:p>
            <a:pPr marL="0" lvl="0" indent="0" algn="ctr" rtl="0">
              <a:spcBef>
                <a:spcPts val="0"/>
              </a:spcBef>
              <a:spcAft>
                <a:spcPts val="0"/>
              </a:spcAft>
              <a:buNone/>
            </a:pPr>
            <a:endParaRPr lang="en-GB" sz="3100">
              <a:latin typeface="Gill Sans"/>
              <a:ea typeface="Gill Sans"/>
              <a:cs typeface="Gill Sans"/>
              <a:sym typeface="Gill Sans"/>
            </a:endParaRPr>
          </a:p>
          <a:p>
            <a:pPr marL="0" lvl="0" indent="0" algn="ctr" rtl="0">
              <a:spcBef>
                <a:spcPts val="0"/>
              </a:spcBef>
              <a:spcAft>
                <a:spcPts val="0"/>
              </a:spcAft>
              <a:buNone/>
            </a:pPr>
            <a:endParaRPr lang="en-GB" sz="3100">
              <a:latin typeface="Gill Sans"/>
              <a:ea typeface="Gill Sans"/>
              <a:cs typeface="Gill Sans"/>
              <a:sym typeface="Gill Sans"/>
            </a:endParaRPr>
          </a:p>
          <a:p>
            <a:pPr algn="ctr"/>
            <a:endParaRPr lang="en-GB" sz="3100" dirty="0">
              <a:solidFill>
                <a:srgbClr val="0F6AB1"/>
              </a:solidFill>
              <a:latin typeface="Gill Sans"/>
            </a:endParaRPr>
          </a:p>
          <a:p>
            <a:pPr algn="ctr"/>
            <a:r>
              <a:rPr lang="en-GB" sz="3100" dirty="0">
                <a:solidFill>
                  <a:srgbClr val="0F6AB1"/>
                </a:solidFill>
                <a:latin typeface="Gill Sans"/>
              </a:rPr>
              <a:t>Watch COVID-19 Warriors Video Introduction</a:t>
            </a:r>
            <a:endParaRPr dirty="0">
              <a:cs typeface="Calibri"/>
            </a:endParaRPr>
          </a:p>
        </p:txBody>
      </p:sp>
      <p:pic>
        <p:nvPicPr>
          <p:cNvPr id="8" name="Google Shape;242;gb65152134c_2_18">
            <a:extLst>
              <a:ext uri="{FF2B5EF4-FFF2-40B4-BE49-F238E27FC236}">
                <a16:creationId xmlns:a16="http://schemas.microsoft.com/office/drawing/2014/main" id="{96C7899D-DC41-4679-BA16-5DDF80F19026}"/>
              </a:ext>
            </a:extLst>
          </p:cNvPr>
          <p:cNvPicPr preferRelativeResize="0">
            <a:picLocks noChangeAspect="1"/>
          </p:cNvPicPr>
          <p:nvPr/>
        </p:nvPicPr>
        <p:blipFill>
          <a:blip r:embed="rId2">
            <a:alphaModFix/>
          </a:blip>
          <a:stretch>
            <a:fillRect/>
          </a:stretch>
        </p:blipFill>
        <p:spPr>
          <a:xfrm>
            <a:off x="3571161" y="2441342"/>
            <a:ext cx="2005792" cy="1975315"/>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b758867aa5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485" name="Google Shape;485;gb758867aa5_0_0"/>
          <p:cNvSpPr txBox="1">
            <a:spLocks noGrp="1"/>
          </p:cNvSpPr>
          <p:nvPr>
            <p:ph type="subTitle" idx="1"/>
          </p:nvPr>
        </p:nvSpPr>
        <p:spPr>
          <a:xfrm>
            <a:off x="1274850" y="1419925"/>
            <a:ext cx="6400800" cy="1551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100"/>
              <a:buNone/>
            </a:pPr>
            <a:r>
              <a:rPr lang="en-GB" sz="2800" dirty="0">
                <a:solidFill>
                  <a:schemeClr val="accent1">
                    <a:lumMod val="75000"/>
                  </a:schemeClr>
                </a:solidFill>
                <a:latin typeface="Gill Sans"/>
                <a:ea typeface="Gill Sans"/>
                <a:cs typeface="Gill Sans"/>
                <a:sym typeface="Gill Sans"/>
              </a:rPr>
              <a:t>Make up a simple rhyme or rap to help everyone remember the </a:t>
            </a:r>
            <a:endParaRPr sz="2800" dirty="0">
              <a:solidFill>
                <a:schemeClr val="accent1">
                  <a:lumMod val="75000"/>
                </a:schemeClr>
              </a:solidFill>
              <a:latin typeface="Gill Sans"/>
              <a:ea typeface="Gill Sans"/>
              <a:cs typeface="Gill Sans"/>
              <a:sym typeface="Gill Sans"/>
            </a:endParaRPr>
          </a:p>
          <a:p>
            <a:pPr marL="0" lvl="0" indent="0" algn="ctr" rtl="0">
              <a:lnSpc>
                <a:spcPct val="100000"/>
              </a:lnSpc>
              <a:spcBef>
                <a:spcPts val="0"/>
              </a:spcBef>
              <a:spcAft>
                <a:spcPts val="0"/>
              </a:spcAft>
              <a:buSzPts val="1100"/>
              <a:buNone/>
            </a:pPr>
            <a:r>
              <a:rPr lang="en-GB" sz="2800" b="1" dirty="0">
                <a:solidFill>
                  <a:srgbClr val="0F6AB1"/>
                </a:solidFill>
                <a:latin typeface="Gill Sans"/>
                <a:ea typeface="Gill Sans"/>
                <a:cs typeface="Gill Sans"/>
                <a:sym typeface="Gill Sans"/>
              </a:rPr>
              <a:t>Hands, Face, Space</a:t>
            </a:r>
            <a:r>
              <a:rPr lang="en-GB" sz="2800" dirty="0">
                <a:solidFill>
                  <a:srgbClr val="0F6AB1"/>
                </a:solidFill>
                <a:latin typeface="Gill Sans"/>
                <a:ea typeface="Gill Sans"/>
                <a:cs typeface="Gill Sans"/>
                <a:sym typeface="Gill Sans"/>
              </a:rPr>
              <a:t> </a:t>
            </a:r>
            <a:r>
              <a:rPr lang="en-GB" sz="2800" dirty="0">
                <a:solidFill>
                  <a:schemeClr val="accent1">
                    <a:lumMod val="75000"/>
                  </a:schemeClr>
                </a:solidFill>
                <a:latin typeface="Gill Sans"/>
                <a:ea typeface="Gill Sans"/>
                <a:cs typeface="Gill Sans"/>
                <a:sym typeface="Gill Sans"/>
              </a:rPr>
              <a:t>rule. </a:t>
            </a:r>
            <a:endParaRPr sz="2800" dirty="0">
              <a:solidFill>
                <a:schemeClr val="accent1">
                  <a:lumMod val="75000"/>
                </a:schemeClr>
              </a:solidFill>
              <a:latin typeface="Gill Sans"/>
              <a:ea typeface="Gill Sans"/>
              <a:cs typeface="Gill Sans"/>
              <a:sym typeface="Gill Sans"/>
            </a:endParaRPr>
          </a:p>
          <a:p>
            <a:pPr marL="0" lvl="0" indent="0" algn="l" rtl="0">
              <a:lnSpc>
                <a:spcPct val="100000"/>
              </a:lnSpc>
              <a:spcBef>
                <a:spcPts val="0"/>
              </a:spcBef>
              <a:spcAft>
                <a:spcPts val="0"/>
              </a:spcAft>
              <a:buSzPts val="1100"/>
              <a:buNone/>
            </a:pPr>
            <a:endParaRPr sz="2000" dirty="0">
              <a:solidFill>
                <a:schemeClr val="dk1"/>
              </a:solidFill>
              <a:latin typeface="Comfortaa"/>
              <a:ea typeface="Comfortaa"/>
              <a:cs typeface="Comfortaa"/>
              <a:sym typeface="Comfortaa"/>
            </a:endParaRPr>
          </a:p>
          <a:p>
            <a:pPr marL="0" lvl="0" indent="0" algn="l" rtl="0">
              <a:lnSpc>
                <a:spcPct val="100000"/>
              </a:lnSpc>
              <a:spcBef>
                <a:spcPts val="0"/>
              </a:spcBef>
              <a:spcAft>
                <a:spcPts val="0"/>
              </a:spcAft>
              <a:buSzPts val="1100"/>
              <a:buNone/>
            </a:pPr>
            <a:endParaRPr sz="2800" b="1" dirty="0">
              <a:latin typeface="Comfortaa"/>
              <a:ea typeface="Comfortaa"/>
              <a:cs typeface="Comfortaa"/>
              <a:sym typeface="Comfortaa"/>
            </a:endParaRPr>
          </a:p>
        </p:txBody>
      </p:sp>
      <p:sp>
        <p:nvSpPr>
          <p:cNvPr id="486" name="Google Shape;486;gb758867aa5_0_0"/>
          <p:cNvSpPr txBox="1"/>
          <p:nvPr/>
        </p:nvSpPr>
        <p:spPr>
          <a:xfrm>
            <a:off x="1621102" y="5196044"/>
            <a:ext cx="71040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2800" i="0" u="none" strike="noStrike" cap="none" dirty="0">
                <a:solidFill>
                  <a:schemeClr val="accent1">
                    <a:lumMod val="75000"/>
                  </a:schemeClr>
                </a:solidFill>
                <a:latin typeface="Gill Sans"/>
                <a:ea typeface="Gill Sans"/>
                <a:cs typeface="Gill Sans"/>
                <a:sym typeface="Gill Sans"/>
              </a:rPr>
              <a:t>Can you make a poster </a:t>
            </a:r>
            <a:r>
              <a:rPr lang="en-GB" sz="2800" dirty="0">
                <a:solidFill>
                  <a:schemeClr val="accent1">
                    <a:lumMod val="75000"/>
                  </a:schemeClr>
                </a:solidFill>
                <a:latin typeface="Gill Sans"/>
                <a:ea typeface="Gill Sans"/>
                <a:cs typeface="Gill Sans"/>
                <a:sym typeface="Gill Sans"/>
              </a:rPr>
              <a:t>for</a:t>
            </a:r>
            <a:r>
              <a:rPr lang="en-GB" sz="2800" i="0" u="none" strike="noStrike" cap="none" dirty="0">
                <a:solidFill>
                  <a:schemeClr val="accent1">
                    <a:lumMod val="75000"/>
                  </a:schemeClr>
                </a:solidFill>
                <a:latin typeface="Gill Sans"/>
                <a:ea typeface="Gill Sans"/>
                <a:cs typeface="Gill Sans"/>
                <a:sym typeface="Gill Sans"/>
              </a:rPr>
              <a:t> your rhyme?</a:t>
            </a:r>
            <a:endParaRPr sz="2800" b="1" i="0" u="none" strike="noStrike" cap="none" dirty="0">
              <a:solidFill>
                <a:schemeClr val="accent1">
                  <a:lumMod val="75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487" name="Google Shape;487;gb758867aa5_0_0"/>
          <p:cNvPicPr preferRelativeResize="0"/>
          <p:nvPr/>
        </p:nvPicPr>
        <p:blipFill>
          <a:blip r:embed="rId3">
            <a:alphaModFix/>
          </a:blip>
          <a:stretch>
            <a:fillRect/>
          </a:stretch>
        </p:blipFill>
        <p:spPr>
          <a:xfrm rot="-10">
            <a:off x="958299" y="3098079"/>
            <a:ext cx="2868301" cy="1720116"/>
          </a:xfrm>
          <a:prstGeom prst="rect">
            <a:avLst/>
          </a:prstGeom>
          <a:noFill/>
          <a:ln>
            <a:noFill/>
          </a:ln>
        </p:spPr>
      </p:pic>
      <p:pic>
        <p:nvPicPr>
          <p:cNvPr id="488" name="Google Shape;488;gb758867aa5_0_0"/>
          <p:cNvPicPr preferRelativeResize="0"/>
          <p:nvPr/>
        </p:nvPicPr>
        <p:blipFill>
          <a:blip r:embed="rId4">
            <a:alphaModFix/>
          </a:blip>
          <a:stretch>
            <a:fillRect/>
          </a:stretch>
        </p:blipFill>
        <p:spPr>
          <a:xfrm rot="-8">
            <a:off x="3542925" y="2897823"/>
            <a:ext cx="1979599" cy="2120625"/>
          </a:xfrm>
          <a:prstGeom prst="rect">
            <a:avLst/>
          </a:prstGeom>
          <a:noFill/>
          <a:ln>
            <a:noFill/>
          </a:ln>
        </p:spPr>
      </p:pic>
      <p:pic>
        <p:nvPicPr>
          <p:cNvPr id="489" name="Google Shape;489;gb758867aa5_0_0"/>
          <p:cNvPicPr preferRelativeResize="0"/>
          <p:nvPr/>
        </p:nvPicPr>
        <p:blipFill>
          <a:blip r:embed="rId5">
            <a:alphaModFix/>
          </a:blip>
          <a:stretch>
            <a:fillRect/>
          </a:stretch>
        </p:blipFill>
        <p:spPr>
          <a:xfrm>
            <a:off x="5931499" y="3055442"/>
            <a:ext cx="1979602" cy="18053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59B5C2-ADAD-49D1-A07D-B3D0A63B10DA}"/>
              </a:ext>
            </a:extLst>
          </p:cNvPr>
          <p:cNvPicPr>
            <a:picLocks noChangeAspect="1"/>
          </p:cNvPicPr>
          <p:nvPr/>
        </p:nvPicPr>
        <p:blipFill>
          <a:blip r:embed="rId2"/>
          <a:stretch>
            <a:fillRect/>
          </a:stretch>
        </p:blipFill>
        <p:spPr>
          <a:xfrm>
            <a:off x="2400242" y="3124921"/>
            <a:ext cx="4343516" cy="2830710"/>
          </a:xfrm>
          <a:prstGeom prst="rect">
            <a:avLst/>
          </a:prstGeom>
        </p:spPr>
      </p:pic>
      <p:sp>
        <p:nvSpPr>
          <p:cNvPr id="7" name="TextBox 6">
            <a:extLst>
              <a:ext uri="{FF2B5EF4-FFF2-40B4-BE49-F238E27FC236}">
                <a16:creationId xmlns:a16="http://schemas.microsoft.com/office/drawing/2014/main" id="{9F140C12-8DC1-4754-BF1B-193C38AB8FB3}"/>
              </a:ext>
            </a:extLst>
          </p:cNvPr>
          <p:cNvSpPr txBox="1"/>
          <p:nvPr/>
        </p:nvSpPr>
        <p:spPr>
          <a:xfrm>
            <a:off x="1215189" y="705535"/>
            <a:ext cx="6497053" cy="2308324"/>
          </a:xfrm>
          <a:prstGeom prst="rect">
            <a:avLst/>
          </a:prstGeom>
          <a:noFill/>
        </p:spPr>
        <p:txBody>
          <a:bodyPr wrap="square">
            <a:spAutoFit/>
          </a:bodyPr>
          <a:lstStyle/>
          <a:p>
            <a:pPr algn="ctr"/>
            <a:r>
              <a:rPr lang="en-GB" sz="4800" b="0" i="0" u="none" strike="noStrike" dirty="0">
                <a:solidFill>
                  <a:srgbClr val="0F6AB1"/>
                </a:solidFill>
                <a:effectLst/>
                <a:latin typeface="Gill Sans"/>
              </a:rPr>
              <a:t>Think of ways you can encourage others to follow the rules.</a:t>
            </a:r>
            <a:endParaRPr lang="en-GB" sz="4800" dirty="0">
              <a:solidFill>
                <a:srgbClr val="0F6AB1"/>
              </a:solidFill>
            </a:endParaRPr>
          </a:p>
        </p:txBody>
      </p:sp>
    </p:spTree>
    <p:extLst>
      <p:ext uri="{BB962C8B-B14F-4D97-AF65-F5344CB8AC3E}">
        <p14:creationId xmlns:p14="http://schemas.microsoft.com/office/powerpoint/2010/main" val="427591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B6D78-A1F0-4FB0-9803-D79F9EE830DD}"/>
              </a:ext>
            </a:extLst>
          </p:cNvPr>
          <p:cNvSpPr>
            <a:spLocks noGrp="1"/>
          </p:cNvSpPr>
          <p:nvPr>
            <p:ph type="ctrTitle"/>
          </p:nvPr>
        </p:nvSpPr>
        <p:spPr>
          <a:xfrm>
            <a:off x="926432" y="536074"/>
            <a:ext cx="6858000" cy="2387600"/>
          </a:xfrm>
        </p:spPr>
        <p:txBody>
          <a:bodyPr>
            <a:normAutofit fontScale="90000"/>
          </a:bodyPr>
          <a:lstStyle/>
          <a:p>
            <a:r>
              <a:rPr lang="en-GB" sz="5300" b="0" i="0" dirty="0">
                <a:solidFill>
                  <a:srgbClr val="0F6AB1"/>
                </a:solidFill>
                <a:effectLst/>
                <a:latin typeface="Gill Sans"/>
              </a:rPr>
              <a:t>What have we learnt?</a:t>
            </a:r>
            <a:br>
              <a:rPr lang="en-GB" sz="5300" b="0" i="0" dirty="0">
                <a:solidFill>
                  <a:schemeClr val="accent1">
                    <a:lumMod val="75000"/>
                  </a:schemeClr>
                </a:solidFill>
                <a:effectLst/>
                <a:latin typeface="Gill Sans"/>
              </a:rPr>
            </a:br>
            <a:br>
              <a:rPr lang="en-GB" sz="5300" b="0" i="0" dirty="0">
                <a:solidFill>
                  <a:schemeClr val="accent1">
                    <a:lumMod val="75000"/>
                  </a:schemeClr>
                </a:solidFill>
                <a:effectLst/>
                <a:latin typeface="Gill Sans"/>
              </a:rPr>
            </a:br>
            <a:r>
              <a:rPr lang="en-GB" sz="3100" b="0" i="0" u="none" strike="noStrike" dirty="0">
                <a:solidFill>
                  <a:schemeClr val="accent1">
                    <a:lumMod val="75000"/>
                  </a:schemeClr>
                </a:solidFill>
                <a:effectLst/>
                <a:latin typeface="Gill Sans"/>
              </a:rPr>
              <a:t>Can you remember each Warrior’s tool and how it helps to defeat COVID-19?</a:t>
            </a:r>
            <a:endParaRPr lang="en-GB" sz="3100" dirty="0">
              <a:solidFill>
                <a:schemeClr val="accent1">
                  <a:lumMod val="75000"/>
                </a:schemeClr>
              </a:solidFill>
              <a:latin typeface="Gill Sans MT" panose="020B0502020104020203" pitchFamily="34" charset="0"/>
            </a:endParaRPr>
          </a:p>
        </p:txBody>
      </p:sp>
      <p:pic>
        <p:nvPicPr>
          <p:cNvPr id="3" name="Picture 2" descr="A picture containing text, clock&#10;&#10;Description automatically generated">
            <a:extLst>
              <a:ext uri="{FF2B5EF4-FFF2-40B4-BE49-F238E27FC236}">
                <a16:creationId xmlns:a16="http://schemas.microsoft.com/office/drawing/2014/main" id="{224B7104-CBDB-4CB8-B147-B5472BF0E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220" y="2923674"/>
            <a:ext cx="1801372" cy="1801372"/>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37AF1EAD-6C80-408A-BD90-9D947A178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314" y="4114151"/>
            <a:ext cx="1801368" cy="1801368"/>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95FEFB71-E9E8-4C2A-8D98-91208558C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408" y="2923674"/>
            <a:ext cx="1801372" cy="1801372"/>
          </a:xfrm>
          <a:prstGeom prst="rect">
            <a:avLst/>
          </a:prstGeom>
        </p:spPr>
      </p:pic>
    </p:spTree>
    <p:extLst>
      <p:ext uri="{BB962C8B-B14F-4D97-AF65-F5344CB8AC3E}">
        <p14:creationId xmlns:p14="http://schemas.microsoft.com/office/powerpoint/2010/main" val="190017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B6D78-A1F0-4FB0-9803-D79F9EE830DD}"/>
              </a:ext>
            </a:extLst>
          </p:cNvPr>
          <p:cNvSpPr>
            <a:spLocks noGrp="1"/>
          </p:cNvSpPr>
          <p:nvPr>
            <p:ph type="ctrTitle"/>
          </p:nvPr>
        </p:nvSpPr>
        <p:spPr>
          <a:xfrm>
            <a:off x="926432" y="223253"/>
            <a:ext cx="6858000" cy="2387600"/>
          </a:xfrm>
        </p:spPr>
        <p:txBody>
          <a:bodyPr>
            <a:normAutofit fontScale="90000"/>
          </a:bodyPr>
          <a:lstStyle/>
          <a:p>
            <a:r>
              <a:rPr lang="en-GB" sz="5300" b="0" i="0" dirty="0">
                <a:solidFill>
                  <a:srgbClr val="0F6AB1"/>
                </a:solidFill>
                <a:effectLst/>
                <a:latin typeface="Gill Sans"/>
              </a:rPr>
              <a:t>What have we learnt?</a:t>
            </a:r>
            <a:br>
              <a:rPr lang="en-GB" sz="5300" b="0" i="0" dirty="0">
                <a:solidFill>
                  <a:schemeClr val="accent1">
                    <a:lumMod val="75000"/>
                  </a:schemeClr>
                </a:solidFill>
                <a:effectLst/>
                <a:latin typeface="Gill Sans"/>
              </a:rPr>
            </a:br>
            <a:br>
              <a:rPr lang="en-GB" sz="5300" b="0" i="0" dirty="0">
                <a:solidFill>
                  <a:schemeClr val="accent1">
                    <a:lumMod val="75000"/>
                  </a:schemeClr>
                </a:solidFill>
                <a:effectLst/>
                <a:latin typeface="Gill Sans"/>
              </a:rPr>
            </a:br>
            <a:r>
              <a:rPr lang="en-GB" sz="3100" b="0" i="0" u="none" strike="noStrike" dirty="0">
                <a:solidFill>
                  <a:schemeClr val="accent1">
                    <a:lumMod val="75000"/>
                  </a:schemeClr>
                </a:solidFill>
                <a:effectLst/>
                <a:latin typeface="Gill Sans"/>
              </a:rPr>
              <a:t>Can you remember each Warrior’s tool and how it helps to defeat COVID-19?</a:t>
            </a:r>
            <a:endParaRPr lang="en-GB" sz="3100" dirty="0">
              <a:solidFill>
                <a:schemeClr val="accent1">
                  <a:lumMod val="75000"/>
                </a:schemeClr>
              </a:solidFill>
              <a:latin typeface="Gill Sans MT" panose="020B0502020104020203" pitchFamily="34" charset="0"/>
            </a:endParaRPr>
          </a:p>
        </p:txBody>
      </p:sp>
      <p:pic>
        <p:nvPicPr>
          <p:cNvPr id="6" name="Picture 5" descr="Logo&#10;&#10;Description automatically generated">
            <a:extLst>
              <a:ext uri="{FF2B5EF4-FFF2-40B4-BE49-F238E27FC236}">
                <a16:creationId xmlns:a16="http://schemas.microsoft.com/office/drawing/2014/main" id="{057CA8D9-CF4C-4D1F-9B03-3D2223999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316" y="4037043"/>
            <a:ext cx="1801368" cy="1801368"/>
          </a:xfrm>
          <a:prstGeom prst="rect">
            <a:avLst/>
          </a:prstGeom>
        </p:spPr>
      </p:pic>
      <p:pic>
        <p:nvPicPr>
          <p:cNvPr id="3" name="Picture 2" descr="Logo&#10;&#10;Description automatically generated">
            <a:extLst>
              <a:ext uri="{FF2B5EF4-FFF2-40B4-BE49-F238E27FC236}">
                <a16:creationId xmlns:a16="http://schemas.microsoft.com/office/drawing/2014/main" id="{D4DFFA4C-AB4F-4E9D-B005-C952596C6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484" y="3136359"/>
            <a:ext cx="1801368" cy="1801368"/>
          </a:xfrm>
          <a:prstGeom prst="rect">
            <a:avLst/>
          </a:prstGeom>
        </p:spPr>
      </p:pic>
      <p:pic>
        <p:nvPicPr>
          <p:cNvPr id="7" name="Picture 6" descr="A picture containing text, clipart, vector graphics, sign&#10;&#10;Description automatically generated">
            <a:extLst>
              <a:ext uri="{FF2B5EF4-FFF2-40B4-BE49-F238E27FC236}">
                <a16:creationId xmlns:a16="http://schemas.microsoft.com/office/drawing/2014/main" id="{4E3FF827-6FF6-4261-9B5D-E5D7898F8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148" y="3136359"/>
            <a:ext cx="1801368" cy="1801368"/>
          </a:xfrm>
          <a:prstGeom prst="rect">
            <a:avLst/>
          </a:prstGeom>
        </p:spPr>
      </p:pic>
    </p:spTree>
    <p:extLst>
      <p:ext uri="{BB962C8B-B14F-4D97-AF65-F5344CB8AC3E}">
        <p14:creationId xmlns:p14="http://schemas.microsoft.com/office/powerpoint/2010/main" val="427592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Oval 10">
            <a:extLst>
              <a:ext uri="{FF2B5EF4-FFF2-40B4-BE49-F238E27FC236}">
                <a16:creationId xmlns:a16="http://schemas.microsoft.com/office/drawing/2014/main" id="{ACAC2407-932D-4846-BF0C-C1BEA8C07FCD}"/>
              </a:ext>
            </a:extLst>
          </p:cNvPr>
          <p:cNvSpPr/>
          <p:nvPr/>
        </p:nvSpPr>
        <p:spPr>
          <a:xfrm>
            <a:off x="3140709" y="913397"/>
            <a:ext cx="5089358" cy="3188368"/>
          </a:xfrm>
          <a:prstGeom prst="wedgeEllipseCallout">
            <a:avLst>
              <a:gd name="adj1" fmla="val -63168"/>
              <a:gd name="adj2" fmla="val -6179"/>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3600" dirty="0">
                <a:solidFill>
                  <a:srgbClr val="0F6AB1"/>
                </a:solidFill>
                <a:latin typeface="Gill Sans"/>
              </a:rPr>
              <a:t>By following the rules, we help to protect our friends and family.</a:t>
            </a:r>
          </a:p>
        </p:txBody>
      </p:sp>
      <p:pic>
        <p:nvPicPr>
          <p:cNvPr id="5" name="Picture 4" descr="Logo&#10;&#10;Description automatically generated">
            <a:extLst>
              <a:ext uri="{FF2B5EF4-FFF2-40B4-BE49-F238E27FC236}">
                <a16:creationId xmlns:a16="http://schemas.microsoft.com/office/drawing/2014/main" id="{5FD44DE2-6D5A-4435-88CA-91C95185C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54" y="1919405"/>
            <a:ext cx="1801368" cy="1801368"/>
          </a:xfrm>
          <a:prstGeom prst="rect">
            <a:avLst/>
          </a:prstGeom>
        </p:spPr>
      </p:pic>
    </p:spTree>
    <p:extLst>
      <p:ext uri="{BB962C8B-B14F-4D97-AF65-F5344CB8AC3E}">
        <p14:creationId xmlns:p14="http://schemas.microsoft.com/office/powerpoint/2010/main" val="42285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140C12-8DC1-4754-BF1B-193C38AB8FB3}"/>
              </a:ext>
            </a:extLst>
          </p:cNvPr>
          <p:cNvSpPr txBox="1"/>
          <p:nvPr/>
        </p:nvSpPr>
        <p:spPr>
          <a:xfrm>
            <a:off x="1323472" y="427821"/>
            <a:ext cx="6497053" cy="286232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4800" b="0" i="0" dirty="0">
                <a:solidFill>
                  <a:srgbClr val="0F6AB1"/>
                </a:solidFill>
                <a:effectLst/>
                <a:latin typeface="Gill Sans"/>
              </a:rPr>
              <a:t>Extension Activities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800" u="none" strike="noStrike" kern="1200" cap="none" spc="0" normalizeH="0" baseline="0" noProof="0" dirty="0">
              <a:ln>
                <a:noFill/>
              </a:ln>
              <a:solidFill>
                <a:srgbClr val="4FADA0"/>
              </a:solidFill>
              <a:uLnTx/>
              <a:uFillTx/>
              <a:latin typeface="Gill San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0" i="0" u="none" strike="noStrike" dirty="0">
                <a:solidFill>
                  <a:schemeClr val="accent1">
                    <a:lumMod val="75000"/>
                  </a:schemeClr>
                </a:solidFill>
                <a:effectLst/>
                <a:latin typeface="Gill Sans"/>
              </a:rPr>
              <a:t>Can you make a presentation explaining how each of the Rules helps to stop the spread of COVID-19?</a:t>
            </a:r>
            <a:r>
              <a:rPr lang="en-GB" sz="2800" b="0" i="0" dirty="0">
                <a:solidFill>
                  <a:schemeClr val="accent1">
                    <a:lumMod val="75000"/>
                  </a:schemeClr>
                </a:solidFill>
                <a:effectLst/>
                <a:latin typeface="Gill Sans"/>
              </a:rPr>
              <a:t>​</a:t>
            </a:r>
            <a:endParaRPr kumimoji="0" lang="en-GB" sz="2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pic>
        <p:nvPicPr>
          <p:cNvPr id="6146" name="Picture 2">
            <a:extLst>
              <a:ext uri="{FF2B5EF4-FFF2-40B4-BE49-F238E27FC236}">
                <a16:creationId xmlns:a16="http://schemas.microsoft.com/office/drawing/2014/main" id="{205D693D-010E-40AC-BFA1-436BF13A8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322" y="3567857"/>
            <a:ext cx="1659355" cy="228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7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4A7BEAF3-4CB3-43C7-85B5-8819D969D980}"/>
              </a:ext>
            </a:extLst>
          </p:cNvPr>
          <p:cNvSpPr/>
          <p:nvPr/>
        </p:nvSpPr>
        <p:spPr>
          <a:xfrm>
            <a:off x="3687051" y="1307685"/>
            <a:ext cx="3712371" cy="3224463"/>
          </a:xfrm>
          <a:prstGeom prst="wedgeEllipseCallout">
            <a:avLst>
              <a:gd name="adj1" fmla="val -61950"/>
              <a:gd name="adj2" fmla="val -4654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dirty="0">
                <a:solidFill>
                  <a:srgbClr val="0F6AB1"/>
                </a:solidFill>
                <a:latin typeface="Gill Sans"/>
              </a:rPr>
              <a:t>Bye, see you soon!</a:t>
            </a:r>
          </a:p>
        </p:txBody>
      </p:sp>
      <p:pic>
        <p:nvPicPr>
          <p:cNvPr id="5" name="Picture 4" descr="Logo&#10;&#10;Description automatically generated">
            <a:extLst>
              <a:ext uri="{FF2B5EF4-FFF2-40B4-BE49-F238E27FC236}">
                <a16:creationId xmlns:a16="http://schemas.microsoft.com/office/drawing/2014/main" id="{337CA8B8-FA5A-400D-9768-0C6EF45FB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954" y="601275"/>
            <a:ext cx="1801368" cy="1801368"/>
          </a:xfrm>
          <a:prstGeom prst="rect">
            <a:avLst/>
          </a:prstGeom>
        </p:spPr>
      </p:pic>
    </p:spTree>
    <p:extLst>
      <p:ext uri="{BB962C8B-B14F-4D97-AF65-F5344CB8AC3E}">
        <p14:creationId xmlns:p14="http://schemas.microsoft.com/office/powerpoint/2010/main" val="411585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34A3DB-5F2D-4954-B13B-74CE6E82235F}">
  <ds:schemaRefs>
    <ds:schemaRef ds:uri="http://schemas.microsoft.com/sharepoint/v3/contenttype/forms"/>
  </ds:schemaRefs>
</ds:datastoreItem>
</file>

<file path=customXml/itemProps2.xml><?xml version="1.0" encoding="utf-8"?>
<ds:datastoreItem xmlns:ds="http://schemas.openxmlformats.org/officeDocument/2006/customXml" ds:itemID="{8FC2D3A1-AC88-4969-AEF5-DC69ECC74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6F5E68-788B-4A1F-B4EE-DDB3DAA8F18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Lesson 1 Hands Face Space Year 5 and 6 </Template>
  <TotalTime>0</TotalTime>
  <Words>243</Words>
  <Application>Microsoft Office PowerPoint</Application>
  <PresentationFormat>On-screen Show (4:3)</PresentationFormat>
  <Paragraphs>35</Paragraphs>
  <Slides>10</Slides>
  <Notes>1</Notes>
  <HiddenSlides>0</HiddenSlides>
  <MMClips>0</MMClip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 ​ Hands, Face, Space  </vt:lpstr>
      <vt:lpstr>PowerPoint Presentation</vt:lpstr>
      <vt:lpstr>Main Activity</vt:lpstr>
      <vt:lpstr>PowerPoint Presentation</vt:lpstr>
      <vt:lpstr>What have we learnt?  Can you remember each Warrior’s tool and how it helps to defeat COVID-19?</vt:lpstr>
      <vt:lpstr>What have we learnt?  Can you remember each Warrior’s tool and how it helps to defeat COVID-19?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 Hands, Face, Space  </dc:title>
  <dc:creator>Rachel Gagen</dc:creator>
  <cp:lastModifiedBy>Rachel Gagen</cp:lastModifiedBy>
  <cp:revision>39</cp:revision>
  <dcterms:created xsi:type="dcterms:W3CDTF">2021-03-18T14:59:49Z</dcterms:created>
  <dcterms:modified xsi:type="dcterms:W3CDTF">2022-01-04T13:24:27Z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