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857" r:id="rId5"/>
    <p:sldMasterId id="2147483833" r:id="rId6"/>
    <p:sldMasterId id="2147483869" r:id="rId7"/>
    <p:sldMasterId id="2147483773" r:id="rId8"/>
    <p:sldMasterId id="2147483797" r:id="rId9"/>
    <p:sldMasterId id="2147483737" r:id="rId10"/>
    <p:sldMasterId id="2147483749" r:id="rId11"/>
    <p:sldMasterId id="2147483845" r:id="rId12"/>
    <p:sldMasterId id="2147483882" r:id="rId13"/>
  </p:sldMasterIdLst>
  <p:notesMasterIdLst>
    <p:notesMasterId r:id="rId28"/>
  </p:notesMasterIdLst>
  <p:sldIdLst>
    <p:sldId id="297" r:id="rId14"/>
    <p:sldId id="298" r:id="rId15"/>
    <p:sldId id="299" r:id="rId16"/>
    <p:sldId id="300" r:id="rId17"/>
    <p:sldId id="302" r:id="rId18"/>
    <p:sldId id="313" r:id="rId19"/>
    <p:sldId id="314" r:id="rId20"/>
    <p:sldId id="288" r:id="rId21"/>
    <p:sldId id="303" r:id="rId22"/>
    <p:sldId id="292" r:id="rId23"/>
    <p:sldId id="315" r:id="rId24"/>
    <p:sldId id="316" r:id="rId25"/>
    <p:sldId id="290" r:id="rId26"/>
    <p:sldId id="317"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AB1"/>
    <a:srgbClr val="EDB834"/>
    <a:srgbClr val="EC632B"/>
    <a:srgbClr val="712E88"/>
    <a:srgbClr val="E26FA9"/>
    <a:srgbClr val="D30D4F"/>
    <a:srgbClr val="E26EA8"/>
    <a:srgbClr val="D2639A"/>
    <a:srgbClr val="3699E0"/>
    <a:srgbClr val="4FA5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11A16E-9EDF-FAAD-D212-4B6DFB4D5EC7}" v="1" dt="2021-08-10T13:49:25.623"/>
    <p1510:client id="{326C5D93-426A-4421-8A19-F7BBA37D1584}" v="8" dt="2021-08-10T14:34:02.120"/>
    <p1510:client id="{96346589-B5E5-3503-8332-E6F26CD60927}" v="9" dt="2021-08-16T20:09:55.371"/>
    <p1510:client id="{AF69B404-8157-A267-3319-83E60F150B6A}" v="22" dt="2021-12-29T11:20:40.341"/>
    <p1510:client id="{D3B49158-C21D-E576-3662-A4C01C15BA9A}" v="5" dt="2021-08-10T13:39:13.002"/>
    <p1510:client id="{E0C38183-6747-CDEF-E953-BAEA453434C2}" v="6" dt="2021-08-16T18:48:11.2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7" d="100"/>
          <a:sy n="127" d="100"/>
        </p:scale>
        <p:origin x="70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8.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viewProps" Target="viewProp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Gagen" userId="e2d4e6cd-5d89-46d8-93dc-e64a27afb7be" providerId="ADAL" clId="{357CF3A5-D837-48A3-A6B5-01BA528BA864}"/>
    <pc:docChg chg="modSld">
      <pc:chgData name="Rachel Gagen" userId="e2d4e6cd-5d89-46d8-93dc-e64a27afb7be" providerId="ADAL" clId="{357CF3A5-D837-48A3-A6B5-01BA528BA864}" dt="2021-08-05T16:19:56.263" v="38" actId="1076"/>
      <pc:docMkLst>
        <pc:docMk/>
      </pc:docMkLst>
      <pc:sldChg chg="modSp mod">
        <pc:chgData name="Rachel Gagen" userId="e2d4e6cd-5d89-46d8-93dc-e64a27afb7be" providerId="ADAL" clId="{357CF3A5-D837-48A3-A6B5-01BA528BA864}" dt="2021-08-05T16:19:56.263" v="38" actId="1076"/>
        <pc:sldMkLst>
          <pc:docMk/>
          <pc:sldMk cId="675530952" sldId="261"/>
        </pc:sldMkLst>
        <pc:spChg chg="mod">
          <ac:chgData name="Rachel Gagen" userId="e2d4e6cd-5d89-46d8-93dc-e64a27afb7be" providerId="ADAL" clId="{357CF3A5-D837-48A3-A6B5-01BA528BA864}" dt="2021-08-05T16:19:47.244" v="37" actId="1076"/>
          <ac:spMkLst>
            <pc:docMk/>
            <pc:sldMk cId="675530952" sldId="261"/>
            <ac:spMk id="274" creationId="{00000000-0000-0000-0000-000000000000}"/>
          </ac:spMkLst>
        </pc:spChg>
        <pc:spChg chg="mod">
          <ac:chgData name="Rachel Gagen" userId="e2d4e6cd-5d89-46d8-93dc-e64a27afb7be" providerId="ADAL" clId="{357CF3A5-D837-48A3-A6B5-01BA528BA864}" dt="2021-08-05T16:19:56.263" v="38" actId="1076"/>
          <ac:spMkLst>
            <pc:docMk/>
            <pc:sldMk cId="675530952" sldId="261"/>
            <ac:spMk id="275" creationId="{00000000-0000-0000-0000-000000000000}"/>
          </ac:spMkLst>
        </pc:spChg>
      </pc:sldChg>
      <pc:sldChg chg="modSp mod">
        <pc:chgData name="Rachel Gagen" userId="e2d4e6cd-5d89-46d8-93dc-e64a27afb7be" providerId="ADAL" clId="{357CF3A5-D837-48A3-A6B5-01BA528BA864}" dt="2021-08-05T16:12:42.271" v="0" actId="1076"/>
        <pc:sldMkLst>
          <pc:docMk/>
          <pc:sldMk cId="3734796118" sldId="299"/>
        </pc:sldMkLst>
        <pc:spChg chg="mod">
          <ac:chgData name="Rachel Gagen" userId="e2d4e6cd-5d89-46d8-93dc-e64a27afb7be" providerId="ADAL" clId="{357CF3A5-D837-48A3-A6B5-01BA528BA864}" dt="2021-08-05T16:12:42.271" v="0" actId="1076"/>
          <ac:spMkLst>
            <pc:docMk/>
            <pc:sldMk cId="3734796118" sldId="299"/>
            <ac:spMk id="6" creationId="{F29FEAE8-F9A3-4576-B1E8-C6F6F2F60E3D}"/>
          </ac:spMkLst>
        </pc:spChg>
      </pc:sldChg>
      <pc:sldChg chg="modSp mod">
        <pc:chgData name="Rachel Gagen" userId="e2d4e6cd-5d89-46d8-93dc-e64a27afb7be" providerId="ADAL" clId="{357CF3A5-D837-48A3-A6B5-01BA528BA864}" dt="2021-08-05T16:12:52.340" v="1" actId="1076"/>
        <pc:sldMkLst>
          <pc:docMk/>
          <pc:sldMk cId="2149483414" sldId="300"/>
        </pc:sldMkLst>
        <pc:spChg chg="mod">
          <ac:chgData name="Rachel Gagen" userId="e2d4e6cd-5d89-46d8-93dc-e64a27afb7be" providerId="ADAL" clId="{357CF3A5-D837-48A3-A6B5-01BA528BA864}" dt="2021-08-05T16:12:52.340" v="1" actId="1076"/>
          <ac:spMkLst>
            <pc:docMk/>
            <pc:sldMk cId="2149483414" sldId="300"/>
            <ac:spMk id="5" creationId="{FDC21113-1BDE-4CCB-9855-B2548C3AE295}"/>
          </ac:spMkLst>
        </pc:spChg>
      </pc:sldChg>
      <pc:sldChg chg="modSp mod">
        <pc:chgData name="Rachel Gagen" userId="e2d4e6cd-5d89-46d8-93dc-e64a27afb7be" providerId="ADAL" clId="{357CF3A5-D837-48A3-A6B5-01BA528BA864}" dt="2021-08-05T16:14:11.756" v="9" actId="14100"/>
        <pc:sldMkLst>
          <pc:docMk/>
          <pc:sldMk cId="1038409916" sldId="301"/>
        </pc:sldMkLst>
        <pc:spChg chg="mod">
          <ac:chgData name="Rachel Gagen" userId="e2d4e6cd-5d89-46d8-93dc-e64a27afb7be" providerId="ADAL" clId="{357CF3A5-D837-48A3-A6B5-01BA528BA864}" dt="2021-08-05T16:13:45.809" v="4" actId="14100"/>
          <ac:spMkLst>
            <pc:docMk/>
            <pc:sldMk cId="1038409916" sldId="301"/>
            <ac:spMk id="12" creationId="{87EDFFFB-D9AB-4CDA-9683-40937B2CECCF}"/>
          </ac:spMkLst>
        </pc:spChg>
        <pc:spChg chg="mod">
          <ac:chgData name="Rachel Gagen" userId="e2d4e6cd-5d89-46d8-93dc-e64a27afb7be" providerId="ADAL" clId="{357CF3A5-D837-48A3-A6B5-01BA528BA864}" dt="2021-08-05T16:14:11.756" v="9" actId="14100"/>
          <ac:spMkLst>
            <pc:docMk/>
            <pc:sldMk cId="1038409916" sldId="301"/>
            <ac:spMk id="13" creationId="{7371C429-B702-4AFC-919D-65985DDD58DE}"/>
          </ac:spMkLst>
        </pc:spChg>
        <pc:picChg chg="mod">
          <ac:chgData name="Rachel Gagen" userId="e2d4e6cd-5d89-46d8-93dc-e64a27afb7be" providerId="ADAL" clId="{357CF3A5-D837-48A3-A6B5-01BA528BA864}" dt="2021-08-05T16:14:02.482" v="7" actId="14100"/>
          <ac:picMkLst>
            <pc:docMk/>
            <pc:sldMk cId="1038409916" sldId="301"/>
            <ac:picMk id="5" creationId="{661F2BCD-195C-406D-9A48-471E7A4D7D80}"/>
          </ac:picMkLst>
        </pc:picChg>
        <pc:picChg chg="mod">
          <ac:chgData name="Rachel Gagen" userId="e2d4e6cd-5d89-46d8-93dc-e64a27afb7be" providerId="ADAL" clId="{357CF3A5-D837-48A3-A6B5-01BA528BA864}" dt="2021-08-05T16:13:06.822" v="3" actId="14100"/>
          <ac:picMkLst>
            <pc:docMk/>
            <pc:sldMk cId="1038409916" sldId="301"/>
            <ac:picMk id="9" creationId="{289C2089-42A2-4534-8900-E93189338652}"/>
          </ac:picMkLst>
        </pc:picChg>
      </pc:sldChg>
      <pc:sldChg chg="modSp mod">
        <pc:chgData name="Rachel Gagen" userId="e2d4e6cd-5d89-46d8-93dc-e64a27afb7be" providerId="ADAL" clId="{357CF3A5-D837-48A3-A6B5-01BA528BA864}" dt="2021-08-05T16:18:13.681" v="32"/>
        <pc:sldMkLst>
          <pc:docMk/>
          <pc:sldMk cId="3480078565" sldId="302"/>
        </pc:sldMkLst>
        <pc:spChg chg="mod ord">
          <ac:chgData name="Rachel Gagen" userId="e2d4e6cd-5d89-46d8-93dc-e64a27afb7be" providerId="ADAL" clId="{357CF3A5-D837-48A3-A6B5-01BA528BA864}" dt="2021-08-05T16:16:23.680" v="23" actId="1076"/>
          <ac:spMkLst>
            <pc:docMk/>
            <pc:sldMk cId="3480078565" sldId="302"/>
            <ac:spMk id="2" creationId="{EBFAC3FC-3421-462B-9386-D39C862CC3DC}"/>
          </ac:spMkLst>
        </pc:spChg>
        <pc:spChg chg="mod">
          <ac:chgData name="Rachel Gagen" userId="e2d4e6cd-5d89-46d8-93dc-e64a27afb7be" providerId="ADAL" clId="{357CF3A5-D837-48A3-A6B5-01BA528BA864}" dt="2021-08-05T16:14:34.108" v="11" actId="14100"/>
          <ac:spMkLst>
            <pc:docMk/>
            <pc:sldMk cId="3480078565" sldId="302"/>
            <ac:spMk id="3" creationId="{BEB0CDC1-DE28-4BFE-BD71-8AD7E584B83F}"/>
          </ac:spMkLst>
        </pc:spChg>
        <pc:spChg chg="mod">
          <ac:chgData name="Rachel Gagen" userId="e2d4e6cd-5d89-46d8-93dc-e64a27afb7be" providerId="ADAL" clId="{357CF3A5-D837-48A3-A6B5-01BA528BA864}" dt="2021-08-05T16:15:32.041" v="17" actId="14100"/>
          <ac:spMkLst>
            <pc:docMk/>
            <pc:sldMk cId="3480078565" sldId="302"/>
            <ac:spMk id="4" creationId="{FFFAB3F9-DF94-4D44-8C52-898478769C7B}"/>
          </ac:spMkLst>
        </pc:spChg>
        <pc:spChg chg="mod">
          <ac:chgData name="Rachel Gagen" userId="e2d4e6cd-5d89-46d8-93dc-e64a27afb7be" providerId="ADAL" clId="{357CF3A5-D837-48A3-A6B5-01BA528BA864}" dt="2021-08-05T16:16:07.081" v="22" actId="14100"/>
          <ac:spMkLst>
            <pc:docMk/>
            <pc:sldMk cId="3480078565" sldId="302"/>
            <ac:spMk id="5" creationId="{1ED8FF92-EB65-4A02-9962-FE5C5FB67393}"/>
          </ac:spMkLst>
        </pc:spChg>
        <pc:spChg chg="mod">
          <ac:chgData name="Rachel Gagen" userId="e2d4e6cd-5d89-46d8-93dc-e64a27afb7be" providerId="ADAL" clId="{357CF3A5-D837-48A3-A6B5-01BA528BA864}" dt="2021-08-05T16:15:18.093" v="15" actId="14100"/>
          <ac:spMkLst>
            <pc:docMk/>
            <pc:sldMk cId="3480078565" sldId="302"/>
            <ac:spMk id="6" creationId="{C2467C42-700D-40E1-8A1E-69921A9B3333}"/>
          </ac:spMkLst>
        </pc:spChg>
        <pc:picChg chg="mod">
          <ac:chgData name="Rachel Gagen" userId="e2d4e6cd-5d89-46d8-93dc-e64a27afb7be" providerId="ADAL" clId="{357CF3A5-D837-48A3-A6B5-01BA528BA864}" dt="2021-08-05T16:15:55.038" v="21" actId="1076"/>
          <ac:picMkLst>
            <pc:docMk/>
            <pc:sldMk cId="3480078565" sldId="302"/>
            <ac:picMk id="10" creationId="{05E4A841-2EF5-45F5-87BD-640361E462CA}"/>
          </ac:picMkLst>
        </pc:picChg>
        <pc:picChg chg="mod ord">
          <ac:chgData name="Rachel Gagen" userId="e2d4e6cd-5d89-46d8-93dc-e64a27afb7be" providerId="ADAL" clId="{357CF3A5-D837-48A3-A6B5-01BA528BA864}" dt="2021-08-05T16:15:42.868" v="19" actId="167"/>
          <ac:picMkLst>
            <pc:docMk/>
            <pc:sldMk cId="3480078565" sldId="302"/>
            <ac:picMk id="11" creationId="{0DE827E1-C8FD-4B7E-9B52-5322A8096348}"/>
          </ac:picMkLst>
        </pc:picChg>
        <pc:picChg chg="mod">
          <ac:chgData name="Rachel Gagen" userId="e2d4e6cd-5d89-46d8-93dc-e64a27afb7be" providerId="ADAL" clId="{357CF3A5-D837-48A3-A6B5-01BA528BA864}" dt="2021-08-05T16:18:13.681" v="32"/>
          <ac:picMkLst>
            <pc:docMk/>
            <pc:sldMk cId="3480078565" sldId="302"/>
            <ac:picMk id="12" creationId="{931FC2F9-547F-4AC3-8C14-FC05B3F84E88}"/>
          </ac:picMkLst>
        </pc:picChg>
      </pc:sldChg>
      <pc:sldChg chg="modSp mod">
        <pc:chgData name="Rachel Gagen" userId="e2d4e6cd-5d89-46d8-93dc-e64a27afb7be" providerId="ADAL" clId="{357CF3A5-D837-48A3-A6B5-01BA528BA864}" dt="2021-08-05T16:19:23.083" v="35" actId="207"/>
        <pc:sldMkLst>
          <pc:docMk/>
          <pc:sldMk cId="1161292190" sldId="303"/>
        </pc:sldMkLst>
        <pc:spChg chg="mod">
          <ac:chgData name="Rachel Gagen" userId="e2d4e6cd-5d89-46d8-93dc-e64a27afb7be" providerId="ADAL" clId="{357CF3A5-D837-48A3-A6B5-01BA528BA864}" dt="2021-08-05T16:19:23.083" v="35" actId="207"/>
          <ac:spMkLst>
            <pc:docMk/>
            <pc:sldMk cId="1161292190" sldId="303"/>
            <ac:spMk id="2" creationId="{87AF48A3-3E9C-4D9C-8027-5C88FEB45B8C}"/>
          </ac:spMkLst>
        </pc:spChg>
      </pc:sldChg>
    </pc:docChg>
  </pc:docChgLst>
  <pc:docChgLst>
    <pc:chgData name="Rachel Gagen" userId="S::rsg1v20@soton.ac.uk::e2d4e6cd-5d89-46d8-93dc-e64a27afb7be" providerId="AD" clId="Web-{8AC00073-DBEF-33DE-B43A-45AF3E211CCE}"/>
    <pc:docChg chg="modSld">
      <pc:chgData name="Rachel Gagen" userId="S::rsg1v20@soton.ac.uk::e2d4e6cd-5d89-46d8-93dc-e64a27afb7be" providerId="AD" clId="Web-{8AC00073-DBEF-33DE-B43A-45AF3E211CCE}" dt="2021-08-05T16:11:58.769" v="0" actId="20577"/>
      <pc:docMkLst>
        <pc:docMk/>
      </pc:docMkLst>
      <pc:sldChg chg="modSp">
        <pc:chgData name="Rachel Gagen" userId="S::rsg1v20@soton.ac.uk::e2d4e6cd-5d89-46d8-93dc-e64a27afb7be" providerId="AD" clId="Web-{8AC00073-DBEF-33DE-B43A-45AF3E211CCE}" dt="2021-08-05T16:11:58.769" v="0" actId="20577"/>
        <pc:sldMkLst>
          <pc:docMk/>
          <pc:sldMk cId="1531657628" sldId="297"/>
        </pc:sldMkLst>
        <pc:spChg chg="mod">
          <ac:chgData name="Rachel Gagen" userId="S::rsg1v20@soton.ac.uk::e2d4e6cd-5d89-46d8-93dc-e64a27afb7be" providerId="AD" clId="Web-{8AC00073-DBEF-33DE-B43A-45AF3E211CCE}" dt="2021-08-05T16:11:58.769" v="0" actId="20577"/>
          <ac:spMkLst>
            <pc:docMk/>
            <pc:sldMk cId="1531657628" sldId="297"/>
            <ac:spMk id="3" creationId="{D018DDFF-C5A1-447F-AB0B-EB16D664EBE5}"/>
          </ac:spMkLst>
        </pc:spChg>
      </pc:sldChg>
    </pc:docChg>
  </pc:docChgLst>
  <pc:docChgLst>
    <pc:chgData name="Rachel Gagen" userId="S::rsg1v20@soton.ac.uk::e2d4e6cd-5d89-46d8-93dc-e64a27afb7be" providerId="AD" clId="Web-{1911A16E-9EDF-FAAD-D212-4B6DFB4D5EC7}"/>
    <pc:docChg chg="sldOrd">
      <pc:chgData name="Rachel Gagen" userId="S::rsg1v20@soton.ac.uk::e2d4e6cd-5d89-46d8-93dc-e64a27afb7be" providerId="AD" clId="Web-{1911A16E-9EDF-FAAD-D212-4B6DFB4D5EC7}" dt="2021-08-10T13:49:25.623" v="0"/>
      <pc:docMkLst>
        <pc:docMk/>
      </pc:docMkLst>
      <pc:sldChg chg="ord">
        <pc:chgData name="Rachel Gagen" userId="S::rsg1v20@soton.ac.uk::e2d4e6cd-5d89-46d8-93dc-e64a27afb7be" providerId="AD" clId="Web-{1911A16E-9EDF-FAAD-D212-4B6DFB4D5EC7}" dt="2021-08-10T13:49:25.623" v="0"/>
        <pc:sldMkLst>
          <pc:docMk/>
          <pc:sldMk cId="1152563904" sldId="292"/>
        </pc:sldMkLst>
      </pc:sldChg>
    </pc:docChg>
  </pc:docChgLst>
  <pc:docChgLst>
    <pc:chgData name="Natasha Green" userId="S::ng1v20@soton.ac.uk::95db0ffa-da5b-477d-ae38-1990569217b1" providerId="AD" clId="Web-{E0C38183-6747-CDEF-E953-BAEA453434C2}"/>
    <pc:docChg chg="modSld">
      <pc:chgData name="Natasha Green" userId="S::ng1v20@soton.ac.uk::95db0ffa-da5b-477d-ae38-1990569217b1" providerId="AD" clId="Web-{E0C38183-6747-CDEF-E953-BAEA453434C2}" dt="2021-08-16T18:48:11.242" v="4" actId="14100"/>
      <pc:docMkLst>
        <pc:docMk/>
      </pc:docMkLst>
      <pc:sldChg chg="modSp">
        <pc:chgData name="Natasha Green" userId="S::ng1v20@soton.ac.uk::95db0ffa-da5b-477d-ae38-1990569217b1" providerId="AD" clId="Web-{E0C38183-6747-CDEF-E953-BAEA453434C2}" dt="2021-08-16T18:48:11.242" v="4" actId="14100"/>
        <pc:sldMkLst>
          <pc:docMk/>
          <pc:sldMk cId="1151106357" sldId="298"/>
        </pc:sldMkLst>
        <pc:spChg chg="mod">
          <ac:chgData name="Natasha Green" userId="S::ng1v20@soton.ac.uk::95db0ffa-da5b-477d-ae38-1990569217b1" providerId="AD" clId="Web-{E0C38183-6747-CDEF-E953-BAEA453434C2}" dt="2021-08-16T18:48:11.242" v="4" actId="14100"/>
          <ac:spMkLst>
            <pc:docMk/>
            <pc:sldMk cId="1151106357" sldId="298"/>
            <ac:spMk id="6" creationId="{CF132390-AC20-4FD3-B098-F861B2A64679}"/>
          </ac:spMkLst>
        </pc:spChg>
      </pc:sldChg>
    </pc:docChg>
  </pc:docChgLst>
  <pc:docChgLst>
    <pc:chgData name="Rachel Gagen" userId="b8147b453b790b83" providerId="LiveId" clId="{326C5D93-426A-4421-8A19-F7BBA37D1584}"/>
    <pc:docChg chg="custSel addSld delSld modSld">
      <pc:chgData name="Rachel Gagen" userId="b8147b453b790b83" providerId="LiveId" clId="{326C5D93-426A-4421-8A19-F7BBA37D1584}" dt="2021-08-10T14:34:10.381" v="53" actId="1076"/>
      <pc:docMkLst>
        <pc:docMk/>
      </pc:docMkLst>
      <pc:sldChg chg="add del">
        <pc:chgData name="Rachel Gagen" userId="b8147b453b790b83" providerId="LiveId" clId="{326C5D93-426A-4421-8A19-F7BBA37D1584}" dt="2021-08-10T13:28:18.544" v="35" actId="47"/>
        <pc:sldMkLst>
          <pc:docMk/>
          <pc:sldMk cId="2105001343" sldId="257"/>
        </pc:sldMkLst>
      </pc:sldChg>
      <pc:sldChg chg="del">
        <pc:chgData name="Rachel Gagen" userId="b8147b453b790b83" providerId="LiveId" clId="{326C5D93-426A-4421-8A19-F7BBA37D1584}" dt="2021-08-10T13:27:59.904" v="29" actId="47"/>
        <pc:sldMkLst>
          <pc:docMk/>
          <pc:sldMk cId="2000968227" sldId="260"/>
        </pc:sldMkLst>
      </pc:sldChg>
      <pc:sldChg chg="del">
        <pc:chgData name="Rachel Gagen" userId="b8147b453b790b83" providerId="LiveId" clId="{326C5D93-426A-4421-8A19-F7BBA37D1584}" dt="2021-08-10T13:28:00.567" v="30" actId="47"/>
        <pc:sldMkLst>
          <pc:docMk/>
          <pc:sldMk cId="675530952" sldId="261"/>
        </pc:sldMkLst>
      </pc:sldChg>
      <pc:sldChg chg="modSp add del mod modClrScheme chgLayout">
        <pc:chgData name="Rachel Gagen" userId="b8147b453b790b83" providerId="LiveId" clId="{326C5D93-426A-4421-8A19-F7BBA37D1584}" dt="2021-08-10T13:28:55.199" v="39" actId="700"/>
        <pc:sldMkLst>
          <pc:docMk/>
          <pc:sldMk cId="1651227424" sldId="288"/>
        </pc:sldMkLst>
        <pc:spChg chg="mod ord">
          <ac:chgData name="Rachel Gagen" userId="b8147b453b790b83" providerId="LiveId" clId="{326C5D93-426A-4421-8A19-F7BBA37D1584}" dt="2021-08-10T13:28:55.199" v="39" actId="700"/>
          <ac:spMkLst>
            <pc:docMk/>
            <pc:sldMk cId="1651227424" sldId="288"/>
            <ac:spMk id="2" creationId="{CE9606A4-120D-4120-A014-B0C172C33EEA}"/>
          </ac:spMkLst>
        </pc:spChg>
      </pc:sldChg>
      <pc:sldChg chg="add del">
        <pc:chgData name="Rachel Gagen" userId="b8147b453b790b83" providerId="LiveId" clId="{326C5D93-426A-4421-8A19-F7BBA37D1584}" dt="2021-08-10T13:28:08.123" v="33"/>
        <pc:sldMkLst>
          <pc:docMk/>
          <pc:sldMk cId="3506126365" sldId="290"/>
        </pc:sldMkLst>
      </pc:sldChg>
      <pc:sldChg chg="addSp delSp modSp add del mod modAnim">
        <pc:chgData name="Rachel Gagen" userId="b8147b453b790b83" providerId="LiveId" clId="{326C5D93-426A-4421-8A19-F7BBA37D1584}" dt="2021-08-10T14:34:10.381" v="53" actId="1076"/>
        <pc:sldMkLst>
          <pc:docMk/>
          <pc:sldMk cId="1152563904" sldId="292"/>
        </pc:sldMkLst>
        <pc:spChg chg="mod">
          <ac:chgData name="Rachel Gagen" userId="b8147b453b790b83" providerId="LiveId" clId="{326C5D93-426A-4421-8A19-F7BBA37D1584}" dt="2021-08-10T14:33:50.444" v="50" actId="20577"/>
          <ac:spMkLst>
            <pc:docMk/>
            <pc:sldMk cId="1152563904" sldId="292"/>
            <ac:spMk id="2" creationId="{7B5A7D9D-7716-4326-BD98-36096F4979A0}"/>
          </ac:spMkLst>
        </pc:spChg>
        <pc:picChg chg="del">
          <ac:chgData name="Rachel Gagen" userId="b8147b453b790b83" providerId="LiveId" clId="{326C5D93-426A-4421-8A19-F7BBA37D1584}" dt="2021-08-10T14:33:52" v="51" actId="478"/>
          <ac:picMkLst>
            <pc:docMk/>
            <pc:sldMk cId="1152563904" sldId="292"/>
            <ac:picMk id="3" creationId="{E481EE08-A5FC-46C6-9243-3E2D4A8A5854}"/>
          </ac:picMkLst>
        </pc:picChg>
        <pc:picChg chg="add mod">
          <ac:chgData name="Rachel Gagen" userId="b8147b453b790b83" providerId="LiveId" clId="{326C5D93-426A-4421-8A19-F7BBA37D1584}" dt="2021-08-10T14:34:10.381" v="53" actId="1076"/>
          <ac:picMkLst>
            <pc:docMk/>
            <pc:sldMk cId="1152563904" sldId="292"/>
            <ac:picMk id="4" creationId="{FB567961-6E18-4665-83D3-7C0EB2C0D171}"/>
          </ac:picMkLst>
        </pc:picChg>
      </pc:sldChg>
      <pc:sldChg chg="add del">
        <pc:chgData name="Rachel Gagen" userId="b8147b453b790b83" providerId="LiveId" clId="{326C5D93-426A-4421-8A19-F7BBA37D1584}" dt="2021-08-10T13:31:26.158" v="48" actId="47"/>
        <pc:sldMkLst>
          <pc:docMk/>
          <pc:sldMk cId="1974776008" sldId="293"/>
        </pc:sldMkLst>
      </pc:sldChg>
      <pc:sldChg chg="modSp mod">
        <pc:chgData name="Rachel Gagen" userId="b8147b453b790b83" providerId="LiveId" clId="{326C5D93-426A-4421-8A19-F7BBA37D1584}" dt="2021-08-10T13:24:31.588" v="19" actId="20577"/>
        <pc:sldMkLst>
          <pc:docMk/>
          <pc:sldMk cId="1531657628" sldId="297"/>
        </pc:sldMkLst>
        <pc:spChg chg="mod">
          <ac:chgData name="Rachel Gagen" userId="b8147b453b790b83" providerId="LiveId" clId="{326C5D93-426A-4421-8A19-F7BBA37D1584}" dt="2021-08-10T13:24:31.588" v="19" actId="20577"/>
          <ac:spMkLst>
            <pc:docMk/>
            <pc:sldMk cId="1531657628" sldId="297"/>
            <ac:spMk id="2" creationId="{F1D56992-8731-47F6-8135-80D64017FC3E}"/>
          </ac:spMkLst>
        </pc:spChg>
        <pc:spChg chg="mod">
          <ac:chgData name="Rachel Gagen" userId="b8147b453b790b83" providerId="LiveId" clId="{326C5D93-426A-4421-8A19-F7BBA37D1584}" dt="2021-08-10T13:24:20.649" v="0"/>
          <ac:spMkLst>
            <pc:docMk/>
            <pc:sldMk cId="1531657628" sldId="297"/>
            <ac:spMk id="3" creationId="{D018DDFF-C5A1-447F-AB0B-EB16D664EBE5}"/>
          </ac:spMkLst>
        </pc:spChg>
      </pc:sldChg>
      <pc:sldChg chg="addSp delSp modSp mod">
        <pc:chgData name="Rachel Gagen" userId="b8147b453b790b83" providerId="LiveId" clId="{326C5D93-426A-4421-8A19-F7BBA37D1584}" dt="2021-08-10T13:25:42.668" v="21"/>
        <pc:sldMkLst>
          <pc:docMk/>
          <pc:sldMk cId="1151106357" sldId="298"/>
        </pc:sldMkLst>
        <pc:picChg chg="del">
          <ac:chgData name="Rachel Gagen" userId="b8147b453b790b83" providerId="LiveId" clId="{326C5D93-426A-4421-8A19-F7BBA37D1584}" dt="2021-08-10T13:24:39.408" v="20" actId="478"/>
          <ac:picMkLst>
            <pc:docMk/>
            <pc:sldMk cId="1151106357" sldId="298"/>
            <ac:picMk id="7" creationId="{CC5BD6EF-2C97-4AF2-9C6D-793CB987488C}"/>
          </ac:picMkLst>
        </pc:picChg>
        <pc:picChg chg="add mod">
          <ac:chgData name="Rachel Gagen" userId="b8147b453b790b83" providerId="LiveId" clId="{326C5D93-426A-4421-8A19-F7BBA37D1584}" dt="2021-08-10T13:25:42.668" v="21"/>
          <ac:picMkLst>
            <pc:docMk/>
            <pc:sldMk cId="1151106357" sldId="298"/>
            <ac:picMk id="8" creationId="{C8455147-9C1D-434F-997B-5536763FCF28}"/>
          </ac:picMkLst>
        </pc:picChg>
      </pc:sldChg>
      <pc:sldChg chg="add">
        <pc:chgData name="Rachel Gagen" userId="b8147b453b790b83" providerId="LiveId" clId="{326C5D93-426A-4421-8A19-F7BBA37D1584}" dt="2021-08-10T13:28:08.123" v="33"/>
        <pc:sldMkLst>
          <pc:docMk/>
          <pc:sldMk cId="1454200877" sldId="299"/>
        </pc:sldMkLst>
      </pc:sldChg>
      <pc:sldChg chg="del">
        <pc:chgData name="Rachel Gagen" userId="b8147b453b790b83" providerId="LiveId" clId="{326C5D93-426A-4421-8A19-F7BBA37D1584}" dt="2021-08-10T13:27:49.926" v="24" actId="47"/>
        <pc:sldMkLst>
          <pc:docMk/>
          <pc:sldMk cId="3734796118" sldId="299"/>
        </pc:sldMkLst>
      </pc:sldChg>
      <pc:sldChg chg="del">
        <pc:chgData name="Rachel Gagen" userId="b8147b453b790b83" providerId="LiveId" clId="{326C5D93-426A-4421-8A19-F7BBA37D1584}" dt="2021-08-10T13:27:50.736" v="25" actId="47"/>
        <pc:sldMkLst>
          <pc:docMk/>
          <pc:sldMk cId="2149483414" sldId="300"/>
        </pc:sldMkLst>
      </pc:sldChg>
      <pc:sldChg chg="add">
        <pc:chgData name="Rachel Gagen" userId="b8147b453b790b83" providerId="LiveId" clId="{326C5D93-426A-4421-8A19-F7BBA37D1584}" dt="2021-08-10T13:28:08.123" v="33"/>
        <pc:sldMkLst>
          <pc:docMk/>
          <pc:sldMk cId="2269068817" sldId="300"/>
        </pc:sldMkLst>
      </pc:sldChg>
      <pc:sldChg chg="del">
        <pc:chgData name="Rachel Gagen" userId="b8147b453b790b83" providerId="LiveId" clId="{326C5D93-426A-4421-8A19-F7BBA37D1584}" dt="2021-08-10T13:27:52.409" v="26" actId="47"/>
        <pc:sldMkLst>
          <pc:docMk/>
          <pc:sldMk cId="1038409916" sldId="301"/>
        </pc:sldMkLst>
      </pc:sldChg>
      <pc:sldChg chg="del">
        <pc:chgData name="Rachel Gagen" userId="b8147b453b790b83" providerId="LiveId" clId="{326C5D93-426A-4421-8A19-F7BBA37D1584}" dt="2021-08-10T13:27:53.265" v="27" actId="47"/>
        <pc:sldMkLst>
          <pc:docMk/>
          <pc:sldMk cId="3480078565" sldId="302"/>
        </pc:sldMkLst>
      </pc:sldChg>
      <pc:sldChg chg="delSp add mod modClrScheme chgLayout">
        <pc:chgData name="Rachel Gagen" userId="b8147b453b790b83" providerId="LiveId" clId="{326C5D93-426A-4421-8A19-F7BBA37D1584}" dt="2021-08-10T13:28:34.237" v="36" actId="700"/>
        <pc:sldMkLst>
          <pc:docMk/>
          <pc:sldMk cId="4172912710" sldId="302"/>
        </pc:sldMkLst>
        <pc:spChg chg="del">
          <ac:chgData name="Rachel Gagen" userId="b8147b453b790b83" providerId="LiveId" clId="{326C5D93-426A-4421-8A19-F7BBA37D1584}" dt="2021-08-10T13:28:34.237" v="36" actId="700"/>
          <ac:spMkLst>
            <pc:docMk/>
            <pc:sldMk cId="4172912710" sldId="302"/>
            <ac:spMk id="6" creationId="{253FC861-D928-4B74-87E0-8A60F1190C10}"/>
          </ac:spMkLst>
        </pc:spChg>
      </pc:sldChg>
      <pc:sldChg chg="del">
        <pc:chgData name="Rachel Gagen" userId="b8147b453b790b83" providerId="LiveId" clId="{326C5D93-426A-4421-8A19-F7BBA37D1584}" dt="2021-08-10T13:27:54.332" v="28" actId="47"/>
        <pc:sldMkLst>
          <pc:docMk/>
          <pc:sldMk cId="1161292190" sldId="303"/>
        </pc:sldMkLst>
      </pc:sldChg>
      <pc:sldChg chg="modSp add mod modClrScheme chgLayout">
        <pc:chgData name="Rachel Gagen" userId="b8147b453b790b83" providerId="LiveId" clId="{326C5D93-426A-4421-8A19-F7BBA37D1584}" dt="2021-08-10T13:29:01.207" v="40" actId="700"/>
        <pc:sldMkLst>
          <pc:docMk/>
          <pc:sldMk cId="4220127833" sldId="303"/>
        </pc:sldMkLst>
        <pc:spChg chg="mod ord">
          <ac:chgData name="Rachel Gagen" userId="b8147b453b790b83" providerId="LiveId" clId="{326C5D93-426A-4421-8A19-F7BBA37D1584}" dt="2021-08-10T13:29:01.207" v="40" actId="700"/>
          <ac:spMkLst>
            <pc:docMk/>
            <pc:sldMk cId="4220127833" sldId="303"/>
            <ac:spMk id="2" creationId="{CE9606A4-120D-4120-A014-B0C172C33EEA}"/>
          </ac:spMkLst>
        </pc:spChg>
      </pc:sldChg>
      <pc:sldChg chg="del">
        <pc:chgData name="Rachel Gagen" userId="b8147b453b790b83" providerId="LiveId" clId="{326C5D93-426A-4421-8A19-F7BBA37D1584}" dt="2021-08-10T13:28:02.720" v="31" actId="47"/>
        <pc:sldMkLst>
          <pc:docMk/>
          <pc:sldMk cId="754186040" sldId="311"/>
        </pc:sldMkLst>
      </pc:sldChg>
      <pc:sldChg chg="add del">
        <pc:chgData name="Rachel Gagen" userId="b8147b453b790b83" providerId="LiveId" clId="{326C5D93-426A-4421-8A19-F7BBA37D1584}" dt="2021-08-10T13:28:17.826" v="34" actId="47"/>
        <pc:sldMkLst>
          <pc:docMk/>
          <pc:sldMk cId="2956128854" sldId="312"/>
        </pc:sldMkLst>
      </pc:sldChg>
      <pc:sldChg chg="add del">
        <pc:chgData name="Rachel Gagen" userId="b8147b453b790b83" providerId="LiveId" clId="{326C5D93-426A-4421-8A19-F7BBA37D1584}" dt="2021-08-10T13:27:41.100" v="23" actId="47"/>
        <pc:sldMkLst>
          <pc:docMk/>
          <pc:sldMk cId="1454200877" sldId="313"/>
        </pc:sldMkLst>
      </pc:sldChg>
      <pc:sldChg chg="add mod modClrScheme chgLayout">
        <pc:chgData name="Rachel Gagen" userId="b8147b453b790b83" providerId="LiveId" clId="{326C5D93-426A-4421-8A19-F7BBA37D1584}" dt="2021-08-10T13:28:41.842" v="37" actId="700"/>
        <pc:sldMkLst>
          <pc:docMk/>
          <pc:sldMk cId="2633354169" sldId="313"/>
        </pc:sldMkLst>
      </pc:sldChg>
      <pc:sldChg chg="add del">
        <pc:chgData name="Rachel Gagen" userId="b8147b453b790b83" providerId="LiveId" clId="{326C5D93-426A-4421-8A19-F7BBA37D1584}" dt="2021-08-10T13:27:41.100" v="23" actId="47"/>
        <pc:sldMkLst>
          <pc:docMk/>
          <pc:sldMk cId="2269068817" sldId="314"/>
        </pc:sldMkLst>
      </pc:sldChg>
      <pc:sldChg chg="add mod modClrScheme chgLayout">
        <pc:chgData name="Rachel Gagen" userId="b8147b453b790b83" providerId="LiveId" clId="{326C5D93-426A-4421-8A19-F7BBA37D1584}" dt="2021-08-10T13:28:47.856" v="38" actId="700"/>
        <pc:sldMkLst>
          <pc:docMk/>
          <pc:sldMk cId="3666629565" sldId="314"/>
        </pc:sldMkLst>
      </pc:sldChg>
      <pc:sldChg chg="add">
        <pc:chgData name="Rachel Gagen" userId="b8147b453b790b83" providerId="LiveId" clId="{326C5D93-426A-4421-8A19-F7BBA37D1584}" dt="2021-08-10T13:28:08.123" v="33"/>
        <pc:sldMkLst>
          <pc:docMk/>
          <pc:sldMk cId="2548526771" sldId="315"/>
        </pc:sldMkLst>
      </pc:sldChg>
      <pc:sldChg chg="add del">
        <pc:chgData name="Rachel Gagen" userId="b8147b453b790b83" providerId="LiveId" clId="{326C5D93-426A-4421-8A19-F7BBA37D1584}" dt="2021-08-10T13:27:41.100" v="23" actId="47"/>
        <pc:sldMkLst>
          <pc:docMk/>
          <pc:sldMk cId="4172912710" sldId="315"/>
        </pc:sldMkLst>
      </pc:sldChg>
      <pc:sldChg chg="add del">
        <pc:chgData name="Rachel Gagen" userId="b8147b453b790b83" providerId="LiveId" clId="{326C5D93-426A-4421-8A19-F7BBA37D1584}" dt="2021-08-10T13:27:41.100" v="23" actId="47"/>
        <pc:sldMkLst>
          <pc:docMk/>
          <pc:sldMk cId="2633354169" sldId="316"/>
        </pc:sldMkLst>
      </pc:sldChg>
      <pc:sldChg chg="modSp add mod modClrScheme chgLayout">
        <pc:chgData name="Rachel Gagen" userId="b8147b453b790b83" providerId="LiveId" clId="{326C5D93-426A-4421-8A19-F7BBA37D1584}" dt="2021-08-10T13:29:23.694" v="41" actId="700"/>
        <pc:sldMkLst>
          <pc:docMk/>
          <pc:sldMk cId="3365525636" sldId="316"/>
        </pc:sldMkLst>
        <pc:spChg chg="mod ord">
          <ac:chgData name="Rachel Gagen" userId="b8147b453b790b83" providerId="LiveId" clId="{326C5D93-426A-4421-8A19-F7BBA37D1584}" dt="2021-08-10T13:29:23.694" v="41" actId="700"/>
          <ac:spMkLst>
            <pc:docMk/>
            <pc:sldMk cId="3365525636" sldId="316"/>
            <ac:spMk id="2" creationId="{CE9606A4-120D-4120-A014-B0C172C33EEA}"/>
          </ac:spMkLst>
        </pc:spChg>
      </pc:sldChg>
      <pc:sldChg chg="add del">
        <pc:chgData name="Rachel Gagen" userId="b8147b453b790b83" providerId="LiveId" clId="{326C5D93-426A-4421-8A19-F7BBA37D1584}" dt="2021-08-10T13:30:12.780" v="45" actId="47"/>
        <pc:sldMkLst>
          <pc:docMk/>
          <pc:sldMk cId="27781897" sldId="317"/>
        </pc:sldMkLst>
      </pc:sldChg>
      <pc:sldChg chg="add del">
        <pc:chgData name="Rachel Gagen" userId="b8147b453b790b83" providerId="LiveId" clId="{326C5D93-426A-4421-8A19-F7BBA37D1584}" dt="2021-08-10T13:31:28.073" v="49" actId="47"/>
        <pc:sldMkLst>
          <pc:docMk/>
          <pc:sldMk cId="1232985669" sldId="317"/>
        </pc:sldMkLst>
      </pc:sldChg>
      <pc:sldChg chg="add del">
        <pc:chgData name="Rachel Gagen" userId="b8147b453b790b83" providerId="LiveId" clId="{326C5D93-426A-4421-8A19-F7BBA37D1584}" dt="2021-08-10T13:27:41.100" v="23" actId="47"/>
        <pc:sldMkLst>
          <pc:docMk/>
          <pc:sldMk cId="3666629565" sldId="317"/>
        </pc:sldMkLst>
      </pc:sldChg>
      <pc:sldChg chg="add del">
        <pc:chgData name="Rachel Gagen" userId="b8147b453b790b83" providerId="LiveId" clId="{326C5D93-426A-4421-8A19-F7BBA37D1584}" dt="2021-08-10T13:27:41.100" v="23" actId="47"/>
        <pc:sldMkLst>
          <pc:docMk/>
          <pc:sldMk cId="4220127833" sldId="318"/>
        </pc:sldMkLst>
      </pc:sldChg>
      <pc:sldChg chg="add del">
        <pc:chgData name="Rachel Gagen" userId="b8147b453b790b83" providerId="LiveId" clId="{326C5D93-426A-4421-8A19-F7BBA37D1584}" dt="2021-08-10T13:27:41.100" v="23" actId="47"/>
        <pc:sldMkLst>
          <pc:docMk/>
          <pc:sldMk cId="2548526771" sldId="319"/>
        </pc:sldMkLst>
      </pc:sldChg>
      <pc:sldChg chg="add del">
        <pc:chgData name="Rachel Gagen" userId="b8147b453b790b83" providerId="LiveId" clId="{326C5D93-426A-4421-8A19-F7BBA37D1584}" dt="2021-08-10T13:27:41.100" v="23" actId="47"/>
        <pc:sldMkLst>
          <pc:docMk/>
          <pc:sldMk cId="3365525636" sldId="320"/>
        </pc:sldMkLst>
      </pc:sldChg>
      <pc:sldChg chg="add del">
        <pc:chgData name="Rachel Gagen" userId="b8147b453b790b83" providerId="LiveId" clId="{326C5D93-426A-4421-8A19-F7BBA37D1584}" dt="2021-08-10T13:27:41.100" v="23" actId="47"/>
        <pc:sldMkLst>
          <pc:docMk/>
          <pc:sldMk cId="2075774173" sldId="321"/>
        </pc:sldMkLst>
      </pc:sldChg>
      <pc:sldMasterChg chg="delSldLayout">
        <pc:chgData name="Rachel Gagen" userId="b8147b453b790b83" providerId="LiveId" clId="{326C5D93-426A-4421-8A19-F7BBA37D1584}" dt="2021-08-10T13:27:41.100" v="23" actId="47"/>
        <pc:sldMasterMkLst>
          <pc:docMk/>
          <pc:sldMasterMk cId="4294732596" sldId="2147483705"/>
        </pc:sldMasterMkLst>
        <pc:sldLayoutChg chg="del">
          <pc:chgData name="Rachel Gagen" userId="b8147b453b790b83" providerId="LiveId" clId="{326C5D93-426A-4421-8A19-F7BBA37D1584}" dt="2021-08-10T13:27:41.100" v="23" actId="47"/>
          <pc:sldLayoutMkLst>
            <pc:docMk/>
            <pc:sldMasterMk cId="4294732596" sldId="2147483705"/>
            <pc:sldLayoutMk cId="1380942298" sldId="2147483881"/>
          </pc:sldLayoutMkLst>
        </pc:sldLayoutChg>
      </pc:sldMasterChg>
    </pc:docChg>
  </pc:docChgLst>
  <pc:docChgLst>
    <pc:chgData name="Rachel Gagen" userId="S::rsg1v20@soton.ac.uk::e2d4e6cd-5d89-46d8-93dc-e64a27afb7be" providerId="AD" clId="Web-{D3B49158-C21D-E576-3662-A4C01C15BA9A}"/>
    <pc:docChg chg="addSld modSld sldOrd addMainMaster">
      <pc:chgData name="Rachel Gagen" userId="S::rsg1v20@soton.ac.uk::e2d4e6cd-5d89-46d8-93dc-e64a27afb7be" providerId="AD" clId="Web-{D3B49158-C21D-E576-3662-A4C01C15BA9A}" dt="2021-08-10T13:39:13.002" v="4"/>
      <pc:docMkLst>
        <pc:docMk/>
      </pc:docMkLst>
      <pc:sldChg chg="addSp delSp modSp add mod ord modClrScheme chgLayout">
        <pc:chgData name="Rachel Gagen" userId="S::rsg1v20@soton.ac.uk::e2d4e6cd-5d89-46d8-93dc-e64a27afb7be" providerId="AD" clId="Web-{D3B49158-C21D-E576-3662-A4C01C15BA9A}" dt="2021-08-10T13:39:13.002" v="4"/>
        <pc:sldMkLst>
          <pc:docMk/>
          <pc:sldMk cId="3460929954" sldId="317"/>
        </pc:sldMkLst>
        <pc:spChg chg="add del mod">
          <ac:chgData name="Rachel Gagen" userId="S::rsg1v20@soton.ac.uk::e2d4e6cd-5d89-46d8-93dc-e64a27afb7be" providerId="AD" clId="Web-{D3B49158-C21D-E576-3662-A4C01C15BA9A}" dt="2021-08-10T13:39:13.002" v="4"/>
          <ac:spMkLst>
            <pc:docMk/>
            <pc:sldMk cId="3460929954" sldId="317"/>
            <ac:spMk id="2" creationId="{D7B2756F-C000-4DF1-A47D-E80F95F66FAA}"/>
          </ac:spMkLst>
        </pc:spChg>
        <pc:spChg chg="add del mod">
          <ac:chgData name="Rachel Gagen" userId="S::rsg1v20@soton.ac.uk::e2d4e6cd-5d89-46d8-93dc-e64a27afb7be" providerId="AD" clId="Web-{D3B49158-C21D-E576-3662-A4C01C15BA9A}" dt="2021-08-10T13:39:10.783" v="3"/>
          <ac:spMkLst>
            <pc:docMk/>
            <pc:sldMk cId="3460929954" sldId="317"/>
            <ac:spMk id="3" creationId="{9F6B22BE-6132-47F4-85F2-4F07BC5E6E07}"/>
          </ac:spMkLst>
        </pc:spChg>
      </pc:sldChg>
      <pc:sldMasterChg chg="add addSldLayout">
        <pc:chgData name="Rachel Gagen" userId="S::rsg1v20@soton.ac.uk::e2d4e6cd-5d89-46d8-93dc-e64a27afb7be" providerId="AD" clId="Web-{D3B49158-C21D-E576-3662-A4C01C15BA9A}" dt="2021-08-10T13:38:40.469" v="0"/>
        <pc:sldMasterMkLst>
          <pc:docMk/>
          <pc:sldMasterMk cId="4249937586" sldId="2147483882"/>
        </pc:sldMasterMkLst>
        <pc:sldLayoutChg chg="add">
          <pc:chgData name="Rachel Gagen" userId="S::rsg1v20@soton.ac.uk::e2d4e6cd-5d89-46d8-93dc-e64a27afb7be" providerId="AD" clId="Web-{D3B49158-C21D-E576-3662-A4C01C15BA9A}" dt="2021-08-10T13:38:40.469" v="0"/>
          <pc:sldLayoutMkLst>
            <pc:docMk/>
            <pc:sldMasterMk cId="4249937586" sldId="2147483882"/>
            <pc:sldLayoutMk cId="1107774182" sldId="2147483883"/>
          </pc:sldLayoutMkLst>
        </pc:sldLayoutChg>
        <pc:sldLayoutChg chg="add">
          <pc:chgData name="Rachel Gagen" userId="S::rsg1v20@soton.ac.uk::e2d4e6cd-5d89-46d8-93dc-e64a27afb7be" providerId="AD" clId="Web-{D3B49158-C21D-E576-3662-A4C01C15BA9A}" dt="2021-08-10T13:38:40.469" v="0"/>
          <pc:sldLayoutMkLst>
            <pc:docMk/>
            <pc:sldMasterMk cId="4249937586" sldId="2147483882"/>
            <pc:sldLayoutMk cId="1056548802" sldId="2147483884"/>
          </pc:sldLayoutMkLst>
        </pc:sldLayoutChg>
        <pc:sldLayoutChg chg="add">
          <pc:chgData name="Rachel Gagen" userId="S::rsg1v20@soton.ac.uk::e2d4e6cd-5d89-46d8-93dc-e64a27afb7be" providerId="AD" clId="Web-{D3B49158-C21D-E576-3662-A4C01C15BA9A}" dt="2021-08-10T13:38:40.469" v="0"/>
          <pc:sldLayoutMkLst>
            <pc:docMk/>
            <pc:sldMasterMk cId="4249937586" sldId="2147483882"/>
            <pc:sldLayoutMk cId="2806441057" sldId="2147483885"/>
          </pc:sldLayoutMkLst>
        </pc:sldLayoutChg>
        <pc:sldLayoutChg chg="add">
          <pc:chgData name="Rachel Gagen" userId="S::rsg1v20@soton.ac.uk::e2d4e6cd-5d89-46d8-93dc-e64a27afb7be" providerId="AD" clId="Web-{D3B49158-C21D-E576-3662-A4C01C15BA9A}" dt="2021-08-10T13:38:40.469" v="0"/>
          <pc:sldLayoutMkLst>
            <pc:docMk/>
            <pc:sldMasterMk cId="4249937586" sldId="2147483882"/>
            <pc:sldLayoutMk cId="3607637833" sldId="2147483886"/>
          </pc:sldLayoutMkLst>
        </pc:sldLayoutChg>
        <pc:sldLayoutChg chg="add">
          <pc:chgData name="Rachel Gagen" userId="S::rsg1v20@soton.ac.uk::e2d4e6cd-5d89-46d8-93dc-e64a27afb7be" providerId="AD" clId="Web-{D3B49158-C21D-E576-3662-A4C01C15BA9A}" dt="2021-08-10T13:38:40.469" v="0"/>
          <pc:sldLayoutMkLst>
            <pc:docMk/>
            <pc:sldMasterMk cId="4249937586" sldId="2147483882"/>
            <pc:sldLayoutMk cId="2140099864" sldId="2147483887"/>
          </pc:sldLayoutMkLst>
        </pc:sldLayoutChg>
        <pc:sldLayoutChg chg="add">
          <pc:chgData name="Rachel Gagen" userId="S::rsg1v20@soton.ac.uk::e2d4e6cd-5d89-46d8-93dc-e64a27afb7be" providerId="AD" clId="Web-{D3B49158-C21D-E576-3662-A4C01C15BA9A}" dt="2021-08-10T13:38:40.469" v="0"/>
          <pc:sldLayoutMkLst>
            <pc:docMk/>
            <pc:sldMasterMk cId="4249937586" sldId="2147483882"/>
            <pc:sldLayoutMk cId="1566531341" sldId="2147483888"/>
          </pc:sldLayoutMkLst>
        </pc:sldLayoutChg>
        <pc:sldLayoutChg chg="add">
          <pc:chgData name="Rachel Gagen" userId="S::rsg1v20@soton.ac.uk::e2d4e6cd-5d89-46d8-93dc-e64a27afb7be" providerId="AD" clId="Web-{D3B49158-C21D-E576-3662-A4C01C15BA9A}" dt="2021-08-10T13:38:40.469" v="0"/>
          <pc:sldLayoutMkLst>
            <pc:docMk/>
            <pc:sldMasterMk cId="4249937586" sldId="2147483882"/>
            <pc:sldLayoutMk cId="988674780" sldId="2147483889"/>
          </pc:sldLayoutMkLst>
        </pc:sldLayoutChg>
        <pc:sldLayoutChg chg="add">
          <pc:chgData name="Rachel Gagen" userId="S::rsg1v20@soton.ac.uk::e2d4e6cd-5d89-46d8-93dc-e64a27afb7be" providerId="AD" clId="Web-{D3B49158-C21D-E576-3662-A4C01C15BA9A}" dt="2021-08-10T13:38:40.469" v="0"/>
          <pc:sldLayoutMkLst>
            <pc:docMk/>
            <pc:sldMasterMk cId="4249937586" sldId="2147483882"/>
            <pc:sldLayoutMk cId="1552269563" sldId="2147483890"/>
          </pc:sldLayoutMkLst>
        </pc:sldLayoutChg>
        <pc:sldLayoutChg chg="add">
          <pc:chgData name="Rachel Gagen" userId="S::rsg1v20@soton.ac.uk::e2d4e6cd-5d89-46d8-93dc-e64a27afb7be" providerId="AD" clId="Web-{D3B49158-C21D-E576-3662-A4C01C15BA9A}" dt="2021-08-10T13:38:40.469" v="0"/>
          <pc:sldLayoutMkLst>
            <pc:docMk/>
            <pc:sldMasterMk cId="4249937586" sldId="2147483882"/>
            <pc:sldLayoutMk cId="1323991455" sldId="2147483891"/>
          </pc:sldLayoutMkLst>
        </pc:sldLayoutChg>
        <pc:sldLayoutChg chg="add">
          <pc:chgData name="Rachel Gagen" userId="S::rsg1v20@soton.ac.uk::e2d4e6cd-5d89-46d8-93dc-e64a27afb7be" providerId="AD" clId="Web-{D3B49158-C21D-E576-3662-A4C01C15BA9A}" dt="2021-08-10T13:38:40.469" v="0"/>
          <pc:sldLayoutMkLst>
            <pc:docMk/>
            <pc:sldMasterMk cId="4249937586" sldId="2147483882"/>
            <pc:sldLayoutMk cId="2147773213" sldId="2147483892"/>
          </pc:sldLayoutMkLst>
        </pc:sldLayoutChg>
        <pc:sldLayoutChg chg="add">
          <pc:chgData name="Rachel Gagen" userId="S::rsg1v20@soton.ac.uk::e2d4e6cd-5d89-46d8-93dc-e64a27afb7be" providerId="AD" clId="Web-{D3B49158-C21D-E576-3662-A4C01C15BA9A}" dt="2021-08-10T13:38:40.469" v="0"/>
          <pc:sldLayoutMkLst>
            <pc:docMk/>
            <pc:sldMasterMk cId="4249937586" sldId="2147483882"/>
            <pc:sldLayoutMk cId="1107125978" sldId="2147483893"/>
          </pc:sldLayoutMkLst>
        </pc:sldLayoutChg>
      </pc:sldMasterChg>
    </pc:docChg>
  </pc:docChgLst>
  <pc:docChgLst>
    <pc:chgData name="Rachel Gagen" userId="e2d4e6cd-5d89-46d8-93dc-e64a27afb7be" providerId="ADAL" clId="{C87B8EB5-6810-4296-91C6-A3786BD131D7}"/>
    <pc:docChg chg="custSel addSld delSld modSld sldOrd">
      <pc:chgData name="Rachel Gagen" userId="e2d4e6cd-5d89-46d8-93dc-e64a27afb7be" providerId="ADAL" clId="{C87B8EB5-6810-4296-91C6-A3786BD131D7}" dt="2021-08-04T17:04:29.879" v="39" actId="478"/>
      <pc:docMkLst>
        <pc:docMk/>
      </pc:docMkLst>
      <pc:sldChg chg="add mod modClrScheme chgLayout">
        <pc:chgData name="Rachel Gagen" userId="e2d4e6cd-5d89-46d8-93dc-e64a27afb7be" providerId="ADAL" clId="{C87B8EB5-6810-4296-91C6-A3786BD131D7}" dt="2021-08-04T17:01:09.229" v="22" actId="700"/>
        <pc:sldMkLst>
          <pc:docMk/>
          <pc:sldMk cId="2000968227" sldId="260"/>
        </pc:sldMkLst>
      </pc:sldChg>
      <pc:sldChg chg="modSp add mod modClrScheme chgLayout">
        <pc:chgData name="Rachel Gagen" userId="e2d4e6cd-5d89-46d8-93dc-e64a27afb7be" providerId="ADAL" clId="{C87B8EB5-6810-4296-91C6-A3786BD131D7}" dt="2021-08-04T17:01:53.349" v="27" actId="1076"/>
        <pc:sldMkLst>
          <pc:docMk/>
          <pc:sldMk cId="675530952" sldId="261"/>
        </pc:sldMkLst>
        <pc:spChg chg="mod ord">
          <ac:chgData name="Rachel Gagen" userId="e2d4e6cd-5d89-46d8-93dc-e64a27afb7be" providerId="ADAL" clId="{C87B8EB5-6810-4296-91C6-A3786BD131D7}" dt="2021-08-04T17:01:37.597" v="24" actId="700"/>
          <ac:spMkLst>
            <pc:docMk/>
            <pc:sldMk cId="675530952" sldId="261"/>
            <ac:spMk id="274" creationId="{00000000-0000-0000-0000-000000000000}"/>
          </ac:spMkLst>
        </pc:spChg>
        <pc:spChg chg="mod ord">
          <ac:chgData name="Rachel Gagen" userId="e2d4e6cd-5d89-46d8-93dc-e64a27afb7be" providerId="ADAL" clId="{C87B8EB5-6810-4296-91C6-A3786BD131D7}" dt="2021-08-04T17:01:53.349" v="27" actId="1076"/>
          <ac:spMkLst>
            <pc:docMk/>
            <pc:sldMk cId="675530952" sldId="261"/>
            <ac:spMk id="275" creationId="{00000000-0000-0000-0000-000000000000}"/>
          </ac:spMkLst>
        </pc:spChg>
      </pc:sldChg>
      <pc:sldChg chg="del">
        <pc:chgData name="Rachel Gagen" userId="e2d4e6cd-5d89-46d8-93dc-e64a27afb7be" providerId="ADAL" clId="{C87B8EB5-6810-4296-91C6-A3786BD131D7}" dt="2021-08-04T16:48:03.106" v="1" actId="47"/>
        <pc:sldMkLst>
          <pc:docMk/>
          <pc:sldMk cId="2141227752" sldId="286"/>
        </pc:sldMkLst>
      </pc:sldChg>
      <pc:sldChg chg="del ord">
        <pc:chgData name="Rachel Gagen" userId="e2d4e6cd-5d89-46d8-93dc-e64a27afb7be" providerId="ADAL" clId="{C87B8EB5-6810-4296-91C6-A3786BD131D7}" dt="2021-08-04T17:04:04.782" v="36" actId="47"/>
        <pc:sldMkLst>
          <pc:docMk/>
          <pc:sldMk cId="4201883447" sldId="287"/>
        </pc:sldMkLst>
      </pc:sldChg>
      <pc:sldChg chg="del">
        <pc:chgData name="Rachel Gagen" userId="e2d4e6cd-5d89-46d8-93dc-e64a27afb7be" providerId="ADAL" clId="{C87B8EB5-6810-4296-91C6-A3786BD131D7}" dt="2021-08-04T17:04:00.081" v="34" actId="47"/>
        <pc:sldMkLst>
          <pc:docMk/>
          <pc:sldMk cId="1651227424" sldId="288"/>
        </pc:sldMkLst>
      </pc:sldChg>
      <pc:sldChg chg="del ord">
        <pc:chgData name="Rachel Gagen" userId="e2d4e6cd-5d89-46d8-93dc-e64a27afb7be" providerId="ADAL" clId="{C87B8EB5-6810-4296-91C6-A3786BD131D7}" dt="2021-08-04T17:04:06.660" v="37" actId="47"/>
        <pc:sldMkLst>
          <pc:docMk/>
          <pc:sldMk cId="3506126365" sldId="290"/>
        </pc:sldMkLst>
      </pc:sldChg>
      <pc:sldChg chg="del">
        <pc:chgData name="Rachel Gagen" userId="e2d4e6cd-5d89-46d8-93dc-e64a27afb7be" providerId="ADAL" clId="{C87B8EB5-6810-4296-91C6-A3786BD131D7}" dt="2021-08-04T17:03:58.534" v="33" actId="47"/>
        <pc:sldMkLst>
          <pc:docMk/>
          <pc:sldMk cId="1152563904" sldId="292"/>
        </pc:sldMkLst>
      </pc:sldChg>
      <pc:sldChg chg="delSp mod">
        <pc:chgData name="Rachel Gagen" userId="e2d4e6cd-5d89-46d8-93dc-e64a27afb7be" providerId="ADAL" clId="{C87B8EB5-6810-4296-91C6-A3786BD131D7}" dt="2021-08-04T17:04:29.879" v="39" actId="478"/>
        <pc:sldMkLst>
          <pc:docMk/>
          <pc:sldMk cId="1974776008" sldId="293"/>
        </pc:sldMkLst>
        <pc:spChg chg="del">
          <ac:chgData name="Rachel Gagen" userId="e2d4e6cd-5d89-46d8-93dc-e64a27afb7be" providerId="ADAL" clId="{C87B8EB5-6810-4296-91C6-A3786BD131D7}" dt="2021-08-04T17:04:25.099" v="38" actId="478"/>
          <ac:spMkLst>
            <pc:docMk/>
            <pc:sldMk cId="1974776008" sldId="293"/>
            <ac:spMk id="2" creationId="{0B95BAB1-CB1B-4122-BEDE-092EACC2C66E}"/>
          </ac:spMkLst>
        </pc:spChg>
        <pc:spChg chg="del">
          <ac:chgData name="Rachel Gagen" userId="e2d4e6cd-5d89-46d8-93dc-e64a27afb7be" providerId="ADAL" clId="{C87B8EB5-6810-4296-91C6-A3786BD131D7}" dt="2021-08-04T17:04:29.879" v="39" actId="478"/>
          <ac:spMkLst>
            <pc:docMk/>
            <pc:sldMk cId="1974776008" sldId="293"/>
            <ac:spMk id="3" creationId="{F40B4FC7-E86E-47E7-BF52-DB2858D5689D}"/>
          </ac:spMkLst>
        </pc:spChg>
      </pc:sldChg>
      <pc:sldChg chg="del">
        <pc:chgData name="Rachel Gagen" userId="e2d4e6cd-5d89-46d8-93dc-e64a27afb7be" providerId="ADAL" clId="{C87B8EB5-6810-4296-91C6-A3786BD131D7}" dt="2021-08-04T17:03:53.965" v="31" actId="47"/>
        <pc:sldMkLst>
          <pc:docMk/>
          <pc:sldMk cId="480856902" sldId="294"/>
        </pc:sldMkLst>
      </pc:sldChg>
      <pc:sldChg chg="del ord">
        <pc:chgData name="Rachel Gagen" userId="e2d4e6cd-5d89-46d8-93dc-e64a27afb7be" providerId="ADAL" clId="{C87B8EB5-6810-4296-91C6-A3786BD131D7}" dt="2021-08-04T17:04:02.419" v="35" actId="47"/>
        <pc:sldMkLst>
          <pc:docMk/>
          <pc:sldMk cId="2269068817" sldId="295"/>
        </pc:sldMkLst>
      </pc:sldChg>
      <pc:sldChg chg="del">
        <pc:chgData name="Rachel Gagen" userId="e2d4e6cd-5d89-46d8-93dc-e64a27afb7be" providerId="ADAL" clId="{C87B8EB5-6810-4296-91C6-A3786BD131D7}" dt="2021-08-04T17:03:56.071" v="32" actId="47"/>
        <pc:sldMkLst>
          <pc:docMk/>
          <pc:sldMk cId="3774715035" sldId="296"/>
        </pc:sldMkLst>
      </pc:sldChg>
      <pc:sldChg chg="modSp add mod">
        <pc:chgData name="Rachel Gagen" userId="e2d4e6cd-5d89-46d8-93dc-e64a27afb7be" providerId="ADAL" clId="{C87B8EB5-6810-4296-91C6-A3786BD131D7}" dt="2021-08-04T16:48:36.089" v="2"/>
        <pc:sldMkLst>
          <pc:docMk/>
          <pc:sldMk cId="1531657628" sldId="297"/>
        </pc:sldMkLst>
        <pc:spChg chg="mod">
          <ac:chgData name="Rachel Gagen" userId="e2d4e6cd-5d89-46d8-93dc-e64a27afb7be" providerId="ADAL" clId="{C87B8EB5-6810-4296-91C6-A3786BD131D7}" dt="2021-08-04T16:48:36.089" v="2"/>
          <ac:spMkLst>
            <pc:docMk/>
            <pc:sldMk cId="1531657628" sldId="297"/>
            <ac:spMk id="3" creationId="{D018DDFF-C5A1-447F-AB0B-EB16D664EBE5}"/>
          </ac:spMkLst>
        </pc:spChg>
      </pc:sldChg>
      <pc:sldChg chg="add">
        <pc:chgData name="Rachel Gagen" userId="e2d4e6cd-5d89-46d8-93dc-e64a27afb7be" providerId="ADAL" clId="{C87B8EB5-6810-4296-91C6-A3786BD131D7}" dt="2021-08-04T16:53:30.360" v="3"/>
        <pc:sldMkLst>
          <pc:docMk/>
          <pc:sldMk cId="1038409916" sldId="301"/>
        </pc:sldMkLst>
      </pc:sldChg>
      <pc:sldChg chg="add mod modClrScheme chgLayout">
        <pc:chgData name="Rachel Gagen" userId="e2d4e6cd-5d89-46d8-93dc-e64a27afb7be" providerId="ADAL" clId="{C87B8EB5-6810-4296-91C6-A3786BD131D7}" dt="2021-08-04T16:56:22.741" v="9" actId="700"/>
        <pc:sldMkLst>
          <pc:docMk/>
          <pc:sldMk cId="3480078565" sldId="302"/>
        </pc:sldMkLst>
      </pc:sldChg>
      <pc:sldChg chg="add">
        <pc:chgData name="Rachel Gagen" userId="e2d4e6cd-5d89-46d8-93dc-e64a27afb7be" providerId="ADAL" clId="{C87B8EB5-6810-4296-91C6-A3786BD131D7}" dt="2021-08-04T17:00:26.049" v="12"/>
        <pc:sldMkLst>
          <pc:docMk/>
          <pc:sldMk cId="1161292190" sldId="303"/>
        </pc:sldMkLst>
      </pc:sldChg>
      <pc:sldChg chg="add ord">
        <pc:chgData name="Rachel Gagen" userId="e2d4e6cd-5d89-46d8-93dc-e64a27afb7be" providerId="ADAL" clId="{C87B8EB5-6810-4296-91C6-A3786BD131D7}" dt="2021-08-04T17:02:45.132" v="30"/>
        <pc:sldMkLst>
          <pc:docMk/>
          <pc:sldMk cId="754186040" sldId="311"/>
        </pc:sldMkLst>
      </pc:sldChg>
    </pc:docChg>
  </pc:docChgLst>
  <pc:docChgLst>
    <pc:chgData name="Natasha Green" userId="S::ng1v20@soton.ac.uk::95db0ffa-da5b-477d-ae38-1990569217b1" providerId="AD" clId="Web-{96346589-B5E5-3503-8332-E6F26CD60927}"/>
    <pc:docChg chg="modSld">
      <pc:chgData name="Natasha Green" userId="S::ng1v20@soton.ac.uk::95db0ffa-da5b-477d-ae38-1990569217b1" providerId="AD" clId="Web-{96346589-B5E5-3503-8332-E6F26CD60927}" dt="2021-08-16T20:09:55.012" v="3" actId="20577"/>
      <pc:docMkLst>
        <pc:docMk/>
      </pc:docMkLst>
      <pc:sldChg chg="modSp">
        <pc:chgData name="Natasha Green" userId="S::ng1v20@soton.ac.uk::95db0ffa-da5b-477d-ae38-1990569217b1" providerId="AD" clId="Web-{96346589-B5E5-3503-8332-E6F26CD60927}" dt="2021-08-16T20:09:50.027" v="1" actId="20577"/>
        <pc:sldMkLst>
          <pc:docMk/>
          <pc:sldMk cId="1531657628" sldId="297"/>
        </pc:sldMkLst>
        <pc:spChg chg="mod">
          <ac:chgData name="Natasha Green" userId="S::ng1v20@soton.ac.uk::95db0ffa-da5b-477d-ae38-1990569217b1" providerId="AD" clId="Web-{96346589-B5E5-3503-8332-E6F26CD60927}" dt="2021-08-16T20:09:50.027" v="1" actId="20577"/>
          <ac:spMkLst>
            <pc:docMk/>
            <pc:sldMk cId="1531657628" sldId="297"/>
            <ac:spMk id="3" creationId="{D018DDFF-C5A1-447F-AB0B-EB16D664EBE5}"/>
          </ac:spMkLst>
        </pc:spChg>
      </pc:sldChg>
      <pc:sldChg chg="modSp">
        <pc:chgData name="Natasha Green" userId="S::ng1v20@soton.ac.uk::95db0ffa-da5b-477d-ae38-1990569217b1" providerId="AD" clId="Web-{96346589-B5E5-3503-8332-E6F26CD60927}" dt="2021-08-16T20:09:55.012" v="3" actId="20577"/>
        <pc:sldMkLst>
          <pc:docMk/>
          <pc:sldMk cId="1151106357" sldId="298"/>
        </pc:sldMkLst>
        <pc:spChg chg="mod">
          <ac:chgData name="Natasha Green" userId="S::ng1v20@soton.ac.uk::95db0ffa-da5b-477d-ae38-1990569217b1" providerId="AD" clId="Web-{96346589-B5E5-3503-8332-E6F26CD60927}" dt="2021-08-16T20:09:55.012" v="3" actId="20577"/>
          <ac:spMkLst>
            <pc:docMk/>
            <pc:sldMk cId="1151106357" sldId="298"/>
            <ac:spMk id="6" creationId="{CF132390-AC20-4FD3-B098-F861B2A64679}"/>
          </ac:spMkLst>
        </pc:spChg>
      </pc:sldChg>
    </pc:docChg>
  </pc:docChgLst>
  <pc:docChgLst>
    <pc:chgData name="Rachel Gagen" userId="S::rsg1v20@soton.ac.uk::e2d4e6cd-5d89-46d8-93dc-e64a27afb7be" providerId="AD" clId="Web-{AF69B404-8157-A267-3319-83E60F150B6A}"/>
    <pc:docChg chg="modSld">
      <pc:chgData name="Rachel Gagen" userId="S::rsg1v20@soton.ac.uk::e2d4e6cd-5d89-46d8-93dc-e64a27afb7be" providerId="AD" clId="Web-{AF69B404-8157-A267-3319-83E60F150B6A}" dt="2021-12-29T11:20:38.278" v="10" actId="20577"/>
      <pc:docMkLst>
        <pc:docMk/>
      </pc:docMkLst>
      <pc:sldChg chg="modSp">
        <pc:chgData name="Rachel Gagen" userId="S::rsg1v20@soton.ac.uk::e2d4e6cd-5d89-46d8-93dc-e64a27afb7be" providerId="AD" clId="Web-{AF69B404-8157-A267-3319-83E60F150B6A}" dt="2021-12-29T11:20:38.278" v="10" actId="20577"/>
        <pc:sldMkLst>
          <pc:docMk/>
          <pc:sldMk cId="1151106357" sldId="298"/>
        </pc:sldMkLst>
        <pc:spChg chg="mod">
          <ac:chgData name="Rachel Gagen" userId="S::rsg1v20@soton.ac.uk::e2d4e6cd-5d89-46d8-93dc-e64a27afb7be" providerId="AD" clId="Web-{AF69B404-8157-A267-3319-83E60F150B6A}" dt="2021-12-29T11:20:38.278" v="10" actId="20577"/>
          <ac:spMkLst>
            <pc:docMk/>
            <pc:sldMk cId="1151106357" sldId="298"/>
            <ac:spMk id="6" creationId="{CF132390-AC20-4FD3-B098-F861B2A6467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89E3D9-ACA6-48A1-A07E-E874D0BBDF5B}" type="datetimeFigureOut">
              <a:rPr lang="en-GB" smtClean="0"/>
              <a:t>29/12/2021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28813E-8054-4E31-859E-2C0CD126D5FE}" type="slidenum">
              <a:rPr lang="en-GB" smtClean="0"/>
              <a:t>‹#›</a:t>
            </a:fld>
            <a:endParaRPr lang="en-GB"/>
          </a:p>
        </p:txBody>
      </p:sp>
    </p:spTree>
    <p:extLst>
      <p:ext uri="{BB962C8B-B14F-4D97-AF65-F5344CB8AC3E}">
        <p14:creationId xmlns:p14="http://schemas.microsoft.com/office/powerpoint/2010/main" val="68141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b435bdfc54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b435bdfc54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88859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006C-B5FE-4902-873D-81A409A38F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E9776F-B526-4585-84F0-5FD115442E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1D6328-B4C4-4CC0-A921-BEE944AD29E5}"/>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3B7567EF-D34D-46D2-A680-40AE4C459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CB713-B1A9-44EC-8E05-BFA39148765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956515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F87B2-E667-476B-B3F3-3E9EC27EC14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C788EA-B06E-438C-ABF5-8A1AA15C3CC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03BBF-27FB-409B-A4D7-D6A21F6AFF0C}"/>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D6AF5D03-2092-417B-A041-F3911EDD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C9E13-1FC7-4E17-95EE-15657E511CA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3673112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dirty="0"/>
          </a:p>
        </p:txBody>
      </p:sp>
    </p:spTree>
    <p:extLst>
      <p:ext uri="{BB962C8B-B14F-4D97-AF65-F5344CB8AC3E}">
        <p14:creationId xmlns:p14="http://schemas.microsoft.com/office/powerpoint/2010/main" val="264140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3705341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23D5-9997-4D3E-AA1C-14E22CF11955}"/>
              </a:ext>
            </a:extLst>
          </p:cNvPr>
          <p:cNvSpPr>
            <a:spLocks noGrp="1"/>
          </p:cNvSpPr>
          <p:nvPr>
            <p:ph type="ctrTitle"/>
          </p:nvPr>
        </p:nvSpPr>
        <p:spPr>
          <a:xfrm>
            <a:off x="1143000" y="1122363"/>
            <a:ext cx="6858000" cy="2387600"/>
          </a:xfrm>
        </p:spPr>
        <p:txBody>
          <a:bodyPr anchor="b"/>
          <a:lstStyle>
            <a:lvl1pPr algn="ctr">
              <a:defRPr sz="6000">
                <a:latin typeface="Gill Sans MT" panose="020B0502020104020203"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57822B6-3FD3-489D-AA69-467F518EB4A3}"/>
              </a:ext>
            </a:extLst>
          </p:cNvPr>
          <p:cNvSpPr>
            <a:spLocks noGrp="1"/>
          </p:cNvSpPr>
          <p:nvPr>
            <p:ph type="subTitle" idx="1"/>
          </p:nvPr>
        </p:nvSpPr>
        <p:spPr>
          <a:xfrm>
            <a:off x="1143000" y="3602038"/>
            <a:ext cx="6858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85E285-94C8-4A8E-9532-8777495785FA}"/>
              </a:ext>
            </a:extLst>
          </p:cNvPr>
          <p:cNvSpPr>
            <a:spLocks noGrp="1"/>
          </p:cNvSpPr>
          <p:nvPr>
            <p:ph type="dt" sz="half" idx="10"/>
          </p:nvPr>
        </p:nvSpPr>
        <p:spPr/>
        <p:txBody>
          <a:bodyPr/>
          <a:lstStyle>
            <a:lvl1pPr>
              <a:defRPr>
                <a:latin typeface="Gill Sans MT" panose="020B0502020104020203" pitchFamily="34" charset="0"/>
              </a:defRPr>
            </a:lvl1pPr>
          </a:lstStyle>
          <a:p>
            <a:fld id="{C6E768C0-30A1-4AC6-9DEC-7D24D7F560BF}" type="datetimeFigureOut">
              <a:rPr lang="en-GB" smtClean="0"/>
              <a:pPr/>
              <a:t>29/12/2021</a:t>
            </a:fld>
            <a:endParaRPr lang="en-GB"/>
          </a:p>
        </p:txBody>
      </p:sp>
      <p:sp>
        <p:nvSpPr>
          <p:cNvPr id="5" name="Footer Placeholder 4">
            <a:extLst>
              <a:ext uri="{FF2B5EF4-FFF2-40B4-BE49-F238E27FC236}">
                <a16:creationId xmlns:a16="http://schemas.microsoft.com/office/drawing/2014/main" id="{C212D3BE-79B6-4B4C-B306-1D6C3D92AA5D}"/>
              </a:ext>
            </a:extLst>
          </p:cNvPr>
          <p:cNvSpPr>
            <a:spLocks noGrp="1"/>
          </p:cNvSpPr>
          <p:nvPr>
            <p:ph type="ftr" sz="quarter" idx="11"/>
          </p:nvPr>
        </p:nvSpPr>
        <p:spPr/>
        <p:txBody>
          <a:bodyPr/>
          <a:lstStyle>
            <a:lvl1pPr>
              <a:defRPr>
                <a:latin typeface="Gill Sans MT" panose="020B0502020104020203" pitchFamily="34" charset="0"/>
              </a:defRPr>
            </a:lvl1pPr>
          </a:lstStyle>
          <a:p>
            <a:endParaRPr lang="en-GB"/>
          </a:p>
        </p:txBody>
      </p:sp>
      <p:sp>
        <p:nvSpPr>
          <p:cNvPr id="6" name="Slide Number Placeholder 5">
            <a:extLst>
              <a:ext uri="{FF2B5EF4-FFF2-40B4-BE49-F238E27FC236}">
                <a16:creationId xmlns:a16="http://schemas.microsoft.com/office/drawing/2014/main" id="{D575A493-3B30-4F38-B7D2-519C70ED8ACC}"/>
              </a:ext>
            </a:extLst>
          </p:cNvPr>
          <p:cNvSpPr>
            <a:spLocks noGrp="1"/>
          </p:cNvSpPr>
          <p:nvPr>
            <p:ph type="sldNum" sz="quarter" idx="12"/>
          </p:nvPr>
        </p:nvSpPr>
        <p:spPr/>
        <p:txBody>
          <a:bodyPr/>
          <a:lstStyle>
            <a:lvl1pPr>
              <a:defRPr>
                <a:latin typeface="Gill Sans MT" panose="020B0502020104020203" pitchFamily="34" charset="0"/>
              </a:defRPr>
            </a:lvl1pPr>
          </a:lstStyle>
          <a:p>
            <a:fld id="{7B13764B-372E-49F7-9A0D-35AC17700F93}" type="slidenum">
              <a:rPr lang="en-GB" smtClean="0"/>
              <a:pPr/>
              <a:t>‹#›</a:t>
            </a:fld>
            <a:endParaRPr lang="en-GB"/>
          </a:p>
        </p:txBody>
      </p:sp>
    </p:spTree>
    <p:extLst>
      <p:ext uri="{BB962C8B-B14F-4D97-AF65-F5344CB8AC3E}">
        <p14:creationId xmlns:p14="http://schemas.microsoft.com/office/powerpoint/2010/main" val="1682092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5A22-4F5B-4AFC-9E46-9DAFB6C297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98F2C8-9ADA-464C-8B53-36F20901A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06C7D-0FF8-4EAD-99A9-E8BCCB0E3CCD}"/>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E968DF6E-B841-4C1C-A430-6E46917575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46D17-0E43-4CF3-9FDD-D40920EDA28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116014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B67F-6A12-417C-863D-983749753AB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CCECF-EF8E-4AA7-AF1D-ADC8108C0DD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58404E-2417-4C4F-9737-C0BE2E276D7A}"/>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18717E94-BFC8-4957-AAB1-263A9F0CE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1FFD0-BB42-4117-835D-33E3A9A4A185}"/>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583059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A269-D7D2-4D9D-B9F0-C2AB29F86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1DE30A-9A6B-455F-8E3B-4E7601ACF79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CC3439-2A8E-458D-AEF0-3C685A381B5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FBD800-84EF-4030-A8FB-E4F434CC8631}"/>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EFF4C471-1291-4681-A3B6-757EEFF6AB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933233-47C9-4036-AC85-49859871972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21428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D503-C2CD-451F-9BC8-BEC2A9C62A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C63800-A7AC-4C71-BD9F-242238C7E74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AC122-8995-4803-96ED-305BDDD46E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79B810-9F78-4CB9-BFBB-79D6AB9D54A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145E8-C99B-4F36-9B16-5A5F4485BAC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8C0B50-0EFD-4182-9BA3-062653C166B9}"/>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8" name="Footer Placeholder 7">
            <a:extLst>
              <a:ext uri="{FF2B5EF4-FFF2-40B4-BE49-F238E27FC236}">
                <a16:creationId xmlns:a16="http://schemas.microsoft.com/office/drawing/2014/main" id="{8FE4819A-C2D8-4379-B01E-2CBBCFCA32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25A39E-5806-40F2-8267-D73E8123249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009943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2D6-FF05-4A46-A682-5F85BBBF0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DDE749-E906-4BCC-92F8-6395F837A7B2}"/>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4" name="Footer Placeholder 3">
            <a:extLst>
              <a:ext uri="{FF2B5EF4-FFF2-40B4-BE49-F238E27FC236}">
                <a16:creationId xmlns:a16="http://schemas.microsoft.com/office/drawing/2014/main" id="{BFB01E3C-70D0-4642-9FBE-C51BA4BFFF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B1F58E-F7E7-44E7-89E8-D71F4888376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706554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29/12/2021</a:t>
            </a:fld>
            <a:endParaRPr lang="en-GB" dirty="0"/>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80FD3-4179-4224-9C51-761E6F542889}"/>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3" name="Footer Placeholder 2">
            <a:extLst>
              <a:ext uri="{FF2B5EF4-FFF2-40B4-BE49-F238E27FC236}">
                <a16:creationId xmlns:a16="http://schemas.microsoft.com/office/drawing/2014/main" id="{0E612D33-ACEF-4F7C-9851-4C8EE7C235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F155EE-D2DA-4BD0-B65F-E4724043C8A4}"/>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067450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3681-8CED-4459-A054-F2B0AA857E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2C7CB-1FA9-42FC-B5A6-1B20BE91ED8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51E1D0-074C-42C2-A7B5-D4A1DA8BB8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BA853-7CBE-4874-87AC-80AC2026353A}"/>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B79DB187-E075-4BCF-8E86-3A88692C7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85011-67F1-46F4-8DB4-B28CAA38E46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17310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A13F-E332-4FDB-B81E-3BF63E2A89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D53CAA-B4A6-400A-AE06-AA65FF0AC7E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F1C8F3-7CD9-4ED4-B811-4CCBE9780B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4ABC4-10AD-4E52-8F51-583E434FFF1C}"/>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6" name="Footer Placeholder 5">
            <a:extLst>
              <a:ext uri="{FF2B5EF4-FFF2-40B4-BE49-F238E27FC236}">
                <a16:creationId xmlns:a16="http://schemas.microsoft.com/office/drawing/2014/main" id="{061E479E-172A-47CC-847D-F1208E72A9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48EF8-F1D9-4940-81F5-BEC1A2C29AA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1955434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EAE9-B026-43CA-9F83-9AE33E685F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983E5-6621-4F0F-A20E-128808240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EC05B-49D8-4702-909C-09097651BB38}"/>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DE1D548C-15EF-4409-A721-869FB2C63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8D323-1146-4DB6-A25F-702A83822D3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2074050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CF795-2039-4498-A32F-975C8B90CD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60F09D-750F-412B-B9D8-3FBB333784E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1AB76-38D2-4F8B-AB48-8279E580761C}"/>
              </a:ext>
            </a:extLst>
          </p:cNvPr>
          <p:cNvSpPr>
            <a:spLocks noGrp="1"/>
          </p:cNvSpPr>
          <p:nvPr>
            <p:ph type="dt" sz="half" idx="10"/>
          </p:nvPr>
        </p:nvSpPr>
        <p:spPr/>
        <p:txBody>
          <a:body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F611421A-91E5-423D-9462-7380966CA1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F24702-C4D5-47E4-97AE-3603BB1F7DE7}"/>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69106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19E7-D0D7-4CBB-AACE-C5FC307A375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CDEEBC-5A7B-4B35-9581-31198D2D404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091FA4-2370-481A-8BCB-608C1684F485}"/>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A4425FB8-6EEC-46AE-92A5-749F1DA758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BF0804-0C4A-4C27-878C-88FEA8833F3D}"/>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1562371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EC0DE-12CB-4348-A897-E126D605C2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3B85F3-1B32-49BD-9337-D7DA385CD1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AE112C-3889-446B-B008-0B5DA57EF340}"/>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0A649288-9B2F-4E76-AB20-3092640D39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BDBA22-A989-41AE-878C-0EB24F205CCA}"/>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067898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FB90-E603-40DB-88A5-97CD14E743B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1EC246B-8A90-4C61-A591-3DE2BC409F2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E0A0DB-28F8-43B1-B5A3-41E8E23CFE13}"/>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F2C513A3-FA12-4A5F-9046-58865A757E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1AFAD9-1413-4118-B481-D42EA7E9BF42}"/>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173348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6215-2B5E-4BC7-83E8-5367F47BE9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10B254-83D0-4325-B971-1480F220956B}"/>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AB6158-C422-4DB8-9FA6-C53E5CC6E7C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33C50B2-0336-4DEF-95FF-9DF00867758A}"/>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6" name="Footer Placeholder 5">
            <a:extLst>
              <a:ext uri="{FF2B5EF4-FFF2-40B4-BE49-F238E27FC236}">
                <a16:creationId xmlns:a16="http://schemas.microsoft.com/office/drawing/2014/main" id="{0997D576-C992-49AA-99D3-86A3501114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3FB918-A4DE-4366-B986-46E7501C8BA7}"/>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28390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BA92-F8A7-4476-979B-8CA2C57134A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493AA4-D7F2-49B2-9DB1-D7FFA19FA4F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B0D446-5381-4677-BE80-1DED58F3BCE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3A056B4-9DBF-4F64-BD3F-8D75235DF84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E8D03-8637-473C-A216-7FF1A8D4EF3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90BF38-7764-4358-A8F9-78B80A6B0B3A}"/>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8" name="Footer Placeholder 7">
            <a:extLst>
              <a:ext uri="{FF2B5EF4-FFF2-40B4-BE49-F238E27FC236}">
                <a16:creationId xmlns:a16="http://schemas.microsoft.com/office/drawing/2014/main" id="{65F8C702-C7F7-4395-98E9-207E6E9F5F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6E2425-7F51-4BF4-ADE2-CA7CDFD38445}"/>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355578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6128-DFA8-4FEC-A126-B7901BFB71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335252-81F2-474B-89DD-98985E54B898}"/>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4" name="Footer Placeholder 3">
            <a:extLst>
              <a:ext uri="{FF2B5EF4-FFF2-40B4-BE49-F238E27FC236}">
                <a16:creationId xmlns:a16="http://schemas.microsoft.com/office/drawing/2014/main" id="{3A266CCD-5DE9-4300-BCB7-C4A5F4D537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394510-2520-4A43-966A-31410FCFE577}"/>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346711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E2A35E-24EF-4776-B81C-EEA809CD05A7}"/>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3" name="Footer Placeholder 2">
            <a:extLst>
              <a:ext uri="{FF2B5EF4-FFF2-40B4-BE49-F238E27FC236}">
                <a16:creationId xmlns:a16="http://schemas.microsoft.com/office/drawing/2014/main" id="{27285F7D-8391-415F-9960-3A9FE4029D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44A943B-E868-4C10-AF10-CCDB593A031C}"/>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319241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36610-D411-47D4-82DC-D74788FC01E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2F3BAC-C5A1-47E3-8929-B20E0959281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A49EA96-94FB-471C-A502-17F3F7164DE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0251B-8CF0-47A6-85B2-B43587443729}"/>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6" name="Footer Placeholder 5">
            <a:extLst>
              <a:ext uri="{FF2B5EF4-FFF2-40B4-BE49-F238E27FC236}">
                <a16:creationId xmlns:a16="http://schemas.microsoft.com/office/drawing/2014/main" id="{6F4C23D8-D692-4777-B53F-55D0947BD3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9A5CD8-29B0-46BC-9EE2-5AF9CB38FA4F}"/>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94643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08DE6-AFFC-47B8-86D6-CE363C194F8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F0186B-F228-4FD7-AEBF-2FFCED5F8CA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C9126D-B307-44CB-9E20-FBB204E8FD8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F2C032-A238-4AB8-8263-4A1961E1E346}"/>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6" name="Footer Placeholder 5">
            <a:extLst>
              <a:ext uri="{FF2B5EF4-FFF2-40B4-BE49-F238E27FC236}">
                <a16:creationId xmlns:a16="http://schemas.microsoft.com/office/drawing/2014/main" id="{49677205-ED85-41BA-BC8D-0198D4EAD1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771F2D-7809-43AB-B377-E4AAF07B8DAA}"/>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805823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BB02-2241-4849-BB2F-95BD76EB1E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399EF7-7ADC-458B-9DE3-71F6C4F789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6632E8-5999-4754-89B8-B20CB4FD686A}"/>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0052882A-9F7B-4758-A2F4-B898FEA15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1D3125-50A4-4FA6-8777-1AAB533D11F2}"/>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205883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3829FD-76E6-4248-9031-AF20DEC9B0B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3DFE86-BA64-4CBB-8A7A-0981D0D1D873}"/>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298042-2878-42B0-9EA9-B6F4F7D6C355}"/>
              </a:ext>
            </a:extLst>
          </p:cNvPr>
          <p:cNvSpPr>
            <a:spLocks noGrp="1"/>
          </p:cNvSpPr>
          <p:nvPr>
            <p:ph type="dt" sz="half" idx="10"/>
          </p:nvPr>
        </p:nvSpPr>
        <p:spPr/>
        <p:txBody>
          <a:body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6AA583D6-562A-4568-BDCA-649E26E387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225213-EA3D-4495-B45F-C4C7E6C213EF}"/>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588900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110043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5849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747676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286048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924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5569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320291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103963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577778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922575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31665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81F7-B48D-482B-A3C7-19610A8C2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3DDA7-96DD-4F77-A917-EFA129D6141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98F4DF-2C51-4325-88FA-C8C6352992FB}"/>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D84A2530-B769-418C-88EF-94A6A0C5E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A2783-2314-4CEC-A114-656AB391BDD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701541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57-9A1F-43B1-A45F-708ED0958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7F5F4-228E-422C-A9F6-93678C0B0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10978A-22AC-43CF-89E8-95ED32B90703}"/>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4E129A22-9EEF-4518-A262-064852F20B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AFA5-7FDC-4EBB-8CD8-263E766B7CF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4503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43C4-C290-42DE-AA32-50089BD038A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F9281B-EF6A-45D8-AE43-E0EB0AC2B8C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3134C-B6D3-4701-ACAE-B1A74724FF31}"/>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C529B2D4-3CB0-429F-ACB2-443629AD65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3EED48-85B4-4C07-AF70-10880B05F593}"/>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264424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0677-0A9B-40FB-BA82-247901064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A4FBFC-4F9C-48E0-9D87-AA4E1A96375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7FE200-2C7F-4C03-ACA5-5FFB3DCDE5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6DC1CD-1119-49FF-A571-F4535D0E7F36}"/>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EF6D931B-7F04-49F2-9B9A-4F5CEC1A41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03C3C-EA2E-428D-8155-0DFA8E4977D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9896021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5059-1633-46FE-A2E8-2087219108C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3B099E-1C4F-4D2D-B9C4-11FED52382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1D616-C27A-4138-8887-1C71579A8A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7EAC18-31AB-4CE4-A934-2BEEEF3669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9F355-80C6-471A-8023-7332D8F9D7D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CE4B40-8933-429D-8AD2-39F31E06ED4F}"/>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8" name="Footer Placeholder 7">
            <a:extLst>
              <a:ext uri="{FF2B5EF4-FFF2-40B4-BE49-F238E27FC236}">
                <a16:creationId xmlns:a16="http://schemas.microsoft.com/office/drawing/2014/main" id="{252F7879-CB64-4E7C-A035-85301EC83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5B3CDE-3491-4540-BAC9-3E57F88675E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41401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9C9D-C0A1-4340-99A3-2B7977358A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434BC0-127A-4432-B197-B05B6491D66C}"/>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4" name="Footer Placeholder 3">
            <a:extLst>
              <a:ext uri="{FF2B5EF4-FFF2-40B4-BE49-F238E27FC236}">
                <a16:creationId xmlns:a16="http://schemas.microsoft.com/office/drawing/2014/main" id="{BC640084-8F60-4F2D-81B8-2C061DE07B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FAFB8D-4BA0-4769-A7A8-53190010610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614445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ED6EA-2845-4397-A3A9-8AB1929C5856}"/>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3" name="Footer Placeholder 2">
            <a:extLst>
              <a:ext uri="{FF2B5EF4-FFF2-40B4-BE49-F238E27FC236}">
                <a16:creationId xmlns:a16="http://schemas.microsoft.com/office/drawing/2014/main" id="{BEF04D89-2E7D-4D5D-8E7A-509175652B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138CB-7C7C-488C-A31E-DE568D37BA08}"/>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04720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B3C4-1A6A-4CDF-B380-C836909A1A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43964-F7EF-4687-873B-AB282BE477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08C373-D3A0-40D1-926B-17E3BFCCD3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FCA24-CA24-4E44-A97B-B6021E5ED1E4}"/>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9D405436-5D09-4F04-93A2-0E9B12901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E383E-3E76-4342-957A-BF4220C934B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7743706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04B8-C05A-406A-958E-912AF7BB7F3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FACF11-B8A5-40C4-8051-A560F27E45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E017B8-D276-4F9F-A588-F88CF5E80B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3BB3C-B83E-48CD-8633-2695BFE89D47}"/>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6" name="Footer Placeholder 5">
            <a:extLst>
              <a:ext uri="{FF2B5EF4-FFF2-40B4-BE49-F238E27FC236}">
                <a16:creationId xmlns:a16="http://schemas.microsoft.com/office/drawing/2014/main" id="{6D4EB7FB-040D-4CEB-84DF-376D60DE7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1F705-D0CA-48D6-A5AC-7C9823B3990A}"/>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563550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3401-5474-4DAD-9706-2F80509A4D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52649-681A-473E-A8E2-3B33CDF05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36BA9C-CE7D-4551-8CD2-82D0C4A1A40E}"/>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BAE50A8A-72DA-410A-9379-09E09823A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00D76-9CFB-460F-A31E-936DD777F03F}"/>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520141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FE0AF-D91C-4FB1-A618-0D9A51D1DC5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BB8178-9BF4-470B-B53A-C78A861D4FF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5AD39-A712-4932-8030-F543BB30B31F}"/>
              </a:ext>
            </a:extLst>
          </p:cNvPr>
          <p:cNvSpPr>
            <a:spLocks noGrp="1"/>
          </p:cNvSpPr>
          <p:nvPr>
            <p:ph type="dt" sz="half" idx="10"/>
          </p:nvPr>
        </p:nvSpPr>
        <p:spPr/>
        <p:txBody>
          <a:body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80376A72-0D9B-44B8-ABA5-F72D9CCB2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58399-563C-46D4-B9D8-1387E38777F6}"/>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306221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B42-AF58-48F4-906D-96E277DDD96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35418B-A686-4F68-ABC7-0031B7F7A2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0D20E0-8A50-468C-B9C2-17E702495517}"/>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C7510383-4C5B-4666-922C-6F45490DA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8DFDD0-4F98-4A84-9493-A7AB606EC0C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20632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55BE-34B6-457F-A9A5-D833D5DF1E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66F85A-46F1-4DD6-8E1C-4C8975B18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50944-7B7A-4A6B-AA6E-DF4F7507C8B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97706309-328F-4CC5-964A-B44A28342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FE2FD-0CD1-4FFA-86E5-99B41B266236}"/>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2787146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CFBD-631E-4F3C-91D7-02459A2191D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6CC10F-F4BC-47F8-ABEA-72193F3F4C3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A3597-9A88-4217-A613-47B29ACF3201}"/>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69D2D776-907A-4316-BC98-22E742810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DC14C8-5B34-4829-8D84-50EA7691BA2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583842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8D83-A8C9-4BD0-A112-5DE821585D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CB11-018E-4AB4-82F9-848D95C1B25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49B244-D380-4E14-99F4-1D2F42C8806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323762-2540-4516-AF48-8FFA4A044A10}"/>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D7C7DC68-A04C-4D7B-B769-E8EBE2E0A9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4785F0-F675-468C-87F7-66179B9604FD}"/>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40069661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66FD-E1DF-4716-9A2B-1818CC90E3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3F0A19-0AE4-414A-AB58-C31D17CA0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73DE3-1497-465A-8F20-7528CDD734E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8B0126-C097-43DC-8649-1DBC09D8134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06FC2-331D-4AE5-830E-4CAFA4F4850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3E1C5E-0CF7-432E-B509-DBE1FDEA2EBA}"/>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8" name="Footer Placeholder 7">
            <a:extLst>
              <a:ext uri="{FF2B5EF4-FFF2-40B4-BE49-F238E27FC236}">
                <a16:creationId xmlns:a16="http://schemas.microsoft.com/office/drawing/2014/main" id="{06FC2065-7D00-4861-A0C8-FB4F9FC64D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907199-2737-40D2-B9F8-A0C6AAFC6400}"/>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9561807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CEBD-7655-4E63-B6C4-21C18DA0C6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830A27-5BA1-4F43-9742-D04E8252D476}"/>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4" name="Footer Placeholder 3">
            <a:extLst>
              <a:ext uri="{FF2B5EF4-FFF2-40B4-BE49-F238E27FC236}">
                <a16:creationId xmlns:a16="http://schemas.microsoft.com/office/drawing/2014/main" id="{2C0B25AC-6A05-4CA4-B521-8EE976504B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CB54BB-3A26-472A-AB38-882D3C5739E3}"/>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748524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D3F5B-66F0-4890-BEDE-C85128D87F57}"/>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3" name="Footer Placeholder 2">
            <a:extLst>
              <a:ext uri="{FF2B5EF4-FFF2-40B4-BE49-F238E27FC236}">
                <a16:creationId xmlns:a16="http://schemas.microsoft.com/office/drawing/2014/main" id="{FF521752-9B92-4AF7-A41A-57F6B662BF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9C4012-1780-4167-B95E-936FCDB1249C}"/>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5378995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E80-EE9B-452F-AB32-DE6CC1617F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753D99-F1AE-4F33-AA17-D31CFBCAB35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92E115-1865-4348-8BC6-DED22EDDB5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937B0-CF2F-4134-A7B3-32C1655E82C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E31733F2-D00C-416C-BDC5-2DF99B4781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D63FF7-D24A-4AD5-92D7-F07982DABD0A}"/>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1378182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167E-7328-4112-97F5-01A34F570F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9DAE47-B438-4BBE-B8AC-8CA61BD0026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B9AF6A-8095-4A65-ABA8-45F2BD1DC4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3FFCB-5309-4B8B-AC0E-D7E8DFEDFC59}"/>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6" name="Footer Placeholder 5">
            <a:extLst>
              <a:ext uri="{FF2B5EF4-FFF2-40B4-BE49-F238E27FC236}">
                <a16:creationId xmlns:a16="http://schemas.microsoft.com/office/drawing/2014/main" id="{C5B145EC-3905-496A-B222-535AE00D7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E21A38-7852-4E69-8F6E-33B64108441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694915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F19A-E7FD-43A3-86B2-750C39A6A7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79DF2-5F3B-4B58-B364-2CF562407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72B2E-83A7-4C31-A3F1-5857FA2AC0DD}"/>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7D0A87EF-76E7-42FD-9B09-6631CA09D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172280-AE1A-464E-85B6-310E5D295DE7}"/>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565961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5C4A7-6518-4F78-8607-99E02DC7C9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79A79-B6C2-454F-8ABF-09877E110E3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CE242-60CF-465E-A8BB-59ACC74C5AB4}"/>
              </a:ext>
            </a:extLst>
          </p:cNvPr>
          <p:cNvSpPr>
            <a:spLocks noGrp="1"/>
          </p:cNvSpPr>
          <p:nvPr>
            <p:ph type="dt" sz="half" idx="10"/>
          </p:nvPr>
        </p:nvSpPr>
        <p:spPr/>
        <p:txBody>
          <a:body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CC5ED571-3324-4932-AC05-E7E8D4F9DE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E52E2F-1B82-4ECF-8842-713BB606F7B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911277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C01B-F3D9-45E4-B776-BB5639EB35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B5C12-4165-4997-8EE0-141EE8516E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3DB710-A402-4915-AB78-F47802487CC6}"/>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6083FF19-2905-4731-95BA-9DFB05EFF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222F25-C7F1-4722-B0C7-AFAB2CB13E13}"/>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27949630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444F-FEC4-4587-941B-DFB5A37160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7E9C8-07A2-4A84-B52A-37E19799C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0D98B9-8A0F-4B83-851C-16F62FD3FD6C}"/>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EB40A365-09FD-47F4-88B0-645E5609D8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C8FD8-6DCA-48B2-9B2F-2E4714B53AEA}"/>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5591290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9077-C505-4F82-822E-6C57B95428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2A8FA7-DD13-48CF-A18F-8F48FA3ED91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29553-3FE9-4D4A-82A2-C5BB12147B72}"/>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E302FCD2-B4DB-4E83-8AEF-0FF16481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9C250-0E8C-4247-B5F0-22AFF8E7C360}"/>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7676386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EF4A-8C6D-485B-94B2-C54924B6D8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44C7DB-5982-47FD-9C82-50F1300747A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C17BAF-46F3-4F69-8D28-437D9869CFB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08DB5A-77D7-4F0F-80F0-B0563115220C}"/>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9C645421-76C7-4FB0-AE17-B10DD05FC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480DD-5346-4438-BEC8-1E499E6F4052}"/>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9384896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7FCD-8061-40DB-A5AE-B56F161DD295}"/>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83AA68-B51A-41E0-B6F1-A19BDB06208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A91E7-D8C7-4EFE-BC0E-31DDD2DEF0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66EFD-4EB6-4624-8EDB-41B4EF13A7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412E5-8DA2-4DC0-A97F-BF0F992D529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8F6115-60A6-40DB-9BCA-DBFB05DF7CDF}"/>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8" name="Footer Placeholder 7">
            <a:extLst>
              <a:ext uri="{FF2B5EF4-FFF2-40B4-BE49-F238E27FC236}">
                <a16:creationId xmlns:a16="http://schemas.microsoft.com/office/drawing/2014/main" id="{2A77EC97-0318-43A6-9937-1F34B81018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351F1D-F7C8-4FDE-A87C-DFE0B50FA99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445607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97BB-DD4F-4077-B2D8-AB2B24D897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7887DF-E219-4590-A072-C32C4402099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4" name="Footer Placeholder 3">
            <a:extLst>
              <a:ext uri="{FF2B5EF4-FFF2-40B4-BE49-F238E27FC236}">
                <a16:creationId xmlns:a16="http://schemas.microsoft.com/office/drawing/2014/main" id="{1ADBBB19-AC54-4F5B-818A-FC1D75882E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2DADC3-9518-4BAF-8F58-9E36228AE3ED}"/>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956556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0258C-8CE2-448E-AAF3-A5AA18F5C6D7}"/>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3" name="Footer Placeholder 2">
            <a:extLst>
              <a:ext uri="{FF2B5EF4-FFF2-40B4-BE49-F238E27FC236}">
                <a16:creationId xmlns:a16="http://schemas.microsoft.com/office/drawing/2014/main" id="{EF607B95-16D7-4E84-8CA3-895A83393E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6F6529-3001-47CB-87E2-88D1006B8044}"/>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384936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8CA-2E81-41A1-99F4-C727FB0FA9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DDC2B7-56C2-48AF-8C20-39334446C4A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87EB71-FD41-4983-AEBD-E8BB8ADB1D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64993-9B7C-41EA-8B0E-AA2CC1EC6336}"/>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8E2AE7BF-2CD0-4942-80C3-97D4D94B2A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251B8-E6B8-4800-8E8E-9EE7AE9CE8D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1585631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0661-13F9-4181-938E-E36E4FB337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61139B-3F0B-498B-8AE8-ED1B57045D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A8891A-8EAF-4741-BE07-54CEE68315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AE421-957F-4290-B9FC-B243C478A2E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6" name="Footer Placeholder 5">
            <a:extLst>
              <a:ext uri="{FF2B5EF4-FFF2-40B4-BE49-F238E27FC236}">
                <a16:creationId xmlns:a16="http://schemas.microsoft.com/office/drawing/2014/main" id="{58FB5868-BA1F-4AF9-BE35-D45D8FA75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7F8C76-247A-484D-922A-F222C2BCCE6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650307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D9D3-A4BF-4C14-B574-AF0F0939C7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2897CF-0EC6-4DBB-9C06-0995C39D7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906A-7625-4D4A-989F-A54936781BB4}"/>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B7EA6722-FA87-4F24-9D15-AB642A79C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33E05-F3B3-4CE3-8EB8-D16A5C75611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73288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29/12/2021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852A8-CDDA-48F9-B7FE-0B13BD6FB07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E21FB-94B1-4998-9C6C-3A229497A2B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5A45E-0821-42AF-92BF-91CAFF7F2773}"/>
              </a:ext>
            </a:extLst>
          </p:cNvPr>
          <p:cNvSpPr>
            <a:spLocks noGrp="1"/>
          </p:cNvSpPr>
          <p:nvPr>
            <p:ph type="dt" sz="half" idx="10"/>
          </p:nvPr>
        </p:nvSpPr>
        <p:spPr/>
        <p:txBody>
          <a:body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1C180D0C-DA22-4CEF-AF2E-1773BF970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E5161F-D954-4E84-A69D-4BA247CFA4EF}"/>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586554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6EE7-33B1-4659-96E8-E70808E278B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3B8710-6E77-45D1-9067-F84586D3CE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E3A2F7-4B82-4374-AF86-9B9758BFE2A4}"/>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D8A7A75A-4220-4DBD-A4E5-F93DECF8D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2F1A1-3F87-47CA-BFA4-68BFAA0BB342}"/>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732515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A10-54D3-44AA-902E-CAE85D45C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81031-B4FE-4C44-96A5-903C93D7A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61DF7-C5B7-4DB5-BC2B-BE207D9F411B}"/>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0722341D-B6D4-42C5-BAD3-825245D4B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FB301-2FC7-4A34-BCF5-8F722DCDCEBB}"/>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7420152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641D-0E6F-4D25-AE78-286BA84D23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D6DEF0-EFC7-4811-859E-13AF585BE20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7676-6DA3-4759-9516-1C59140F88A7}"/>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F2E25724-5E17-4D79-A729-03CD524E3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E6C77-2DDF-45A3-A92A-6B41BE4290D3}"/>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5027892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FF2F-FAD8-4FE3-BE01-E535ECD45D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52C116-4C1A-4A10-8C85-3CDEA1A4EE9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1D56E1-6338-4CDE-BC20-4FAA98E5B4A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6A2E5B-54B5-4731-B955-A6C87C3739A5}"/>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7889269B-78D5-47C1-B547-0669C2E2F2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5E348B-96C7-4B0F-86D9-B719827DBB1F}"/>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6902037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B4D5-BF93-47F8-B47C-8FA480AD21A0}"/>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452586-0B92-4055-81BD-0662979A59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0C0BE-4411-4E43-96CF-CD016C858E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AC1E0C-44BB-4089-AC5E-63554E22AD6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C0541-1877-49A5-A1F0-3DB0C3629F2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D1C8A0-75CE-46B4-B005-57BFD2B17057}"/>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8" name="Footer Placeholder 7">
            <a:extLst>
              <a:ext uri="{FF2B5EF4-FFF2-40B4-BE49-F238E27FC236}">
                <a16:creationId xmlns:a16="http://schemas.microsoft.com/office/drawing/2014/main" id="{E8FCBFA4-9735-44C0-840B-18559AEA61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D80151-D633-48AE-BBA9-D1EE54E5B54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756673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342D-C4B0-4F13-9415-C96D8D42B9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3E6BA4-7D97-4512-9207-C7306947FAF2}"/>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4" name="Footer Placeholder 3">
            <a:extLst>
              <a:ext uri="{FF2B5EF4-FFF2-40B4-BE49-F238E27FC236}">
                <a16:creationId xmlns:a16="http://schemas.microsoft.com/office/drawing/2014/main" id="{B7D7730C-443B-437F-BB5A-F61F7CCA47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A1CF6-55FB-4965-AC00-52348CFAB6D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01240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59F31-DAEF-4C8B-8350-667EEB90B27C}"/>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3" name="Footer Placeholder 2">
            <a:extLst>
              <a:ext uri="{FF2B5EF4-FFF2-40B4-BE49-F238E27FC236}">
                <a16:creationId xmlns:a16="http://schemas.microsoft.com/office/drawing/2014/main" id="{F2D863F1-FA8E-4347-A3EB-C7B9A9920E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A45F2D-3245-45CF-AC01-063A0DCD6BC4}"/>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9991361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0367-05B9-4CC3-B48E-80635701E3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0A5637-87C0-41E0-BA78-69F95BDED66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DB9AAB-6110-476B-9C8A-57CAE018B6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A074-43E6-48C7-B689-F9A2D1852E04}"/>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E8618C45-B929-4263-9C0D-E87438109A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3908C4-C239-4480-8852-1C812C664E5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295535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66EE-8A2E-43F5-A10A-8AD3771F52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1D9492-EFA1-4F26-A38A-EB502411E5C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D75259-64BA-4B6F-9BC7-C9E2B937EE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D9D68-FABE-413C-90DD-081A6F36F760}"/>
              </a:ext>
            </a:extLst>
          </p:cNvPr>
          <p:cNvSpPr>
            <a:spLocks noGrp="1"/>
          </p:cNvSpPr>
          <p:nvPr>
            <p:ph type="dt" sz="half" idx="10"/>
          </p:nvPr>
        </p:nvSpPr>
        <p:spPr/>
        <p:txBody>
          <a:bodyPr/>
          <a:lstStyle/>
          <a:p>
            <a:fld id="{48BBE26B-49CC-49B4-AB02-D13493F3E413}" type="datetimeFigureOut">
              <a:rPr lang="en-GB" smtClean="0"/>
              <a:t>29/12/2021</a:t>
            </a:fld>
            <a:endParaRPr lang="en-GB"/>
          </a:p>
        </p:txBody>
      </p:sp>
      <p:sp>
        <p:nvSpPr>
          <p:cNvPr id="6" name="Footer Placeholder 5">
            <a:extLst>
              <a:ext uri="{FF2B5EF4-FFF2-40B4-BE49-F238E27FC236}">
                <a16:creationId xmlns:a16="http://schemas.microsoft.com/office/drawing/2014/main" id="{78B11AB3-0A52-4F27-A14C-F0F19348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CF00F-D1A7-4B37-B64E-B7A14642C50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85093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17" Type="http://schemas.openxmlformats.org/officeDocument/2006/relationships/image" Target="../media/image1.png"/><Relationship Id="rId2" Type="http://schemas.openxmlformats.org/officeDocument/2006/relationships/slideLayout" Target="../slideLayouts/slideLayout48.xml"/><Relationship Id="rId16" Type="http://schemas.openxmlformats.org/officeDocument/2006/relationships/image" Target="../media/image5.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2.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3.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17" Type="http://schemas.openxmlformats.org/officeDocument/2006/relationships/image" Target="../media/image1.png"/><Relationship Id="rId2" Type="http://schemas.openxmlformats.org/officeDocument/2006/relationships/slideLayout" Target="../slideLayouts/slideLayout59.xml"/><Relationship Id="rId16" Type="http://schemas.openxmlformats.org/officeDocument/2006/relationships/image" Target="../media/image5.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2.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3.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6" Type="http://schemas.openxmlformats.org/officeDocument/2006/relationships/image" Target="../media/image5.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2.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29/12/2021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5" name="Picture 14" descr="Icon&#10;&#10;Description automatically generated">
            <a:extLst>
              <a:ext uri="{FF2B5EF4-FFF2-40B4-BE49-F238E27FC236}">
                <a16:creationId xmlns:a16="http://schemas.microsoft.com/office/drawing/2014/main" id="{098F0547-4D81-48C0-AEBA-351FA48ABC8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9011155">
            <a:off x="-475403" y="-626009"/>
            <a:ext cx="1469038" cy="1466557"/>
          </a:xfrm>
          <a:prstGeom prst="rect">
            <a:avLst/>
          </a:prstGeom>
        </p:spPr>
      </p:pic>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99" r:id="rId12"/>
    <p:sldLayoutId id="2147483881" r:id="rId13"/>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BB154A-4CDD-4A53-93EC-6310397BD71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5C26F-5D08-4A71-A865-90528D843F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dirty="0">
                <a:solidFill>
                  <a:srgbClr val="712E88"/>
                </a:solidFill>
              </a:rPr>
              <a:t>#</a:t>
            </a:r>
            <a:r>
              <a:rPr lang="en-GB" sz="3000" b="1" dirty="0" err="1">
                <a:solidFill>
                  <a:srgbClr val="712E88"/>
                </a:solidFill>
              </a:rPr>
              <a:t>BePartOfTheSolution</a:t>
            </a:r>
            <a:endParaRPr lang="en-GB" sz="3000" b="1" dirty="0">
              <a:solidFill>
                <a:srgbClr val="712E88"/>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solidFill>
            <a:srgbClr val="712E88"/>
          </a:solidFill>
          <a:ln>
            <a:solidFill>
              <a:srgbClr val="712E88"/>
            </a:solidFill>
          </a:ln>
        </p:spPr>
        <p:txBody>
          <a:bodyPr wrap="square" rtlCol="0">
            <a:spAutoFit/>
          </a:bodyPr>
          <a:lstStyle/>
          <a:p>
            <a:pPr algn="ctr"/>
            <a:r>
              <a:rPr lang="en-GB" sz="1800" dirty="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dirty="0"/>
          </a:p>
        </p:txBody>
      </p:sp>
      <p:pic>
        <p:nvPicPr>
          <p:cNvPr id="15" name="Picture 14" descr="Icon&#10;&#10;Description automatically generated">
            <a:extLst>
              <a:ext uri="{FF2B5EF4-FFF2-40B4-BE49-F238E27FC236}">
                <a16:creationId xmlns:a16="http://schemas.microsoft.com/office/drawing/2014/main" id="{E0D71A45-E55B-4D35-88FD-C122FA1C536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3941069">
            <a:off x="-393042" y="-567278"/>
            <a:ext cx="1374762" cy="1372440"/>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01BCA-D9D7-4730-95AB-6EEA4562FE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2EEA40F-60F6-47E9-9F1A-56B2EAB5EB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C3CC17E-EC19-4439-B28B-8414E31CAE4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768C0-30A1-4AC6-9DEC-7D24D7F560BF}" type="datetimeFigureOut">
              <a:rPr lang="en-GB" smtClean="0"/>
              <a:t>29/12/2021</a:t>
            </a:fld>
            <a:endParaRPr lang="en-GB"/>
          </a:p>
        </p:txBody>
      </p:sp>
      <p:sp>
        <p:nvSpPr>
          <p:cNvPr id="5" name="Footer Placeholder 4">
            <a:extLst>
              <a:ext uri="{FF2B5EF4-FFF2-40B4-BE49-F238E27FC236}">
                <a16:creationId xmlns:a16="http://schemas.microsoft.com/office/drawing/2014/main" id="{EB035186-9C2D-4BBD-923E-C103C164FDA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F62228-9BEF-4B4C-8FE6-D41736B1DD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3764B-372E-49F7-9A0D-35AC17700F93}" type="slidenum">
              <a:rPr lang="en-GB" smtClean="0"/>
              <a:t>‹#›</a:t>
            </a:fld>
            <a:endParaRPr lang="en-GB"/>
          </a:p>
        </p:txBody>
      </p:sp>
      <p:pic>
        <p:nvPicPr>
          <p:cNvPr id="7" name="Picture 6" descr="Logo&#10;&#10;Description automatically generated">
            <a:extLst>
              <a:ext uri="{FF2B5EF4-FFF2-40B4-BE49-F238E27FC236}">
                <a16:creationId xmlns:a16="http://schemas.microsoft.com/office/drawing/2014/main" id="{D3874DE5-0F4D-4649-A5F3-0F8B9833B3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1" name="Picture 10" descr="Icon&#10;&#10;Description automatically generated">
            <a:extLst>
              <a:ext uri="{FF2B5EF4-FFF2-40B4-BE49-F238E27FC236}">
                <a16:creationId xmlns:a16="http://schemas.microsoft.com/office/drawing/2014/main" id="{07B00C9A-E3D8-457E-9307-1DE662663CF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11155">
            <a:off x="-444393" y="-615989"/>
            <a:ext cx="1469038" cy="1466557"/>
          </a:xfrm>
          <a:prstGeom prst="rect">
            <a:avLst/>
          </a:prstGeom>
        </p:spPr>
      </p:pic>
    </p:spTree>
    <p:extLst>
      <p:ext uri="{BB962C8B-B14F-4D97-AF65-F5344CB8AC3E}">
        <p14:creationId xmlns:p14="http://schemas.microsoft.com/office/powerpoint/2010/main" val="44098570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29/12/2021</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dirty="0">
                <a:solidFill>
                  <a:srgbClr val="EDB834"/>
                </a:solidFill>
              </a:rPr>
              <a:t>#</a:t>
            </a:r>
            <a:r>
              <a:rPr lang="en-GB" sz="3000" b="1" dirty="0" err="1">
                <a:solidFill>
                  <a:srgbClr val="EDB834"/>
                </a:solidFill>
              </a:rPr>
              <a:t>BePartOfTheSolution</a:t>
            </a:r>
            <a:endParaRPr lang="en-GB" sz="3000" b="1" dirty="0">
              <a:solidFill>
                <a:srgbClr val="EDB834"/>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solidFill>
            <a:srgbClr val="EDB834"/>
          </a:solidFill>
          <a:ln>
            <a:solidFill>
              <a:srgbClr val="EDB834"/>
            </a:solidFill>
          </a:ln>
        </p:spPr>
        <p:txBody>
          <a:bodyPr wrap="square" rtlCol="0">
            <a:spAutoFit/>
          </a:bodyPr>
          <a:lstStyle/>
          <a:p>
            <a:pPr algn="ctr"/>
            <a:r>
              <a:rPr lang="en-GB" sz="1800" dirty="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dirty="0"/>
          </a:p>
        </p:txBody>
      </p:sp>
      <p:pic>
        <p:nvPicPr>
          <p:cNvPr id="18" name="Picture 17" descr="Icon&#10;&#10;Description automatically generated">
            <a:extLst>
              <a:ext uri="{FF2B5EF4-FFF2-40B4-BE49-F238E27FC236}">
                <a16:creationId xmlns:a16="http://schemas.microsoft.com/office/drawing/2014/main" id="{209A22B5-1240-4724-8122-846B73E30E7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11155">
            <a:off x="-474523" y="-596755"/>
            <a:ext cx="1469038" cy="1466557"/>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8316A0-E902-47ED-AACC-94AD790ECF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E57D1D-9A5A-41D5-AB9A-A8595BC17F1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847A4B-3916-47A8-9FEA-4B31D5C713C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9177D8-F209-473E-97B6-F7A1A7814214}" type="datetimeFigureOut">
              <a:rPr lang="en-GB" smtClean="0"/>
              <a:t>29/12/2021</a:t>
            </a:fld>
            <a:endParaRPr lang="en-GB"/>
          </a:p>
        </p:txBody>
      </p:sp>
      <p:sp>
        <p:nvSpPr>
          <p:cNvPr id="5" name="Footer Placeholder 4">
            <a:extLst>
              <a:ext uri="{FF2B5EF4-FFF2-40B4-BE49-F238E27FC236}">
                <a16:creationId xmlns:a16="http://schemas.microsoft.com/office/drawing/2014/main" id="{D3D81E3F-F25B-43A3-93C2-710F55ECA2C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82E035-8CC5-46A3-A634-C8F448085B1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38C90-1CA1-444B-9124-281EBDC23D8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D74E0BE4-6B18-4CF0-B9BD-ED4CBDEC10D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3E18DE5A-3706-4144-83E6-32256B6ED81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5AB59404-2E2E-4EA4-B8AD-7C98B15F943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018A4577-ADAF-4F53-9A7D-F06881F3554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1" name="Rectangle 10">
            <a:extLst>
              <a:ext uri="{FF2B5EF4-FFF2-40B4-BE49-F238E27FC236}">
                <a16:creationId xmlns:a16="http://schemas.microsoft.com/office/drawing/2014/main" id="{968970BA-8CB0-4532-9FF9-326AA80758DE}"/>
              </a:ext>
            </a:extLst>
          </p:cNvPr>
          <p:cNvSpPr/>
          <p:nvPr userDrawn="1"/>
        </p:nvSpPr>
        <p:spPr>
          <a:xfrm>
            <a:off x="0" y="6034964"/>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E945656-6B13-4B87-A9BA-1E43071DCBC1}"/>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79151073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29/12/2021</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7" name="TextBox 16">
            <a:extLst>
              <a:ext uri="{FF2B5EF4-FFF2-40B4-BE49-F238E27FC236}">
                <a16:creationId xmlns:a16="http://schemas.microsoft.com/office/drawing/2014/main" id="{8BFC111A-3389-43E4-A04C-5F79EEBB3E76}"/>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
        <p:nvSpPr>
          <p:cNvPr id="18" name="Rectangle 17">
            <a:extLst>
              <a:ext uri="{FF2B5EF4-FFF2-40B4-BE49-F238E27FC236}">
                <a16:creationId xmlns:a16="http://schemas.microsoft.com/office/drawing/2014/main" id="{D7AE6CB5-4B78-4CBC-869B-A139B6EF23F2}"/>
              </a:ext>
            </a:extLst>
          </p:cNvPr>
          <p:cNvSpPr/>
          <p:nvPr userDrawn="1"/>
        </p:nvSpPr>
        <p:spPr>
          <a:xfrm>
            <a:off x="0" y="6034964"/>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6604EC63-9B9B-43D4-96F2-1828A5B4B451}"/>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3618294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1A3B3-103D-471A-B943-BB92206355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4121B5-58AC-42E0-9EAB-BBC49A59B0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2EC01-21A2-4026-A02D-01196E7B2F9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DBE1-C5E5-438B-8408-A2F0F37B4919}" type="datetimeFigureOut">
              <a:rPr lang="en-GB" smtClean="0"/>
              <a:t>29/12/2021</a:t>
            </a:fld>
            <a:endParaRPr lang="en-GB"/>
          </a:p>
        </p:txBody>
      </p:sp>
      <p:sp>
        <p:nvSpPr>
          <p:cNvPr id="5" name="Footer Placeholder 4">
            <a:extLst>
              <a:ext uri="{FF2B5EF4-FFF2-40B4-BE49-F238E27FC236}">
                <a16:creationId xmlns:a16="http://schemas.microsoft.com/office/drawing/2014/main" id="{2B9713C0-8CA4-4AB2-AFA9-3DCD9003B30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DF1E8F-9067-48E5-9BB6-D10C4D7C5B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0F40-BCE9-4723-AC8B-EE60B1F4543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780E0270-28AB-4C20-9A73-A4F4F65717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7E96B30-9665-433A-A670-19E3AB30E1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CBEE91CE-1053-4300-8A84-55AF5C48FE5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D88FD5C9-BC9D-4850-A755-E39C1C703CF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1" name="Picture 10" descr="Logo&#10;&#10;Description automatically generated">
            <a:extLst>
              <a:ext uri="{FF2B5EF4-FFF2-40B4-BE49-F238E27FC236}">
                <a16:creationId xmlns:a16="http://schemas.microsoft.com/office/drawing/2014/main" id="{8166695C-5B9B-474C-9A60-8BA178FA53F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261764226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0AEF2A-CB13-498A-A9B6-DE11490DC8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83D084-6E1D-4469-AA7B-B67913A7E2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29311A-CD39-48E9-AC9C-940E4487B5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B24E5-F630-4735-80CD-B2DB01889098}" type="datetimeFigureOut">
              <a:rPr lang="en-GB" smtClean="0"/>
              <a:t>29/12/2021</a:t>
            </a:fld>
            <a:endParaRPr lang="en-GB"/>
          </a:p>
        </p:txBody>
      </p:sp>
      <p:sp>
        <p:nvSpPr>
          <p:cNvPr id="5" name="Footer Placeholder 4">
            <a:extLst>
              <a:ext uri="{FF2B5EF4-FFF2-40B4-BE49-F238E27FC236}">
                <a16:creationId xmlns:a16="http://schemas.microsoft.com/office/drawing/2014/main" id="{01139796-9FAA-48AE-A5FA-1BBE5EA86EB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59F8EC-C151-4CCF-B7A2-524E50B2B48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A54AD-51B3-4898-9E71-3D9EA39FD4EA}" type="slidenum">
              <a:rPr lang="en-GB" smtClean="0"/>
              <a:t>‹#›</a:t>
            </a:fld>
            <a:endParaRPr lang="en-GB"/>
          </a:p>
        </p:txBody>
      </p:sp>
      <p:sp>
        <p:nvSpPr>
          <p:cNvPr id="12" name="Rectangle 11">
            <a:extLst>
              <a:ext uri="{FF2B5EF4-FFF2-40B4-BE49-F238E27FC236}">
                <a16:creationId xmlns:a16="http://schemas.microsoft.com/office/drawing/2014/main" id="{86596816-1D0F-4AD4-89F7-4095704C59FE}"/>
              </a:ext>
            </a:extLst>
          </p:cNvPr>
          <p:cNvSpPr/>
          <p:nvPr userDrawn="1"/>
        </p:nvSpPr>
        <p:spPr>
          <a:xfrm>
            <a:off x="0" y="6037006"/>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7A2C80B-1C74-44F0-B5C8-38CDD5272C3E}"/>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dirty="0">
                <a:solidFill>
                  <a:schemeClr val="bg1"/>
                </a:solidFill>
              </a:rPr>
              <a:t>#</a:t>
            </a:r>
            <a:r>
              <a:rPr lang="en-GB" sz="3000" b="1" dirty="0" err="1">
                <a:solidFill>
                  <a:schemeClr val="bg1"/>
                </a:solidFill>
              </a:rPr>
              <a:t>BePartOfTheSolution</a:t>
            </a:r>
            <a:endParaRPr lang="en-GB" sz="3000" b="1" dirty="0">
              <a:solidFill>
                <a:schemeClr val="bg1"/>
              </a:solidFill>
            </a:endParaRPr>
          </a:p>
        </p:txBody>
      </p:sp>
    </p:spTree>
    <p:extLst>
      <p:ext uri="{BB962C8B-B14F-4D97-AF65-F5344CB8AC3E}">
        <p14:creationId xmlns:p14="http://schemas.microsoft.com/office/powerpoint/2010/main" val="23025943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38EF8-CCB1-4085-9DC1-CB07EB0688B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AF131-6D8F-42FB-9924-25BECA71E0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63287-26B4-4144-9121-5D0CD8BB87F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F9C03-CBBB-4B76-82B8-C9FCDA9FA10A}" type="datetimeFigureOut">
              <a:rPr lang="en-GB" smtClean="0"/>
              <a:t>29/12/2021</a:t>
            </a:fld>
            <a:endParaRPr lang="en-GB"/>
          </a:p>
        </p:txBody>
      </p:sp>
      <p:sp>
        <p:nvSpPr>
          <p:cNvPr id="5" name="Footer Placeholder 4">
            <a:extLst>
              <a:ext uri="{FF2B5EF4-FFF2-40B4-BE49-F238E27FC236}">
                <a16:creationId xmlns:a16="http://schemas.microsoft.com/office/drawing/2014/main" id="{3689B030-42B0-42FA-A071-B6CF01C861A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6630AD-2050-415C-9C2E-070F4A3DBAE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81516-2369-4D55-92CD-83AF186CA14B}"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27FF7ED5-BDC4-4751-968C-8D53758C60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220400F-2A6B-46E7-9654-705F4DC032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180EA08C-CEB2-46EF-AF7A-8615638093E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16D9BB16-BCA5-47B8-B06E-AC70E3A2D59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759835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1D873-B0C3-4BB5-A4B9-70BAB4AFCE7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00476A-8327-419E-99AB-649B989BB7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0CA974-FF31-4F81-A707-36BDA8BC62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BE26B-49CC-49B4-AB02-D13493F3E413}" type="datetimeFigureOut">
              <a:rPr lang="en-GB" smtClean="0"/>
              <a:t>29/12/2021</a:t>
            </a:fld>
            <a:endParaRPr lang="en-GB"/>
          </a:p>
        </p:txBody>
      </p:sp>
      <p:sp>
        <p:nvSpPr>
          <p:cNvPr id="5" name="Footer Placeholder 4">
            <a:extLst>
              <a:ext uri="{FF2B5EF4-FFF2-40B4-BE49-F238E27FC236}">
                <a16:creationId xmlns:a16="http://schemas.microsoft.com/office/drawing/2014/main" id="{CADA59F7-A732-42D4-9DF7-CCE905562B4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84AECB-FB91-4952-ADF7-6C827F28525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9285C-D667-4CE2-9FA1-C63BA712584C}" type="slidenum">
              <a:rPr lang="en-GB" smtClean="0"/>
              <a:t>‹#›</a:t>
            </a:fld>
            <a:endParaRPr lang="en-GB"/>
          </a:p>
        </p:txBody>
      </p:sp>
    </p:spTree>
    <p:extLst>
      <p:ext uri="{BB962C8B-B14F-4D97-AF65-F5344CB8AC3E}">
        <p14:creationId xmlns:p14="http://schemas.microsoft.com/office/powerpoint/2010/main" val="376204478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0.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6992-8731-47F6-8135-80D64017FC3E}"/>
              </a:ext>
            </a:extLst>
          </p:cNvPr>
          <p:cNvSpPr>
            <a:spLocks noGrp="1"/>
          </p:cNvSpPr>
          <p:nvPr>
            <p:ph type="title"/>
          </p:nvPr>
        </p:nvSpPr>
        <p:spPr/>
        <p:txBody>
          <a:bodyPr/>
          <a:lstStyle/>
          <a:p>
            <a:pPr algn="ctr"/>
            <a:r>
              <a:rPr kumimoji="0" lang="en-GB" sz="4800" b="0" i="0" u="none" strike="noStrike" kern="1200" cap="none" spc="0" normalizeH="0" baseline="0" noProof="0" dirty="0">
                <a:ln>
                  <a:noFill/>
                </a:ln>
                <a:solidFill>
                  <a:srgbClr val="1474B6"/>
                </a:solidFill>
                <a:effectLst/>
                <a:uLnTx/>
                <a:uFillTx/>
                <a:latin typeface="Gill Sans"/>
                <a:ea typeface="Gill Sans"/>
                <a:cs typeface="Gill Sans"/>
                <a:sym typeface="Gill Sans"/>
              </a:rPr>
              <a:t>Variants of Concern</a:t>
            </a:r>
            <a:endParaRPr lang="en-GB" dirty="0"/>
          </a:p>
        </p:txBody>
      </p:sp>
      <p:sp>
        <p:nvSpPr>
          <p:cNvPr id="3" name="Content Placeholder 2">
            <a:extLst>
              <a:ext uri="{FF2B5EF4-FFF2-40B4-BE49-F238E27FC236}">
                <a16:creationId xmlns:a16="http://schemas.microsoft.com/office/drawing/2014/main" id="{D018DDFF-C5A1-447F-AB0B-EB16D664EBE5}"/>
              </a:ext>
            </a:extLst>
          </p:cNvPr>
          <p:cNvSpPr>
            <a:spLocks noGrp="1"/>
          </p:cNvSpPr>
          <p:nvPr>
            <p:ph idx="1"/>
          </p:nvPr>
        </p:nvSpPr>
        <p:spPr/>
        <p:txBody>
          <a:bodyPr vert="horz" lIns="91440" tIns="45720" rIns="91440" bIns="45720" rtlCol="0" anchor="t">
            <a:normAutofit/>
          </a:bodyPr>
          <a:lstStyle/>
          <a:p>
            <a:pPr marL="0" indent="0">
              <a:lnSpc>
                <a:spcPct val="115000"/>
              </a:lnSpc>
              <a:spcBef>
                <a:spcPts val="0"/>
              </a:spcBef>
              <a:buClr>
                <a:schemeClr val="dk1"/>
              </a:buClr>
              <a:buSzPts val="1100"/>
              <a:buNone/>
            </a:pPr>
            <a:r>
              <a:rPr lang="en-GB" sz="2400" b="1" dirty="0">
                <a:solidFill>
                  <a:schemeClr val="accent5">
                    <a:lumMod val="50000"/>
                  </a:schemeClr>
                </a:solidFill>
                <a:highlight>
                  <a:srgbClr val="FFFFFF"/>
                </a:highlight>
                <a:latin typeface="Gill Sans"/>
                <a:ea typeface="Gill Sans"/>
                <a:cs typeface="Gill Sans"/>
                <a:sym typeface="Gill Sans"/>
              </a:rPr>
              <a:t>Objectives:</a:t>
            </a:r>
            <a:r>
              <a:rPr lang="en-GB" sz="2400" b="1" dirty="0">
                <a:solidFill>
                  <a:schemeClr val="accent5">
                    <a:lumMod val="50000"/>
                  </a:schemeClr>
                </a:solidFill>
                <a:highlight>
                  <a:srgbClr val="FFFFFF"/>
                </a:highlight>
                <a:latin typeface="Gill Sans"/>
                <a:ea typeface="Gill Sans"/>
                <a:cs typeface="Gill Sans"/>
                <a:sym typeface="Comfortaa"/>
              </a:rPr>
              <a:t> </a:t>
            </a:r>
            <a:endParaRPr lang="en-GB" sz="2400" b="1" dirty="0">
              <a:solidFill>
                <a:schemeClr val="accent5">
                  <a:lumMod val="50000"/>
                </a:schemeClr>
              </a:solidFill>
              <a:highlight>
                <a:srgbClr val="FFFFFF"/>
              </a:highlight>
              <a:latin typeface="Gill Sans"/>
              <a:ea typeface="Comfortaa"/>
              <a:cs typeface="Comfortaa"/>
            </a:endParaRPr>
          </a:p>
          <a:p>
            <a:pPr marL="0" lvl="0" indent="0" algn="l" rtl="0">
              <a:lnSpc>
                <a:spcPct val="115000"/>
              </a:lnSpc>
              <a:spcBef>
                <a:spcPts val="0"/>
              </a:spcBef>
              <a:spcAft>
                <a:spcPts val="0"/>
              </a:spcAft>
              <a:buClr>
                <a:schemeClr val="dk1"/>
              </a:buClr>
              <a:buSzPts val="1100"/>
              <a:buNone/>
            </a:pPr>
            <a:endParaRPr lang="en-GB" sz="2400" dirty="0">
              <a:solidFill>
                <a:srgbClr val="073763"/>
              </a:solidFill>
              <a:highlight>
                <a:srgbClr val="FFFFFF"/>
              </a:highlight>
              <a:latin typeface="Gill Sans"/>
              <a:ea typeface="Comfortaa"/>
              <a:cs typeface="Comfortaa"/>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r>
              <a:rPr lang="en-GB" sz="2400" dirty="0">
                <a:solidFill>
                  <a:schemeClr val="accent5">
                    <a:lumMod val="50000"/>
                  </a:schemeClr>
                </a:solidFill>
                <a:highlight>
                  <a:srgbClr val="FFFFFF"/>
                </a:highlight>
                <a:latin typeface="Gill Sans"/>
                <a:ea typeface="Gill Sans"/>
                <a:cs typeface="Gill Sans"/>
                <a:sym typeface="Gill Sans"/>
              </a:rPr>
              <a:t>To explain in simple terms how a virus mutates​.​​​</a:t>
            </a: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endParaRPr lang="en-GB" sz="2400" dirty="0">
              <a:solidFill>
                <a:schemeClr val="accent5">
                  <a:lumMod val="50000"/>
                </a:schemeClr>
              </a:solidFill>
              <a:highlight>
                <a:srgbClr val="FFFFFF"/>
              </a:highlight>
              <a:latin typeface="Gill Sans"/>
              <a:ea typeface="Gill Sans"/>
              <a:cs typeface="Gill Sans"/>
              <a:sym typeface="Gill Sans"/>
            </a:endParaRP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r>
              <a:rPr lang="en-GB" sz="2400" dirty="0">
                <a:solidFill>
                  <a:schemeClr val="accent5">
                    <a:lumMod val="50000"/>
                  </a:schemeClr>
                </a:solidFill>
                <a:highlight>
                  <a:srgbClr val="FFFFFF"/>
                </a:highlight>
                <a:latin typeface="Gill Sans"/>
                <a:ea typeface="Gill Sans"/>
                <a:cs typeface="Gill Sans"/>
                <a:sym typeface="Gill Sans"/>
              </a:rPr>
              <a:t>To explain what a 'Variant of Concern' (</a:t>
            </a:r>
            <a:r>
              <a:rPr lang="en-GB" sz="2400" dirty="0" err="1">
                <a:solidFill>
                  <a:schemeClr val="accent5">
                    <a:lumMod val="50000"/>
                  </a:schemeClr>
                </a:solidFill>
                <a:highlight>
                  <a:srgbClr val="FFFFFF"/>
                </a:highlight>
                <a:latin typeface="Gill Sans"/>
                <a:ea typeface="Gill Sans"/>
                <a:cs typeface="Gill Sans"/>
                <a:sym typeface="Gill Sans"/>
              </a:rPr>
              <a:t>VoC</a:t>
            </a:r>
            <a:r>
              <a:rPr lang="en-GB" sz="2400" dirty="0">
                <a:solidFill>
                  <a:schemeClr val="accent5">
                    <a:lumMod val="50000"/>
                  </a:schemeClr>
                </a:solidFill>
                <a:highlight>
                  <a:srgbClr val="FFFFFF"/>
                </a:highlight>
                <a:latin typeface="Gill Sans"/>
                <a:ea typeface="Gill Sans"/>
                <a:cs typeface="Gill Sans"/>
                <a:sym typeface="Gill Sans"/>
              </a:rPr>
              <a:t>) means.​​​​</a:t>
            </a:r>
          </a:p>
          <a:p>
            <a:pPr lvl="0" algn="l" rtl="0">
              <a:lnSpc>
                <a:spcPct val="115000"/>
              </a:lnSpc>
              <a:spcBef>
                <a:spcPts val="0"/>
              </a:spcBef>
              <a:spcAft>
                <a:spcPts val="0"/>
              </a:spcAft>
              <a:buClr>
                <a:schemeClr val="accent5">
                  <a:lumMod val="50000"/>
                </a:schemeClr>
              </a:buClr>
              <a:buSzPct val="100000"/>
              <a:buFont typeface="Arial" panose="020B0604020202020204" pitchFamily="34" charset="0"/>
              <a:buChar char="•"/>
            </a:pPr>
            <a:endParaRPr lang="en-GB" sz="2400" dirty="0">
              <a:solidFill>
                <a:schemeClr val="accent5">
                  <a:lumMod val="50000"/>
                </a:schemeClr>
              </a:solidFill>
              <a:highlight>
                <a:srgbClr val="FFFFFF"/>
              </a:highlight>
              <a:latin typeface="Gill Sans"/>
              <a:ea typeface="Gill Sans"/>
              <a:cs typeface="Gill Sans"/>
              <a:sym typeface="Gill Sans"/>
            </a:endParaRPr>
          </a:p>
          <a:p>
            <a:pPr>
              <a:lnSpc>
                <a:spcPct val="115000"/>
              </a:lnSpc>
              <a:spcBef>
                <a:spcPts val="0"/>
              </a:spcBef>
              <a:buClr>
                <a:schemeClr val="accent5">
                  <a:lumMod val="50000"/>
                </a:schemeClr>
              </a:buClr>
              <a:buSzPct val="100000"/>
            </a:pPr>
            <a:r>
              <a:rPr lang="en-GB" sz="2400" dirty="0">
                <a:solidFill>
                  <a:schemeClr val="accent5">
                    <a:lumMod val="50000"/>
                  </a:schemeClr>
                </a:solidFill>
                <a:highlight>
                  <a:srgbClr val="FFFFFF"/>
                </a:highlight>
                <a:latin typeface="Gill Sans"/>
                <a:ea typeface="Gill Sans"/>
                <a:cs typeface="Gill Sans"/>
                <a:sym typeface="Gill Sans"/>
              </a:rPr>
              <a:t>To know the measures we need to take to slow the spread of COVID-19, including the importance of testing.​</a:t>
            </a:r>
            <a:endParaRPr lang="en-GB" sz="2400" dirty="0">
              <a:solidFill>
                <a:schemeClr val="accent5">
                  <a:lumMod val="50000"/>
                </a:schemeClr>
              </a:solidFill>
            </a:endParaRPr>
          </a:p>
        </p:txBody>
      </p:sp>
    </p:spTree>
    <p:extLst>
      <p:ext uri="{BB962C8B-B14F-4D97-AF65-F5344CB8AC3E}">
        <p14:creationId xmlns:p14="http://schemas.microsoft.com/office/powerpoint/2010/main" val="1531657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A7D9D-7716-4326-BD98-36096F4979A0}"/>
              </a:ext>
            </a:extLst>
          </p:cNvPr>
          <p:cNvSpPr>
            <a:spLocks noGrp="1"/>
          </p:cNvSpPr>
          <p:nvPr>
            <p:ph type="ctrTitle" idx="4294967295"/>
          </p:nvPr>
        </p:nvSpPr>
        <p:spPr>
          <a:xfrm>
            <a:off x="1143000" y="494277"/>
            <a:ext cx="6858000" cy="3054350"/>
          </a:xfrm>
        </p:spPr>
        <p:txBody>
          <a:bodyPr>
            <a:normAutofit/>
          </a:bodyPr>
          <a:lstStyle/>
          <a:p>
            <a:r>
              <a:rPr lang="en-GB" sz="2400" dirty="0">
                <a:solidFill>
                  <a:schemeClr val="accent5">
                    <a:lumMod val="50000"/>
                  </a:schemeClr>
                </a:solidFill>
                <a:latin typeface="Gill Sans MT"/>
              </a:rPr>
              <a:t>Watch this clip from World Health Organisation that explains new variants and why it is important to work together to stop the spread of COVID-19</a:t>
            </a:r>
            <a:br>
              <a:rPr lang="en-GB" sz="2400" dirty="0">
                <a:latin typeface="Gill Sans MT"/>
                <a:cs typeface="+mj-lt"/>
              </a:rPr>
            </a:br>
            <a:br>
              <a:rPr lang="en-GB" sz="2400" dirty="0">
                <a:latin typeface="Gill Sans MT"/>
                <a:ea typeface="+mj-lt"/>
                <a:cs typeface="+mj-lt"/>
              </a:rPr>
            </a:br>
            <a:br>
              <a:rPr lang="en-GB" sz="2400" dirty="0">
                <a:latin typeface="Gill Sans MT"/>
                <a:cs typeface="+mj-lt"/>
              </a:rPr>
            </a:br>
            <a:endParaRPr lang="en-GB" sz="2400" dirty="0">
              <a:solidFill>
                <a:schemeClr val="accent5">
                  <a:lumMod val="50000"/>
                </a:schemeClr>
              </a:solidFill>
              <a:latin typeface="Gill Sans MT"/>
              <a:cs typeface="Calibri Light"/>
            </a:endParaRPr>
          </a:p>
        </p:txBody>
      </p:sp>
      <p:pic>
        <p:nvPicPr>
          <p:cNvPr id="4" name="WHO we need to stop the spread animation with audio">
            <a:hlinkClick r:id="" action="ppaction://media"/>
            <a:extLst>
              <a:ext uri="{FF2B5EF4-FFF2-40B4-BE49-F238E27FC236}">
                <a16:creationId xmlns:a16="http://schemas.microsoft.com/office/drawing/2014/main" id="{FB567961-6E18-4665-83D3-7C0EB2C0D1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251049"/>
            <a:ext cx="6096000" cy="3429000"/>
          </a:xfrm>
          <a:prstGeom prst="rect">
            <a:avLst/>
          </a:prstGeom>
        </p:spPr>
      </p:pic>
    </p:spTree>
    <p:extLst>
      <p:ext uri="{BB962C8B-B14F-4D97-AF65-F5344CB8AC3E}">
        <p14:creationId xmlns:p14="http://schemas.microsoft.com/office/powerpoint/2010/main" val="11525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grpSp>
        <p:nvGrpSpPr>
          <p:cNvPr id="2" name="Group 1">
            <a:extLst>
              <a:ext uri="{FF2B5EF4-FFF2-40B4-BE49-F238E27FC236}">
                <a16:creationId xmlns:a16="http://schemas.microsoft.com/office/drawing/2014/main" id="{99D17F23-C0A0-A745-8543-AEAF9C931549}"/>
              </a:ext>
            </a:extLst>
          </p:cNvPr>
          <p:cNvGrpSpPr/>
          <p:nvPr/>
        </p:nvGrpSpPr>
        <p:grpSpPr>
          <a:xfrm>
            <a:off x="3382513" y="1182019"/>
            <a:ext cx="4388626" cy="1855906"/>
            <a:chOff x="3335250" y="174125"/>
            <a:chExt cx="4388626" cy="2272861"/>
          </a:xfrm>
        </p:grpSpPr>
        <p:sp>
          <p:nvSpPr>
            <p:cNvPr id="267" name="Google Shape;267;gb435bdfc54_0_3"/>
            <p:cNvSpPr/>
            <p:nvPr/>
          </p:nvSpPr>
          <p:spPr>
            <a:xfrm>
              <a:off x="3335250" y="174125"/>
              <a:ext cx="4380000" cy="2272861"/>
            </a:xfrm>
            <a:prstGeom prst="wedgeRoundRectCallout">
              <a:avLst>
                <a:gd name="adj1" fmla="val -62020"/>
                <a:gd name="adj2" fmla="val -9173"/>
                <a:gd name="adj3" fmla="val 0"/>
              </a:avLst>
            </a:prstGeom>
            <a:solidFill>
              <a:srgbClr val="EAF0E0"/>
            </a:solidFill>
            <a:ln w="9525" cap="flat" cmpd="sng">
              <a:solidFill>
                <a:srgbClr val="162F3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b435bdfc54_0_3"/>
            <p:cNvSpPr txBox="1"/>
            <p:nvPr/>
          </p:nvSpPr>
          <p:spPr>
            <a:xfrm>
              <a:off x="3511276" y="459602"/>
              <a:ext cx="4212600" cy="170001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500"/>
                <a:buFont typeface="Arial"/>
                <a:buNone/>
              </a:pPr>
              <a:r>
                <a:rPr lang="en-GB" sz="2800" b="0" i="0" u="none" strike="noStrike" cap="none" dirty="0">
                  <a:solidFill>
                    <a:schemeClr val="accent5">
                      <a:lumMod val="75000"/>
                    </a:schemeClr>
                  </a:solidFill>
                  <a:latin typeface="Gill Sans"/>
                  <a:ea typeface="Gill Sans"/>
                  <a:cs typeface="Gill Sans"/>
                  <a:sym typeface="Gill Sans"/>
                </a:rPr>
                <a:t>Q says…. “Follow the guidelines and stop the variants!”</a:t>
              </a:r>
              <a:endParaRPr sz="2800" b="0" i="0" u="none" strike="noStrike" cap="none" dirty="0">
                <a:solidFill>
                  <a:schemeClr val="accent5">
                    <a:lumMod val="75000"/>
                  </a:schemeClr>
                </a:solidFill>
                <a:latin typeface="Gill Sans"/>
                <a:ea typeface="Gill Sans"/>
                <a:cs typeface="Gill Sans"/>
                <a:sym typeface="Gill Sans"/>
              </a:endParaRPr>
            </a:p>
          </p:txBody>
        </p:sp>
      </p:grpSp>
      <p:pic>
        <p:nvPicPr>
          <p:cNvPr id="4" name="Picture 3" descr="A picture containing text, clipart&#10;&#10;Description automatically generated">
            <a:extLst>
              <a:ext uri="{FF2B5EF4-FFF2-40B4-BE49-F238E27FC236}">
                <a16:creationId xmlns:a16="http://schemas.microsoft.com/office/drawing/2014/main" id="{F6FE178F-1DA7-42CA-B9EF-47F7268FF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1" y="1182019"/>
            <a:ext cx="2761496" cy="2761496"/>
          </a:xfrm>
          <a:prstGeom prst="rect">
            <a:avLst/>
          </a:prstGeom>
        </p:spPr>
      </p:pic>
    </p:spTree>
    <p:extLst>
      <p:ext uri="{BB962C8B-B14F-4D97-AF65-F5344CB8AC3E}">
        <p14:creationId xmlns:p14="http://schemas.microsoft.com/office/powerpoint/2010/main" val="2548526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06A4-120D-4120-A014-B0C172C33EEA}"/>
              </a:ext>
            </a:extLst>
          </p:cNvPr>
          <p:cNvSpPr>
            <a:spLocks noGrp="1"/>
          </p:cNvSpPr>
          <p:nvPr>
            <p:ph type="title" idx="4294967295"/>
          </p:nvPr>
        </p:nvSpPr>
        <p:spPr>
          <a:xfrm>
            <a:off x="1257300" y="23813"/>
            <a:ext cx="7886700" cy="958850"/>
          </a:xfrm>
        </p:spPr>
        <p:txBody>
          <a:bodyPr>
            <a:normAutofit/>
          </a:bodyPr>
          <a:lstStyle/>
          <a:p>
            <a:pPr algn="ctr"/>
            <a:r>
              <a:rPr lang="en-GB" sz="4800" dirty="0">
                <a:solidFill>
                  <a:srgbClr val="0F6AB1"/>
                </a:solidFill>
                <a:latin typeface="Gill Sans MT"/>
                <a:cs typeface="Calibri Light"/>
              </a:rPr>
              <a:t>Extension Activities</a:t>
            </a:r>
            <a:endParaRPr lang="en-US" sz="4800" dirty="0">
              <a:solidFill>
                <a:srgbClr val="0F6AB1"/>
              </a:solidFill>
              <a:latin typeface="Gill Sans MT"/>
              <a:cs typeface="Calibri Light"/>
            </a:endParaRPr>
          </a:p>
        </p:txBody>
      </p:sp>
      <p:grpSp>
        <p:nvGrpSpPr>
          <p:cNvPr id="6" name="Group 5">
            <a:extLst>
              <a:ext uri="{FF2B5EF4-FFF2-40B4-BE49-F238E27FC236}">
                <a16:creationId xmlns:a16="http://schemas.microsoft.com/office/drawing/2014/main" id="{2EACEAEC-0459-426F-BD2D-A339217C4BFB}"/>
              </a:ext>
            </a:extLst>
          </p:cNvPr>
          <p:cNvGrpSpPr/>
          <p:nvPr/>
        </p:nvGrpSpPr>
        <p:grpSpPr>
          <a:xfrm>
            <a:off x="1426642" y="1291365"/>
            <a:ext cx="6137520" cy="5194023"/>
            <a:chOff x="1978732" y="989441"/>
            <a:chExt cx="7642768" cy="6637818"/>
          </a:xfrm>
        </p:grpSpPr>
        <p:pic>
          <p:nvPicPr>
            <p:cNvPr id="7" name="Picture 6" descr="A picture containing yellow&#10;&#10;Description automatically generated">
              <a:extLst>
                <a:ext uri="{FF2B5EF4-FFF2-40B4-BE49-F238E27FC236}">
                  <a16:creationId xmlns:a16="http://schemas.microsoft.com/office/drawing/2014/main" id="{E3B7D04C-B3CA-4D8D-99EF-178C89C6CE4E}"/>
                </a:ext>
              </a:extLst>
            </p:cNvPr>
            <p:cNvPicPr>
              <a:picLocks noChangeAspect="1"/>
            </p:cNvPicPr>
            <p:nvPr/>
          </p:nvPicPr>
          <p:blipFill rotWithShape="1">
            <a:blip r:embed="rId2">
              <a:extLst>
                <a:ext uri="{28A0092B-C50C-407E-A947-70E740481C1C}">
                  <a14:useLocalDpi xmlns:a14="http://schemas.microsoft.com/office/drawing/2010/main" val="0"/>
                </a:ext>
              </a:extLst>
            </a:blip>
            <a:srcRect l="19988" t="3940" r="23803" b="3399"/>
            <a:stretch/>
          </p:blipFill>
          <p:spPr>
            <a:xfrm>
              <a:off x="7846542" y="2856026"/>
              <a:ext cx="1544269" cy="1697156"/>
            </a:xfrm>
            <a:prstGeom prst="rect">
              <a:avLst/>
            </a:prstGeom>
          </p:spPr>
        </p:pic>
        <p:pic>
          <p:nvPicPr>
            <p:cNvPr id="8" name="Picture 7" descr="A picture containing rug, furniture, decorated, painting&#10;&#10;Description automatically generated">
              <a:extLst>
                <a:ext uri="{FF2B5EF4-FFF2-40B4-BE49-F238E27FC236}">
                  <a16:creationId xmlns:a16="http://schemas.microsoft.com/office/drawing/2014/main" id="{B76BDA6B-9E18-48AB-8066-4564833DBA53}"/>
                </a:ext>
              </a:extLst>
            </p:cNvPr>
            <p:cNvPicPr>
              <a:picLocks noChangeAspect="1"/>
            </p:cNvPicPr>
            <p:nvPr/>
          </p:nvPicPr>
          <p:blipFill rotWithShape="1">
            <a:blip r:embed="rId3">
              <a:extLst>
                <a:ext uri="{28A0092B-C50C-407E-A947-70E740481C1C}">
                  <a14:useLocalDpi xmlns:a14="http://schemas.microsoft.com/office/drawing/2010/main" val="0"/>
                </a:ext>
              </a:extLst>
            </a:blip>
            <a:srcRect l="1402" t="1367" r="2346" b="1625"/>
            <a:stretch/>
          </p:blipFill>
          <p:spPr>
            <a:xfrm>
              <a:off x="7973707" y="989441"/>
              <a:ext cx="1647793" cy="1000443"/>
            </a:xfrm>
            <a:prstGeom prst="rect">
              <a:avLst/>
            </a:prstGeom>
          </p:spPr>
        </p:pic>
        <p:pic>
          <p:nvPicPr>
            <p:cNvPr id="9" name="Picture 8" descr="A black and white cat&#10;&#10;Description automatically generated">
              <a:extLst>
                <a:ext uri="{FF2B5EF4-FFF2-40B4-BE49-F238E27FC236}">
                  <a16:creationId xmlns:a16="http://schemas.microsoft.com/office/drawing/2014/main" id="{B3D5E1F4-C7DC-4879-A6C4-E60D39487FD1}"/>
                </a:ext>
              </a:extLst>
            </p:cNvPr>
            <p:cNvPicPr>
              <a:picLocks noChangeAspect="1"/>
            </p:cNvPicPr>
            <p:nvPr/>
          </p:nvPicPr>
          <p:blipFill rotWithShape="1">
            <a:blip r:embed="rId4">
              <a:extLst>
                <a:ext uri="{28A0092B-C50C-407E-A947-70E740481C1C}">
                  <a14:useLocalDpi xmlns:a14="http://schemas.microsoft.com/office/drawing/2010/main" val="0"/>
                </a:ext>
              </a:extLst>
            </a:blip>
            <a:srcRect l="18572" t="20269" r="3996" b="6918"/>
            <a:stretch/>
          </p:blipFill>
          <p:spPr>
            <a:xfrm>
              <a:off x="7846542" y="5195839"/>
              <a:ext cx="1018443" cy="1697156"/>
            </a:xfrm>
            <a:prstGeom prst="rect">
              <a:avLst/>
            </a:prstGeom>
          </p:spPr>
        </p:pic>
        <p:pic>
          <p:nvPicPr>
            <p:cNvPr id="10" name="Picture 9" descr="A leaf on a branch&#10;&#10;Description automatically generated with medium confidence">
              <a:extLst>
                <a:ext uri="{FF2B5EF4-FFF2-40B4-BE49-F238E27FC236}">
                  <a16:creationId xmlns:a16="http://schemas.microsoft.com/office/drawing/2014/main" id="{443DA96A-4A80-48CF-A394-0E1674D2D491}"/>
                </a:ext>
              </a:extLst>
            </p:cNvPr>
            <p:cNvPicPr>
              <a:picLocks noChangeAspect="1"/>
            </p:cNvPicPr>
            <p:nvPr/>
          </p:nvPicPr>
          <p:blipFill rotWithShape="1">
            <a:blip r:embed="rId5">
              <a:extLst>
                <a:ext uri="{28A0092B-C50C-407E-A947-70E740481C1C}">
                  <a14:useLocalDpi xmlns:a14="http://schemas.microsoft.com/office/drawing/2010/main" val="0"/>
                </a:ext>
              </a:extLst>
            </a:blip>
            <a:srcRect l="15872" t="20426" r="7683" b="18150"/>
            <a:stretch/>
          </p:blipFill>
          <p:spPr>
            <a:xfrm>
              <a:off x="1978732" y="4343388"/>
              <a:ext cx="2264748" cy="1135820"/>
            </a:xfrm>
            <a:prstGeom prst="rect">
              <a:avLst/>
            </a:prstGeom>
          </p:spPr>
        </p:pic>
        <p:pic>
          <p:nvPicPr>
            <p:cNvPr id="11" name="Picture 10" descr="A green and black beetle&#10;&#10;Description automatically generated with medium confidence">
              <a:extLst>
                <a:ext uri="{FF2B5EF4-FFF2-40B4-BE49-F238E27FC236}">
                  <a16:creationId xmlns:a16="http://schemas.microsoft.com/office/drawing/2014/main" id="{30DAF6CF-296D-4B51-97BA-F5D7DF5C1A9E}"/>
                </a:ext>
              </a:extLst>
            </p:cNvPr>
            <p:cNvPicPr>
              <a:picLocks noChangeAspect="1"/>
            </p:cNvPicPr>
            <p:nvPr/>
          </p:nvPicPr>
          <p:blipFill rotWithShape="1">
            <a:blip r:embed="rId6">
              <a:extLst>
                <a:ext uri="{28A0092B-C50C-407E-A947-70E740481C1C}">
                  <a14:useLocalDpi xmlns:a14="http://schemas.microsoft.com/office/drawing/2010/main" val="0"/>
                </a:ext>
              </a:extLst>
            </a:blip>
            <a:srcRect l="16034" t="6266" r="15266" b="6479"/>
            <a:stretch/>
          </p:blipFill>
          <p:spPr>
            <a:xfrm>
              <a:off x="3111106" y="1904145"/>
              <a:ext cx="1301001" cy="1652419"/>
            </a:xfrm>
            <a:prstGeom prst="rect">
              <a:avLst/>
            </a:prstGeom>
          </p:spPr>
        </p:pic>
        <p:pic>
          <p:nvPicPr>
            <p:cNvPr id="12" name="Picture 11" descr="A picture containing transport, van, car&#10;&#10;Description automatically generated">
              <a:extLst>
                <a:ext uri="{FF2B5EF4-FFF2-40B4-BE49-F238E27FC236}">
                  <a16:creationId xmlns:a16="http://schemas.microsoft.com/office/drawing/2014/main" id="{F4CFF19D-37EF-42C8-9AF1-28E77C650674}"/>
                </a:ext>
              </a:extLst>
            </p:cNvPr>
            <p:cNvPicPr>
              <a:picLocks noChangeAspect="1"/>
            </p:cNvPicPr>
            <p:nvPr/>
          </p:nvPicPr>
          <p:blipFill rotWithShape="1">
            <a:blip r:embed="rId7">
              <a:extLst>
                <a:ext uri="{28A0092B-C50C-407E-A947-70E740481C1C}">
                  <a14:useLocalDpi xmlns:a14="http://schemas.microsoft.com/office/drawing/2010/main" val="0"/>
                </a:ext>
              </a:extLst>
            </a:blip>
            <a:srcRect l="14807" t="22712" r="12017" b="14731"/>
            <a:stretch/>
          </p:blipFill>
          <p:spPr>
            <a:xfrm>
              <a:off x="2461947" y="6626235"/>
              <a:ext cx="1951348" cy="1001024"/>
            </a:xfrm>
            <a:prstGeom prst="rect">
              <a:avLst/>
            </a:prstGeom>
          </p:spPr>
        </p:pic>
        <p:grpSp>
          <p:nvGrpSpPr>
            <p:cNvPr id="13" name="Group 12">
              <a:extLst>
                <a:ext uri="{FF2B5EF4-FFF2-40B4-BE49-F238E27FC236}">
                  <a16:creationId xmlns:a16="http://schemas.microsoft.com/office/drawing/2014/main" id="{23AB61BB-EF61-49B7-803D-FAFE7F6D5ED3}"/>
                </a:ext>
              </a:extLst>
            </p:cNvPr>
            <p:cNvGrpSpPr/>
            <p:nvPr/>
          </p:nvGrpSpPr>
          <p:grpSpPr>
            <a:xfrm>
              <a:off x="4621296" y="989441"/>
              <a:ext cx="3171507" cy="6527190"/>
              <a:chOff x="4621296" y="989441"/>
              <a:chExt cx="3171507" cy="6527190"/>
            </a:xfrm>
          </p:grpSpPr>
          <p:cxnSp>
            <p:nvCxnSpPr>
              <p:cNvPr id="14" name="Straight Connector 13">
                <a:extLst>
                  <a:ext uri="{FF2B5EF4-FFF2-40B4-BE49-F238E27FC236}">
                    <a16:creationId xmlns:a16="http://schemas.microsoft.com/office/drawing/2014/main" id="{8E8195BE-F63A-42E6-BA6B-EA8A885E9D52}"/>
                  </a:ext>
                </a:extLst>
              </p:cNvPr>
              <p:cNvCxnSpPr/>
              <p:nvPr/>
            </p:nvCxnSpPr>
            <p:spPr>
              <a:xfrm>
                <a:off x="4623673" y="1170145"/>
                <a:ext cx="0" cy="6273579"/>
              </a:xfrm>
              <a:prstGeom prst="line">
                <a:avLst/>
              </a:prstGeom>
              <a:ln w="76200"/>
              <a:scene3d>
                <a:camera prst="orthographicFront"/>
                <a:lightRig rig="threePt" dir="t"/>
              </a:scene3d>
              <a:sp3d>
                <a:bevelT w="114300" prst="artDeco"/>
              </a:sp3d>
            </p:spPr>
            <p:style>
              <a:lnRef idx="1">
                <a:schemeClr val="accent2"/>
              </a:lnRef>
              <a:fillRef idx="0">
                <a:schemeClr val="accent2"/>
              </a:fillRef>
              <a:effectRef idx="0">
                <a:schemeClr val="accent2"/>
              </a:effectRef>
              <a:fontRef idx="minor">
                <a:schemeClr val="tx1"/>
              </a:fontRef>
            </p:style>
          </p:cxnSp>
          <p:pic>
            <p:nvPicPr>
              <p:cNvPr id="15" name="Picture 14">
                <a:extLst>
                  <a:ext uri="{FF2B5EF4-FFF2-40B4-BE49-F238E27FC236}">
                    <a16:creationId xmlns:a16="http://schemas.microsoft.com/office/drawing/2014/main" id="{BFF6CB12-6F42-4DCE-AD5B-B0C81BB8F74E}"/>
                  </a:ext>
                </a:extLst>
              </p:cNvPr>
              <p:cNvPicPr>
                <a:picLocks noChangeAspect="1"/>
              </p:cNvPicPr>
              <p:nvPr/>
            </p:nvPicPr>
            <p:blipFill>
              <a:blip r:embed="rId8"/>
              <a:stretch>
                <a:fillRect/>
              </a:stretch>
            </p:blipFill>
            <p:spPr>
              <a:xfrm>
                <a:off x="7683065" y="1170145"/>
                <a:ext cx="109738" cy="6346486"/>
              </a:xfrm>
              <a:prstGeom prst="rect">
                <a:avLst/>
              </a:prstGeom>
            </p:spPr>
          </p:pic>
          <p:pic>
            <p:nvPicPr>
              <p:cNvPr id="16" name="Picture 15">
                <a:extLst>
                  <a:ext uri="{FF2B5EF4-FFF2-40B4-BE49-F238E27FC236}">
                    <a16:creationId xmlns:a16="http://schemas.microsoft.com/office/drawing/2014/main" id="{73344E6C-CA22-4AAD-9618-24DB14B02536}"/>
                  </a:ext>
                </a:extLst>
              </p:cNvPr>
              <p:cNvPicPr>
                <a:picLocks noChangeAspect="1"/>
              </p:cNvPicPr>
              <p:nvPr/>
            </p:nvPicPr>
            <p:blipFill>
              <a:blip r:embed="rId9"/>
              <a:stretch>
                <a:fillRect/>
              </a:stretch>
            </p:blipFill>
            <p:spPr>
              <a:xfrm>
                <a:off x="4622486" y="1904145"/>
                <a:ext cx="3144619" cy="111644"/>
              </a:xfrm>
              <a:prstGeom prst="rect">
                <a:avLst/>
              </a:prstGeom>
            </p:spPr>
          </p:pic>
          <p:pic>
            <p:nvPicPr>
              <p:cNvPr id="17" name="Picture 16">
                <a:extLst>
                  <a:ext uri="{FF2B5EF4-FFF2-40B4-BE49-F238E27FC236}">
                    <a16:creationId xmlns:a16="http://schemas.microsoft.com/office/drawing/2014/main" id="{7CC2776C-A2EF-4364-A14D-A36FA27D9434}"/>
                  </a:ext>
                </a:extLst>
              </p:cNvPr>
              <p:cNvPicPr>
                <a:picLocks noChangeAspect="1"/>
              </p:cNvPicPr>
              <p:nvPr/>
            </p:nvPicPr>
            <p:blipFill>
              <a:blip r:embed="rId10"/>
              <a:stretch>
                <a:fillRect/>
              </a:stretch>
            </p:blipFill>
            <p:spPr>
              <a:xfrm>
                <a:off x="4621296" y="4286822"/>
                <a:ext cx="3145809" cy="115834"/>
              </a:xfrm>
              <a:prstGeom prst="rect">
                <a:avLst/>
              </a:prstGeom>
            </p:spPr>
          </p:pic>
          <p:pic>
            <p:nvPicPr>
              <p:cNvPr id="18" name="Picture 17">
                <a:extLst>
                  <a:ext uri="{FF2B5EF4-FFF2-40B4-BE49-F238E27FC236}">
                    <a16:creationId xmlns:a16="http://schemas.microsoft.com/office/drawing/2014/main" id="{DBB3779F-2146-4EA9-987C-228ADDDA9E09}"/>
                  </a:ext>
                </a:extLst>
              </p:cNvPr>
              <p:cNvPicPr>
                <a:picLocks noChangeAspect="1"/>
              </p:cNvPicPr>
              <p:nvPr/>
            </p:nvPicPr>
            <p:blipFill>
              <a:blip r:embed="rId10"/>
              <a:stretch>
                <a:fillRect/>
              </a:stretch>
            </p:blipFill>
            <p:spPr>
              <a:xfrm>
                <a:off x="4646994" y="5479208"/>
                <a:ext cx="3145809" cy="115834"/>
              </a:xfrm>
              <a:prstGeom prst="rect">
                <a:avLst/>
              </a:prstGeom>
            </p:spPr>
          </p:pic>
          <p:pic>
            <p:nvPicPr>
              <p:cNvPr id="19" name="Picture 18">
                <a:extLst>
                  <a:ext uri="{FF2B5EF4-FFF2-40B4-BE49-F238E27FC236}">
                    <a16:creationId xmlns:a16="http://schemas.microsoft.com/office/drawing/2014/main" id="{2AEF310B-770B-4412-9717-B249E8AD7BDA}"/>
                  </a:ext>
                </a:extLst>
              </p:cNvPr>
              <p:cNvPicPr>
                <a:picLocks noChangeAspect="1"/>
              </p:cNvPicPr>
              <p:nvPr/>
            </p:nvPicPr>
            <p:blipFill>
              <a:blip r:embed="rId10"/>
              <a:stretch>
                <a:fillRect/>
              </a:stretch>
            </p:blipFill>
            <p:spPr>
              <a:xfrm>
                <a:off x="4646994" y="6671594"/>
                <a:ext cx="3145809" cy="115834"/>
              </a:xfrm>
              <a:prstGeom prst="rect">
                <a:avLst/>
              </a:prstGeom>
            </p:spPr>
          </p:pic>
          <p:pic>
            <p:nvPicPr>
              <p:cNvPr id="20" name="Picture 19">
                <a:extLst>
                  <a:ext uri="{FF2B5EF4-FFF2-40B4-BE49-F238E27FC236}">
                    <a16:creationId xmlns:a16="http://schemas.microsoft.com/office/drawing/2014/main" id="{81F5FBAF-AF95-4A04-BE25-74D848F8131C}"/>
                  </a:ext>
                </a:extLst>
              </p:cNvPr>
              <p:cNvPicPr>
                <a:picLocks noChangeAspect="1"/>
              </p:cNvPicPr>
              <p:nvPr/>
            </p:nvPicPr>
            <p:blipFill>
              <a:blip r:embed="rId10"/>
              <a:stretch>
                <a:fillRect/>
              </a:stretch>
            </p:blipFill>
            <p:spPr>
              <a:xfrm>
                <a:off x="4622486" y="3094436"/>
                <a:ext cx="3145809" cy="115834"/>
              </a:xfrm>
              <a:prstGeom prst="rect">
                <a:avLst/>
              </a:prstGeom>
            </p:spPr>
          </p:pic>
          <p:sp>
            <p:nvSpPr>
              <p:cNvPr id="21" name="TextBox 16">
                <a:extLst>
                  <a:ext uri="{FF2B5EF4-FFF2-40B4-BE49-F238E27FC236}">
                    <a16:creationId xmlns:a16="http://schemas.microsoft.com/office/drawing/2014/main" id="{69FC9C9B-9AB5-4F41-9284-3B89F512D1D3}"/>
                  </a:ext>
                </a:extLst>
              </p:cNvPr>
              <p:cNvSpPr txBox="1"/>
              <p:nvPr/>
            </p:nvSpPr>
            <p:spPr>
              <a:xfrm>
                <a:off x="5122619" y="989441"/>
                <a:ext cx="2194558" cy="82599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600" u="sng">
                    <a:solidFill>
                      <a:schemeClr val="accent1">
                        <a:lumMod val="75000"/>
                      </a:schemeClr>
                    </a:solidFill>
                    <a:cs typeface="Calibri"/>
                  </a:rPr>
                  <a:t>r</a:t>
                </a:r>
                <a:r>
                  <a:rPr lang="en-GB" sz="3600">
                    <a:solidFill>
                      <a:schemeClr val="accent1">
                        <a:lumMod val="75000"/>
                      </a:schemeClr>
                    </a:solidFill>
                    <a:cs typeface="Calibri"/>
                  </a:rPr>
                  <a:t> </a:t>
                </a:r>
                <a:r>
                  <a:rPr lang="en-GB" sz="3600" u="sng">
                    <a:solidFill>
                      <a:schemeClr val="accent1">
                        <a:lumMod val="75000"/>
                      </a:schemeClr>
                    </a:solidFill>
                    <a:cs typeface="Calibri"/>
                  </a:rPr>
                  <a:t>u</a:t>
                </a:r>
                <a:r>
                  <a:rPr lang="en-GB" sz="3600">
                    <a:solidFill>
                      <a:schemeClr val="accent1">
                        <a:lumMod val="75000"/>
                      </a:schemeClr>
                    </a:solidFill>
                    <a:cs typeface="Calibri"/>
                  </a:rPr>
                  <a:t> </a:t>
                </a:r>
                <a:r>
                  <a:rPr lang="en-GB" sz="3600" u="sng">
                    <a:solidFill>
                      <a:schemeClr val="accent1">
                        <a:lumMod val="75000"/>
                      </a:schemeClr>
                    </a:solidFill>
                    <a:cs typeface="Calibri"/>
                  </a:rPr>
                  <a:t>g</a:t>
                </a:r>
                <a:endParaRPr lang="en-US" u="sng">
                  <a:solidFill>
                    <a:schemeClr val="accent1">
                      <a:lumMod val="75000"/>
                    </a:schemeClr>
                  </a:solidFill>
                  <a:cs typeface="Calibri" panose="020F0502020204030204"/>
                </a:endParaRPr>
              </a:p>
            </p:txBody>
          </p:sp>
          <p:sp>
            <p:nvSpPr>
              <p:cNvPr id="22" name="TextBox 17">
                <a:extLst>
                  <a:ext uri="{FF2B5EF4-FFF2-40B4-BE49-F238E27FC236}">
                    <a16:creationId xmlns:a16="http://schemas.microsoft.com/office/drawing/2014/main" id="{3686CC04-45BD-4672-B187-C9C09D15E1D9}"/>
                  </a:ext>
                </a:extLst>
              </p:cNvPr>
              <p:cNvSpPr txBox="1"/>
              <p:nvPr/>
            </p:nvSpPr>
            <p:spPr>
              <a:xfrm>
                <a:off x="5067750" y="6626234"/>
                <a:ext cx="2194558" cy="82599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600" u="sng">
                    <a:solidFill>
                      <a:schemeClr val="accent1">
                        <a:lumMod val="75000"/>
                      </a:schemeClr>
                    </a:solidFill>
                    <a:latin typeface="Calibri"/>
                    <a:ea typeface="+mj-lt"/>
                    <a:cs typeface="+mj-lt"/>
                  </a:rPr>
                  <a:t>c</a:t>
                </a:r>
                <a:r>
                  <a:rPr lang="en-GB" sz="3600">
                    <a:solidFill>
                      <a:schemeClr val="accent1">
                        <a:lumMod val="75000"/>
                      </a:schemeClr>
                    </a:solidFill>
                    <a:latin typeface="Calibri"/>
                    <a:ea typeface="+mj-lt"/>
                    <a:cs typeface="+mj-lt"/>
                  </a:rPr>
                  <a:t> </a:t>
                </a:r>
                <a:r>
                  <a:rPr lang="en-GB" sz="3600" u="sng">
                    <a:solidFill>
                      <a:schemeClr val="accent1">
                        <a:lumMod val="75000"/>
                      </a:schemeClr>
                    </a:solidFill>
                    <a:latin typeface="Calibri"/>
                    <a:ea typeface="+mj-lt"/>
                    <a:cs typeface="+mj-lt"/>
                  </a:rPr>
                  <a:t>a</a:t>
                </a:r>
                <a:r>
                  <a:rPr lang="en-GB" sz="3600">
                    <a:solidFill>
                      <a:schemeClr val="accent1">
                        <a:lumMod val="75000"/>
                      </a:schemeClr>
                    </a:solidFill>
                    <a:latin typeface="Calibri"/>
                    <a:ea typeface="+mj-lt"/>
                    <a:cs typeface="+mj-lt"/>
                  </a:rPr>
                  <a:t> </a:t>
                </a:r>
                <a:r>
                  <a:rPr lang="en-GB" sz="3600" u="sng">
                    <a:solidFill>
                      <a:schemeClr val="accent1">
                        <a:lumMod val="75000"/>
                      </a:schemeClr>
                    </a:solidFill>
                    <a:latin typeface="Calibri"/>
                    <a:ea typeface="+mj-lt"/>
                    <a:cs typeface="+mj-lt"/>
                  </a:rPr>
                  <a:t>r</a:t>
                </a:r>
              </a:p>
            </p:txBody>
          </p:sp>
        </p:grpSp>
      </p:grpSp>
      <p:sp>
        <p:nvSpPr>
          <p:cNvPr id="4" name="TextBox 3">
            <a:extLst>
              <a:ext uri="{FF2B5EF4-FFF2-40B4-BE49-F238E27FC236}">
                <a16:creationId xmlns:a16="http://schemas.microsoft.com/office/drawing/2014/main" id="{628648A1-45FC-4F5F-8218-0CB95FF0DA85}"/>
              </a:ext>
            </a:extLst>
          </p:cNvPr>
          <p:cNvSpPr txBox="1"/>
          <p:nvPr/>
        </p:nvSpPr>
        <p:spPr>
          <a:xfrm>
            <a:off x="4171950" y="23383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3" name="TextBox 22">
            <a:extLst>
              <a:ext uri="{FF2B5EF4-FFF2-40B4-BE49-F238E27FC236}">
                <a16:creationId xmlns:a16="http://schemas.microsoft.com/office/drawing/2014/main" id="{4ABAD18F-D2A6-42C9-B3AE-290DEC554B6F}"/>
              </a:ext>
            </a:extLst>
          </p:cNvPr>
          <p:cNvSpPr txBox="1"/>
          <p:nvPr/>
        </p:nvSpPr>
        <p:spPr>
          <a:xfrm>
            <a:off x="4171950" y="32432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4" name="TextBox 23">
            <a:extLst>
              <a:ext uri="{FF2B5EF4-FFF2-40B4-BE49-F238E27FC236}">
                <a16:creationId xmlns:a16="http://schemas.microsoft.com/office/drawing/2014/main" id="{E27570A6-AD86-4D4A-AA12-41820023A92F}"/>
              </a:ext>
            </a:extLst>
          </p:cNvPr>
          <p:cNvSpPr txBox="1"/>
          <p:nvPr/>
        </p:nvSpPr>
        <p:spPr>
          <a:xfrm>
            <a:off x="4171950" y="41481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5" name="TextBox 24">
            <a:extLst>
              <a:ext uri="{FF2B5EF4-FFF2-40B4-BE49-F238E27FC236}">
                <a16:creationId xmlns:a16="http://schemas.microsoft.com/office/drawing/2014/main" id="{DA4E95D9-B67E-47CB-A844-41E06304D312}"/>
              </a:ext>
            </a:extLst>
          </p:cNvPr>
          <p:cNvSpPr txBox="1"/>
          <p:nvPr/>
        </p:nvSpPr>
        <p:spPr>
          <a:xfrm>
            <a:off x="4171950" y="51292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50000"/>
                  </a:schemeClr>
                </a:solidFill>
                <a:latin typeface="Gill Sans MT"/>
                <a:cs typeface="Calibri"/>
              </a:rPr>
              <a:t>__  __  __</a:t>
            </a:r>
          </a:p>
        </p:txBody>
      </p:sp>
      <p:sp>
        <p:nvSpPr>
          <p:cNvPr id="26" name="TextBox 25">
            <a:extLst>
              <a:ext uri="{FF2B5EF4-FFF2-40B4-BE49-F238E27FC236}">
                <a16:creationId xmlns:a16="http://schemas.microsoft.com/office/drawing/2014/main" id="{351254E2-34F8-434D-9553-BB6A0AE5FF28}"/>
              </a:ext>
            </a:extLst>
          </p:cNvPr>
          <p:cNvSpPr txBox="1"/>
          <p:nvPr/>
        </p:nvSpPr>
        <p:spPr>
          <a:xfrm>
            <a:off x="476251" y="795338"/>
            <a:ext cx="3033712"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chemeClr val="accent5">
                    <a:lumMod val="50000"/>
                  </a:schemeClr>
                </a:solidFill>
                <a:latin typeface="Gill Sans MT"/>
              </a:rPr>
              <a:t>See how quickly a 'rug' can change into a 'car' if it is allowed to mutate.</a:t>
            </a:r>
            <a:endParaRPr lang="en-US" sz="2000">
              <a:solidFill>
                <a:schemeClr val="accent5">
                  <a:lumMod val="50000"/>
                </a:schemeClr>
              </a:solidFill>
              <a:latin typeface="Gill Sans MT"/>
              <a:ea typeface="+mn-lt"/>
              <a:cs typeface="+mn-lt"/>
            </a:endParaRPr>
          </a:p>
          <a:p>
            <a:pPr algn="l"/>
            <a:endParaRPr lang="en-US" dirty="0">
              <a:cs typeface="Calibri"/>
            </a:endParaRPr>
          </a:p>
        </p:txBody>
      </p:sp>
    </p:spTree>
    <p:extLst>
      <p:ext uri="{BB962C8B-B14F-4D97-AF65-F5344CB8AC3E}">
        <p14:creationId xmlns:p14="http://schemas.microsoft.com/office/powerpoint/2010/main" val="3365525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4971BA4-D460-AF48-A1A7-2E13389DC363}"/>
              </a:ext>
            </a:extLst>
          </p:cNvPr>
          <p:cNvGrpSpPr/>
          <p:nvPr/>
        </p:nvGrpSpPr>
        <p:grpSpPr>
          <a:xfrm>
            <a:off x="3447254" y="1269891"/>
            <a:ext cx="3610665" cy="3424851"/>
            <a:chOff x="3215435" y="1463074"/>
            <a:chExt cx="3610665" cy="3424851"/>
          </a:xfrm>
        </p:grpSpPr>
        <p:sp>
          <p:nvSpPr>
            <p:cNvPr id="6" name="Google Shape;287;gabefc0c955_0_11">
              <a:extLst>
                <a:ext uri="{FF2B5EF4-FFF2-40B4-BE49-F238E27FC236}">
                  <a16:creationId xmlns:a16="http://schemas.microsoft.com/office/drawing/2014/main" id="{4943925E-009A-AA43-90F8-60CD57E113BC}"/>
                </a:ext>
              </a:extLst>
            </p:cNvPr>
            <p:cNvSpPr txBox="1">
              <a:spLocks/>
            </p:cNvSpPr>
            <p:nvPr/>
          </p:nvSpPr>
          <p:spPr>
            <a:xfrm>
              <a:off x="3493820" y="2197349"/>
              <a:ext cx="3053893" cy="195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Calibri"/>
                <a:buNone/>
                <a:defRPr sz="4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6000" b="0" i="0" u="none" strike="noStrike" kern="0" cap="none" spc="0" normalizeH="0" baseline="0" noProof="0" dirty="0">
                  <a:ln>
                    <a:noFill/>
                  </a:ln>
                  <a:solidFill>
                    <a:srgbClr val="0F6AB1"/>
                  </a:solidFill>
                  <a:effectLst/>
                  <a:uLnTx/>
                  <a:uFillTx/>
                  <a:latin typeface="Gill Sans"/>
                  <a:ea typeface="Gill Sans"/>
                  <a:cs typeface="Gill Sans"/>
                  <a:sym typeface="Gill Sans"/>
                </a:rPr>
                <a:t>Bye, </a:t>
              </a: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6000" b="0" i="0" u="none" strike="noStrike" kern="0" cap="none" spc="0" normalizeH="0" baseline="0" noProof="0" dirty="0">
                  <a:ln>
                    <a:noFill/>
                  </a:ln>
                  <a:solidFill>
                    <a:srgbClr val="0F6AB1"/>
                  </a:solidFill>
                  <a:effectLst/>
                  <a:uLnTx/>
                  <a:uFillTx/>
                  <a:latin typeface="Gill Sans"/>
                  <a:ea typeface="Gill Sans"/>
                  <a:cs typeface="Gill Sans"/>
                  <a:sym typeface="Gill Sans"/>
                </a:rPr>
                <a:t>see you soon!</a:t>
              </a:r>
              <a:endParaRPr kumimoji="0" lang="en-GB" sz="8000" b="0" i="0" u="none" strike="noStrike" kern="0" cap="none" spc="0" normalizeH="0" baseline="0" noProof="0" dirty="0">
                <a:ln>
                  <a:noFill/>
                </a:ln>
                <a:solidFill>
                  <a:srgbClr val="0F6AB1"/>
                </a:solidFill>
                <a:effectLst/>
                <a:uLnTx/>
                <a:uFillTx/>
                <a:latin typeface="Gill Sans"/>
                <a:ea typeface="Gill Sans"/>
                <a:cs typeface="Gill Sans"/>
                <a:sym typeface="Gill Sans"/>
              </a:endParaRPr>
            </a:p>
          </p:txBody>
        </p:sp>
        <p:sp>
          <p:nvSpPr>
            <p:cNvPr id="7" name="Google Shape;292;gabefc0c955_0_11">
              <a:extLst>
                <a:ext uri="{FF2B5EF4-FFF2-40B4-BE49-F238E27FC236}">
                  <a16:creationId xmlns:a16="http://schemas.microsoft.com/office/drawing/2014/main" id="{20B7E95C-08C7-8144-9AED-AC3B0D993C1E}"/>
                </a:ext>
              </a:extLst>
            </p:cNvPr>
            <p:cNvSpPr/>
            <p:nvPr/>
          </p:nvSpPr>
          <p:spPr>
            <a:xfrm>
              <a:off x="3215435" y="1463074"/>
              <a:ext cx="3610665" cy="3424851"/>
            </a:xfrm>
            <a:prstGeom prst="wedgeEllipseCallout">
              <a:avLst>
                <a:gd name="adj1" fmla="val -58794"/>
                <a:gd name="adj2" fmla="val -41295"/>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9" name="Picture 8" descr="A picture containing text, clipart&#10;&#10;Description automatically generated">
            <a:extLst>
              <a:ext uri="{FF2B5EF4-FFF2-40B4-BE49-F238E27FC236}">
                <a16:creationId xmlns:a16="http://schemas.microsoft.com/office/drawing/2014/main" id="{41AB3391-5374-4CF0-A692-634F3B36AD2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23" b="98816" l="846" r="97462">
                        <a14:foregroundMark x1="21658" y1="68190" x2="5076" y2="49915"/>
                        <a14:foregroundMark x1="5076" y1="49915" x2="17090" y2="27750"/>
                        <a14:foregroundMark x1="17090" y1="27750" x2="36041" y2="12860"/>
                        <a14:foregroundMark x1="36041" y1="12860" x2="60914" y2="13875"/>
                        <a14:foregroundMark x1="60914" y1="13875" x2="81218" y2="29442"/>
                        <a14:foregroundMark x1="81218" y1="29442" x2="92724" y2="54315"/>
                        <a14:foregroundMark x1="92724" y1="54315" x2="83080" y2="77157"/>
                        <a14:foregroundMark x1="83080" y1="77157" x2="32318" y2="68359"/>
                        <a14:foregroundMark x1="32318" y1="68359" x2="53976" y2="89679"/>
                        <a14:foregroundMark x1="53976" y1="89679" x2="36887" y2="67851"/>
                        <a14:foregroundMark x1="36887" y1="67851" x2="52115" y2="45516"/>
                        <a14:foregroundMark x1="52115" y1="45516" x2="75973" y2="58883"/>
                        <a14:foregroundMark x1="75973" y1="58883" x2="65990" y2="46024"/>
                        <a14:foregroundMark x1="24196" y1="76988" x2="12352" y2="55668"/>
                        <a14:foregroundMark x1="12352" y1="55668" x2="20643" y2="83080"/>
                        <a14:foregroundMark x1="20643" y1="83080" x2="37902" y2="84264"/>
                        <a14:foregroundMark x1="37902" y1="84264" x2="13706" y2="73435"/>
                        <a14:foregroundMark x1="13706" y1="73435" x2="5245" y2="49746"/>
                        <a14:foregroundMark x1="5245" y1="49746" x2="13536" y2="21151"/>
                        <a14:foregroundMark x1="13536" y1="21151" x2="32149" y2="7276"/>
                        <a14:foregroundMark x1="32149" y1="7276" x2="55161" y2="3723"/>
                        <a14:foregroundMark x1="35364" y1="18105" x2="11675" y2="21320"/>
                        <a14:foregroundMark x1="11675" y1="21320" x2="4569" y2="72420"/>
                        <a14:foregroundMark x1="4569" y1="72420" x2="4061" y2="59222"/>
                        <a14:foregroundMark x1="63283" y1="80203" x2="45516" y2="65144"/>
                        <a14:foregroundMark x1="45516" y1="65144" x2="23519" y2="71743"/>
                        <a14:foregroundMark x1="23519" y1="71743" x2="46193" y2="84602"/>
                        <a14:foregroundMark x1="46193" y1="84602" x2="72250" y2="81895"/>
                        <a14:foregroundMark x1="72250" y1="81895" x2="94078" y2="69036"/>
                        <a14:foregroundMark x1="94078" y1="69036" x2="97124" y2="42809"/>
                        <a14:foregroundMark x1="80541" y1="15736" x2="58037" y2="5076"/>
                        <a14:foregroundMark x1="58037" y1="5076" x2="33503" y2="12352"/>
                        <a14:foregroundMark x1="33503" y1="12352" x2="57868" y2="11506"/>
                        <a14:foregroundMark x1="57868" y1="11506" x2="84095" y2="20135"/>
                        <a14:foregroundMark x1="84095" y1="20135" x2="89509" y2="43147"/>
                        <a14:foregroundMark x1="89509" y1="43147" x2="97800" y2="6430"/>
                        <a14:foregroundMark x1="85787" y1="33503" x2="66497" y2="9306"/>
                        <a14:foregroundMark x1="66497" y1="9306" x2="34687" y2="11168"/>
                        <a14:foregroundMark x1="34687" y1="11168" x2="23519" y2="42132"/>
                        <a14:foregroundMark x1="23519" y1="42132" x2="26734" y2="72589"/>
                        <a14:foregroundMark x1="26734" y1="72589" x2="42132" y2="90863"/>
                        <a14:foregroundMark x1="42132" y1="90863" x2="52284" y2="82572"/>
                        <a14:foregroundMark x1="8799" y1="57699" x2="2876" y2="41117"/>
                        <a14:foregroundMark x1="35364" y1="83418" x2="59560" y2="90863"/>
                        <a14:foregroundMark x1="59560" y1="90863" x2="69205" y2="66159"/>
                        <a14:foregroundMark x1="69205" y1="66159" x2="73266" y2="68528"/>
                        <a14:foregroundMark x1="75635" y1="74112" x2="54315" y2="89848"/>
                        <a14:foregroundMark x1="54315" y1="89848" x2="30626" y2="87648"/>
                        <a14:foregroundMark x1="30626" y1="87648" x2="52623" y2="78680"/>
                        <a14:foregroundMark x1="52623" y1="78680" x2="54822" y2="73773"/>
                        <a14:foregroundMark x1="54822" y1="73773" x2="54822" y2="73773"/>
                        <a14:foregroundMark x1="82234" y1="31810" x2="88663" y2="23858"/>
                        <a14:foregroundMark x1="72081" y1="64129" x2="51269" y2="81049"/>
                        <a14:foregroundMark x1="51269" y1="81049" x2="68528" y2="89848"/>
                        <a14:foregroundMark x1="72927" y1="80203" x2="49915" y2="75296"/>
                        <a14:foregroundMark x1="49915" y1="75296" x2="54315" y2="83418"/>
                        <a14:foregroundMark x1="72927" y1="83080" x2="94078" y2="71066"/>
                        <a14:foregroundMark x1="94078" y1="71066" x2="81387" y2="83418"/>
                        <a14:foregroundMark x1="76988" y1="86294" x2="54484" y2="96277"/>
                        <a14:foregroundMark x1="54484" y1="96277" x2="31641" y2="92217"/>
                        <a14:foregroundMark x1="31641" y1="92217" x2="56345" y2="93232"/>
                        <a14:foregroundMark x1="56345" y1="93232" x2="86971" y2="85448"/>
                        <a14:foregroundMark x1="66497" y1="99492" x2="39763" y2="95601"/>
                        <a14:foregroundMark x1="39763" y1="95601" x2="48393" y2="98816"/>
                        <a14:foregroundMark x1="2876" y1="52453" x2="846" y2="35025"/>
                      </a14:backgroundRemoval>
                    </a14:imgEffect>
                  </a14:imgLayer>
                </a14:imgProps>
              </a:ext>
              <a:ext uri="{28A0092B-C50C-407E-A947-70E740481C1C}">
                <a14:useLocalDpi xmlns:a14="http://schemas.microsoft.com/office/drawing/2010/main" val="0"/>
              </a:ext>
            </a:extLst>
          </a:blip>
          <a:stretch>
            <a:fillRect/>
          </a:stretch>
        </p:blipFill>
        <p:spPr>
          <a:xfrm>
            <a:off x="973457" y="116479"/>
            <a:ext cx="2082615" cy="2082615"/>
          </a:xfrm>
          <a:prstGeom prst="rect">
            <a:avLst/>
          </a:prstGeom>
        </p:spPr>
      </p:pic>
    </p:spTree>
    <p:extLst>
      <p:ext uri="{BB962C8B-B14F-4D97-AF65-F5344CB8AC3E}">
        <p14:creationId xmlns:p14="http://schemas.microsoft.com/office/powerpoint/2010/main" val="3506126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929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9;gb65152134c_2_18">
            <a:extLst>
              <a:ext uri="{FF2B5EF4-FFF2-40B4-BE49-F238E27FC236}">
                <a16:creationId xmlns:a16="http://schemas.microsoft.com/office/drawing/2014/main" id="{30B1F447-30FC-4A68-B04F-698CF369686A}"/>
              </a:ext>
            </a:extLst>
          </p:cNvPr>
          <p:cNvSpPr txBox="1"/>
          <p:nvPr/>
        </p:nvSpPr>
        <p:spPr>
          <a:xfrm>
            <a:off x="997355" y="547432"/>
            <a:ext cx="67374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000"/>
              <a:buFont typeface="Arial"/>
              <a:buNone/>
            </a:pPr>
            <a:r>
              <a:rPr lang="en-GB" sz="5000" b="0" i="0" u="none" strike="noStrike" cap="none" dirty="0">
                <a:solidFill>
                  <a:srgbClr val="0F6AB1"/>
                </a:solidFill>
                <a:latin typeface="Gill Sans"/>
                <a:ea typeface="Gill Sans"/>
                <a:cs typeface="Gill Sans"/>
                <a:sym typeface="Gill Sans"/>
              </a:rPr>
              <a:t>Video Introduction</a:t>
            </a:r>
            <a:endParaRPr sz="5000" b="0" i="0" u="none" strike="noStrike" cap="none" dirty="0">
              <a:solidFill>
                <a:srgbClr val="0F6AB1"/>
              </a:solidFill>
              <a:latin typeface="Gill Sans"/>
              <a:ea typeface="Gill Sans"/>
              <a:cs typeface="Gill Sans"/>
              <a:sym typeface="Gill Sans"/>
            </a:endParaRPr>
          </a:p>
        </p:txBody>
      </p:sp>
      <p:pic>
        <p:nvPicPr>
          <p:cNvPr id="5" name="Google Shape;241;gb65152134c_2_18">
            <a:extLst>
              <a:ext uri="{FF2B5EF4-FFF2-40B4-BE49-F238E27FC236}">
                <a16:creationId xmlns:a16="http://schemas.microsoft.com/office/drawing/2014/main" id="{0EC0C4CB-E5EF-494E-BBC6-10E1A9CF19EF}"/>
              </a:ext>
            </a:extLst>
          </p:cNvPr>
          <p:cNvPicPr preferRelativeResize="0"/>
          <p:nvPr/>
        </p:nvPicPr>
        <p:blipFill rotWithShape="1">
          <a:blip r:embed="rId2">
            <a:alphaModFix/>
          </a:blip>
          <a:srcRect b="3166"/>
          <a:stretch/>
        </p:blipFill>
        <p:spPr>
          <a:xfrm>
            <a:off x="17677" y="3794800"/>
            <a:ext cx="2256151" cy="2141124"/>
          </a:xfrm>
          <a:prstGeom prst="rect">
            <a:avLst/>
          </a:prstGeom>
          <a:noFill/>
          <a:ln>
            <a:noFill/>
          </a:ln>
        </p:spPr>
      </p:pic>
      <p:sp>
        <p:nvSpPr>
          <p:cNvPr id="6" name="Google Shape;243;gb65152134c_2_18">
            <a:extLst>
              <a:ext uri="{FF2B5EF4-FFF2-40B4-BE49-F238E27FC236}">
                <a16:creationId xmlns:a16="http://schemas.microsoft.com/office/drawing/2014/main" id="{CF132390-AC20-4FD3-B098-F861B2A64679}"/>
              </a:ext>
            </a:extLst>
          </p:cNvPr>
          <p:cNvSpPr txBox="1"/>
          <p:nvPr/>
        </p:nvSpPr>
        <p:spPr>
          <a:xfrm>
            <a:off x="1502257" y="1901782"/>
            <a:ext cx="6089790" cy="553968"/>
          </a:xfrm>
          <a:prstGeom prst="rect">
            <a:avLst/>
          </a:prstGeom>
          <a:noFill/>
          <a:ln>
            <a:noFill/>
          </a:ln>
        </p:spPr>
        <p:txBody>
          <a:bodyPr spcFirstLastPara="1" wrap="square" lIns="91425" tIns="91425" rIns="91425" bIns="91425" anchor="t" anchorCtr="0">
            <a:spAutoFit/>
          </a:bodyPr>
          <a:lstStyle/>
          <a:p>
            <a:pPr algn="ctr"/>
            <a:r>
              <a:rPr lang="en-GB" sz="2400" dirty="0">
                <a:solidFill>
                  <a:schemeClr val="accent5">
                    <a:lumMod val="50000"/>
                  </a:schemeClr>
                </a:solidFill>
                <a:latin typeface="Gill Sans"/>
                <a:ea typeface="Gill Sans"/>
                <a:cs typeface="Gill Sans"/>
                <a:sym typeface="Gill Sans"/>
              </a:rPr>
              <a:t>Watch COVID-19 Warriors Video</a:t>
            </a:r>
            <a:r>
              <a:rPr lang="en-GB" sz="2400" dirty="0">
                <a:solidFill>
                  <a:schemeClr val="accent5">
                    <a:lumMod val="50000"/>
                  </a:schemeClr>
                </a:solidFill>
                <a:latin typeface="Gill Sans"/>
                <a:ea typeface="+mn-lt"/>
                <a:cs typeface="+mn-lt"/>
                <a:sym typeface="Gill Sans"/>
              </a:rPr>
              <a:t> Introduction.</a:t>
            </a:r>
            <a:endParaRPr lang="en-US" sz="2400" dirty="0">
              <a:solidFill>
                <a:srgbClr val="1F4E79"/>
              </a:solidFill>
              <a:latin typeface="Gill Sans"/>
            </a:endParaRPr>
          </a:p>
        </p:txBody>
      </p:sp>
      <p:pic>
        <p:nvPicPr>
          <p:cNvPr id="8" name="Picture 7" descr="A picture containing text, clipart&#10;&#10;Description automatically generated">
            <a:extLst>
              <a:ext uri="{FF2B5EF4-FFF2-40B4-BE49-F238E27FC236}">
                <a16:creationId xmlns:a16="http://schemas.microsoft.com/office/drawing/2014/main" id="{C8455147-9C1D-434F-997B-5536763F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700" y="3861797"/>
            <a:ext cx="2074127" cy="2074127"/>
          </a:xfrm>
          <a:prstGeom prst="rect">
            <a:avLst/>
          </a:prstGeom>
        </p:spPr>
      </p:pic>
    </p:spTree>
    <p:extLst>
      <p:ext uri="{BB962C8B-B14F-4D97-AF65-F5344CB8AC3E}">
        <p14:creationId xmlns:p14="http://schemas.microsoft.com/office/powerpoint/2010/main" val="1151106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3A81B-1FEF-44A7-8B1F-E6484AD1F919}"/>
              </a:ext>
            </a:extLst>
          </p:cNvPr>
          <p:cNvSpPr>
            <a:spLocks noGrp="1"/>
          </p:cNvSpPr>
          <p:nvPr>
            <p:ph type="title"/>
          </p:nvPr>
        </p:nvSpPr>
        <p:spPr>
          <a:xfrm>
            <a:off x="250799" y="356971"/>
            <a:ext cx="7886700" cy="1325563"/>
          </a:xfrm>
        </p:spPr>
        <p:txBody>
          <a:bodyPr/>
          <a:lstStyle/>
          <a:p>
            <a:pPr algn="ctr"/>
            <a:r>
              <a:rPr lang="en-GB" dirty="0">
                <a:solidFill>
                  <a:srgbClr val="0F6AB1"/>
                </a:solidFill>
                <a:latin typeface="Gill Sans MT"/>
              </a:rPr>
              <a:t>What are Variants of Concern?</a:t>
            </a:r>
          </a:p>
        </p:txBody>
      </p:sp>
      <p:sp>
        <p:nvSpPr>
          <p:cNvPr id="3" name="Content Placeholder 2">
            <a:extLst>
              <a:ext uri="{FF2B5EF4-FFF2-40B4-BE49-F238E27FC236}">
                <a16:creationId xmlns:a16="http://schemas.microsoft.com/office/drawing/2014/main" id="{052C0786-C3B4-4647-BF25-562DB3E5A12A}"/>
              </a:ext>
            </a:extLst>
          </p:cNvPr>
          <p:cNvSpPr>
            <a:spLocks noGrp="1"/>
          </p:cNvSpPr>
          <p:nvPr>
            <p:ph idx="1"/>
          </p:nvPr>
        </p:nvSpPr>
        <p:spPr>
          <a:xfrm>
            <a:off x="1063336" y="1682534"/>
            <a:ext cx="7221682" cy="1325564"/>
          </a:xfrm>
        </p:spPr>
        <p:txBody>
          <a:bodyPr vert="horz" lIns="91440" tIns="45720" rIns="91440" bIns="45720" rtlCol="0" anchor="t">
            <a:normAutofit/>
          </a:bodyPr>
          <a:lstStyle/>
          <a:p>
            <a:pPr marL="0" indent="0" algn="ctr">
              <a:buNone/>
            </a:pPr>
            <a:r>
              <a:rPr lang="en-GB" dirty="0">
                <a:solidFill>
                  <a:srgbClr val="1F4E79"/>
                </a:solidFill>
                <a:latin typeface="Gill Sans MT"/>
              </a:rPr>
              <a:t>We hear a lot about new variants of the COVID-19 virus, but where do they come from and why are we worried about them?</a:t>
            </a:r>
          </a:p>
        </p:txBody>
      </p:sp>
      <p:pic>
        <p:nvPicPr>
          <p:cNvPr id="7" name="Picture 6">
            <a:extLst>
              <a:ext uri="{FF2B5EF4-FFF2-40B4-BE49-F238E27FC236}">
                <a16:creationId xmlns:a16="http://schemas.microsoft.com/office/drawing/2014/main" id="{28D3F710-57C6-524A-9236-B54A45B8E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405" y="3184743"/>
            <a:ext cx="2601190" cy="2601190"/>
          </a:xfrm>
          <a:prstGeom prst="rect">
            <a:avLst/>
          </a:prstGeom>
        </p:spPr>
      </p:pic>
    </p:spTree>
    <p:extLst>
      <p:ext uri="{BB962C8B-B14F-4D97-AF65-F5344CB8AC3E}">
        <p14:creationId xmlns:p14="http://schemas.microsoft.com/office/powerpoint/2010/main" val="145420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671945" y="2151959"/>
            <a:ext cx="7800109" cy="3416320"/>
          </a:xfrm>
          <a:prstGeom prst="rect">
            <a:avLst/>
          </a:prstGeom>
        </p:spPr>
        <p:txBody>
          <a:bodyPr wrap="square" lIns="91440" tIns="45720" rIns="91440" bIns="45720" anchor="t">
            <a:spAutoFit/>
          </a:bodyPr>
          <a:lstStyle/>
          <a:p>
            <a:pPr marL="342900" indent="-342900">
              <a:buFont typeface="Arial"/>
              <a:buChar char="•"/>
            </a:pPr>
            <a:r>
              <a:rPr lang="en-GB" sz="2400" dirty="0">
                <a:solidFill>
                  <a:srgbClr val="1F4E79"/>
                </a:solidFill>
                <a:latin typeface="Gill Sans MT"/>
              </a:rPr>
              <a:t>When a virus infects someone, it makes lots and lots of copies of itself to increase the number of virus particles present. </a:t>
            </a:r>
            <a:endParaRPr lang="en-US" sz="2400">
              <a:solidFill>
                <a:srgbClr val="1F4E79"/>
              </a:solidFill>
              <a:latin typeface="Gill Sans MT"/>
            </a:endParaRPr>
          </a:p>
          <a:p>
            <a:endParaRPr lang="en-GB" sz="2400" dirty="0">
              <a:solidFill>
                <a:srgbClr val="1F4E79"/>
              </a:solidFill>
              <a:latin typeface="Gill Sans MT"/>
            </a:endParaRPr>
          </a:p>
          <a:p>
            <a:pPr marL="342900" indent="-342900">
              <a:buFont typeface="Arial"/>
              <a:buChar char="•"/>
            </a:pPr>
            <a:r>
              <a:rPr lang="en-GB" sz="2400" dirty="0">
                <a:solidFill>
                  <a:srgbClr val="1F4E79"/>
                </a:solidFill>
                <a:latin typeface="Gill Sans MT"/>
              </a:rPr>
              <a:t>Every time a virus copies itself, it can make a mistake and change a little.  This change is called “mutation”.</a:t>
            </a:r>
            <a:endParaRPr lang="en-US" sz="2400">
              <a:solidFill>
                <a:srgbClr val="1F4E79"/>
              </a:solidFill>
              <a:latin typeface="Gill Sans MT"/>
            </a:endParaRPr>
          </a:p>
          <a:p>
            <a:endParaRPr lang="en-GB" sz="2400" dirty="0">
              <a:solidFill>
                <a:srgbClr val="1F4E79"/>
              </a:solidFill>
              <a:latin typeface="Gill Sans MT"/>
              <a:cs typeface="Calibri"/>
            </a:endParaRPr>
          </a:p>
          <a:p>
            <a:pPr marL="342900" indent="-342900">
              <a:buFont typeface="Arial"/>
              <a:buChar char="•"/>
            </a:pPr>
            <a:r>
              <a:rPr lang="en-GB" sz="2400" dirty="0">
                <a:solidFill>
                  <a:srgbClr val="1F4E79"/>
                </a:solidFill>
                <a:latin typeface="Gill Sans MT"/>
              </a:rPr>
              <a:t>These happen very often and most of the time, a mutation doesn't make any changes to how the virus works. </a:t>
            </a:r>
            <a:endParaRPr lang="en-US" sz="2400" dirty="0">
              <a:solidFill>
                <a:srgbClr val="1F4E79"/>
              </a:solidFill>
              <a:latin typeface="Gill Sans MT"/>
              <a:cs typeface="Calibri"/>
            </a:endParaRPr>
          </a:p>
        </p:txBody>
      </p:sp>
      <p:pic>
        <p:nvPicPr>
          <p:cNvPr id="5" name="Content Placeholder 8">
            <a:extLst>
              <a:ext uri="{FF2B5EF4-FFF2-40B4-BE49-F238E27FC236}">
                <a16:creationId xmlns:a16="http://schemas.microsoft.com/office/drawing/2014/main" id="{B9850888-E110-6549-84C7-6B32C3046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847" y="85720"/>
            <a:ext cx="3581400" cy="2148840"/>
          </a:xfrm>
          <a:prstGeom prst="rect">
            <a:avLst/>
          </a:prstGeom>
        </p:spPr>
      </p:pic>
    </p:spTree>
    <p:extLst>
      <p:ext uri="{BB962C8B-B14F-4D97-AF65-F5344CB8AC3E}">
        <p14:creationId xmlns:p14="http://schemas.microsoft.com/office/powerpoint/2010/main" val="2269068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772390" y="567849"/>
            <a:ext cx="7800109" cy="2677656"/>
          </a:xfrm>
          <a:prstGeom prst="rect">
            <a:avLst/>
          </a:prstGeom>
        </p:spPr>
        <p:txBody>
          <a:bodyPr wrap="square" lIns="91440" tIns="45720" rIns="91440" bIns="45720" anchor="t">
            <a:spAutoFit/>
          </a:bodyPr>
          <a:lstStyle/>
          <a:p>
            <a:pPr algn="ctr"/>
            <a:r>
              <a:rPr lang="en-GB" sz="2800" dirty="0">
                <a:solidFill>
                  <a:srgbClr val="1F4E79"/>
                </a:solidFill>
                <a:latin typeface="Gill Sans MT"/>
              </a:rPr>
              <a:t>Sometimes, a mutation can make the</a:t>
            </a:r>
            <a:endParaRPr lang="en-US">
              <a:solidFill>
                <a:srgbClr val="1F4E79"/>
              </a:solidFill>
              <a:cs typeface="Calibri"/>
            </a:endParaRPr>
          </a:p>
          <a:p>
            <a:pPr algn="ctr"/>
            <a:r>
              <a:rPr lang="en-GB" sz="2800" dirty="0">
                <a:solidFill>
                  <a:srgbClr val="1F4E79"/>
                </a:solidFill>
                <a:latin typeface="Gill Sans MT"/>
              </a:rPr>
              <a:t>virus stronger by:</a:t>
            </a:r>
            <a:endParaRPr lang="en-GB">
              <a:solidFill>
                <a:srgbClr val="1F4E79"/>
              </a:solidFill>
              <a:cs typeface="Calibri"/>
            </a:endParaRPr>
          </a:p>
          <a:p>
            <a:pPr marL="285750" indent="-285750">
              <a:buFont typeface="Arial" panose="020B0604020202020204" pitchFamily="34" charset="0"/>
              <a:buChar char="•"/>
            </a:pPr>
            <a:r>
              <a:rPr lang="en-GB" sz="2800" dirty="0">
                <a:solidFill>
                  <a:srgbClr val="1F4E79"/>
                </a:solidFill>
                <a:latin typeface="Gill Sans MT"/>
              </a:rPr>
              <a:t>making it more infectious</a:t>
            </a:r>
          </a:p>
          <a:p>
            <a:pPr marL="285750" indent="-285750">
              <a:buFont typeface="Arial" panose="020B0604020202020204" pitchFamily="34" charset="0"/>
              <a:buChar char="•"/>
            </a:pPr>
            <a:r>
              <a:rPr lang="en-GB" sz="2800" dirty="0">
                <a:solidFill>
                  <a:srgbClr val="1F4E79"/>
                </a:solidFill>
                <a:latin typeface="Gill Sans MT"/>
              </a:rPr>
              <a:t>helping it escape the antibodies produced by a vaccine </a:t>
            </a:r>
          </a:p>
          <a:p>
            <a:pPr marL="285750" indent="-285750">
              <a:buFont typeface="Arial" panose="020B0604020202020204" pitchFamily="34" charset="0"/>
              <a:buChar char="•"/>
            </a:pPr>
            <a:r>
              <a:rPr lang="en-GB" sz="2800" dirty="0">
                <a:solidFill>
                  <a:srgbClr val="1F4E79"/>
                </a:solidFill>
                <a:latin typeface="Gill Sans MT"/>
              </a:rPr>
              <a:t>making the symptoms worse</a:t>
            </a:r>
          </a:p>
        </p:txBody>
      </p:sp>
      <p:pic>
        <p:nvPicPr>
          <p:cNvPr id="2" name="Picture 2" descr="Icon&#10;&#10;Description automatically generated">
            <a:extLst>
              <a:ext uri="{FF2B5EF4-FFF2-40B4-BE49-F238E27FC236}">
                <a16:creationId xmlns:a16="http://schemas.microsoft.com/office/drawing/2014/main" id="{AB2A2515-808B-4019-91DB-A1290C274DB1}"/>
              </a:ext>
            </a:extLst>
          </p:cNvPr>
          <p:cNvPicPr>
            <a:picLocks noChangeAspect="1"/>
          </p:cNvPicPr>
          <p:nvPr/>
        </p:nvPicPr>
        <p:blipFill>
          <a:blip r:embed="rId2"/>
          <a:stretch>
            <a:fillRect/>
          </a:stretch>
        </p:blipFill>
        <p:spPr>
          <a:xfrm>
            <a:off x="570752" y="4704305"/>
            <a:ext cx="770965" cy="773802"/>
          </a:xfrm>
          <a:prstGeom prst="rect">
            <a:avLst/>
          </a:prstGeom>
        </p:spPr>
      </p:pic>
      <p:pic>
        <p:nvPicPr>
          <p:cNvPr id="3" name="Picture 4" descr="Icon&#10;&#10;Description automatically generated">
            <a:extLst>
              <a:ext uri="{FF2B5EF4-FFF2-40B4-BE49-F238E27FC236}">
                <a16:creationId xmlns:a16="http://schemas.microsoft.com/office/drawing/2014/main" id="{2058BCFF-EB26-4C72-AD5A-2442C1D0C23F}"/>
              </a:ext>
            </a:extLst>
          </p:cNvPr>
          <p:cNvPicPr>
            <a:picLocks noChangeAspect="1"/>
          </p:cNvPicPr>
          <p:nvPr/>
        </p:nvPicPr>
        <p:blipFill>
          <a:blip r:embed="rId3"/>
          <a:stretch>
            <a:fillRect/>
          </a:stretch>
        </p:blipFill>
        <p:spPr>
          <a:xfrm>
            <a:off x="5972082" y="3173395"/>
            <a:ext cx="999565" cy="1002402"/>
          </a:xfrm>
          <a:prstGeom prst="rect">
            <a:avLst/>
          </a:prstGeom>
        </p:spPr>
      </p:pic>
      <p:pic>
        <p:nvPicPr>
          <p:cNvPr id="5" name="Picture 5" descr="Icon&#10;&#10;Description automatically generated">
            <a:extLst>
              <a:ext uri="{FF2B5EF4-FFF2-40B4-BE49-F238E27FC236}">
                <a16:creationId xmlns:a16="http://schemas.microsoft.com/office/drawing/2014/main" id="{4DBF8F27-6EEA-43F4-95C2-056E26AA060B}"/>
              </a:ext>
            </a:extLst>
          </p:cNvPr>
          <p:cNvPicPr>
            <a:picLocks noChangeAspect="1"/>
          </p:cNvPicPr>
          <p:nvPr/>
        </p:nvPicPr>
        <p:blipFill>
          <a:blip r:embed="rId4"/>
          <a:stretch>
            <a:fillRect/>
          </a:stretch>
        </p:blipFill>
        <p:spPr>
          <a:xfrm>
            <a:off x="3269035" y="3510505"/>
            <a:ext cx="723341" cy="726177"/>
          </a:xfrm>
          <a:prstGeom prst="rect">
            <a:avLst/>
          </a:prstGeom>
        </p:spPr>
      </p:pic>
      <p:pic>
        <p:nvPicPr>
          <p:cNvPr id="9" name="Picture 2" descr="Icon&#10;&#10;Description automatically generated">
            <a:extLst>
              <a:ext uri="{FF2B5EF4-FFF2-40B4-BE49-F238E27FC236}">
                <a16:creationId xmlns:a16="http://schemas.microsoft.com/office/drawing/2014/main" id="{68874EEA-D4AE-427C-A8C9-1B59E57C71DF}"/>
              </a:ext>
            </a:extLst>
          </p:cNvPr>
          <p:cNvPicPr>
            <a:picLocks noChangeAspect="1"/>
          </p:cNvPicPr>
          <p:nvPr/>
        </p:nvPicPr>
        <p:blipFill>
          <a:blip r:embed="rId2"/>
          <a:stretch>
            <a:fillRect/>
          </a:stretch>
        </p:blipFill>
        <p:spPr>
          <a:xfrm>
            <a:off x="1989510" y="5632900"/>
            <a:ext cx="704290" cy="707127"/>
          </a:xfrm>
          <a:prstGeom prst="rect">
            <a:avLst/>
          </a:prstGeom>
        </p:spPr>
      </p:pic>
      <p:pic>
        <p:nvPicPr>
          <p:cNvPr id="10" name="Picture 2" descr="Icon&#10;&#10;Description automatically generated">
            <a:extLst>
              <a:ext uri="{FF2B5EF4-FFF2-40B4-BE49-F238E27FC236}">
                <a16:creationId xmlns:a16="http://schemas.microsoft.com/office/drawing/2014/main" id="{ED019741-3BDE-400F-B7CD-301936CE9F2B}"/>
              </a:ext>
            </a:extLst>
          </p:cNvPr>
          <p:cNvPicPr>
            <a:picLocks noChangeAspect="1"/>
          </p:cNvPicPr>
          <p:nvPr/>
        </p:nvPicPr>
        <p:blipFill>
          <a:blip r:embed="rId2"/>
          <a:stretch>
            <a:fillRect/>
          </a:stretch>
        </p:blipFill>
        <p:spPr>
          <a:xfrm>
            <a:off x="5129210" y="5727029"/>
            <a:ext cx="528077" cy="516627"/>
          </a:xfrm>
          <a:prstGeom prst="rect">
            <a:avLst/>
          </a:prstGeom>
        </p:spPr>
      </p:pic>
      <p:pic>
        <p:nvPicPr>
          <p:cNvPr id="11" name="Picture 2" descr="Icon&#10;&#10;Description automatically generated">
            <a:extLst>
              <a:ext uri="{FF2B5EF4-FFF2-40B4-BE49-F238E27FC236}">
                <a16:creationId xmlns:a16="http://schemas.microsoft.com/office/drawing/2014/main" id="{0DDB10BD-A0B5-4AB5-988E-3FA9249CBCF7}"/>
              </a:ext>
            </a:extLst>
          </p:cNvPr>
          <p:cNvPicPr>
            <a:picLocks noChangeAspect="1"/>
          </p:cNvPicPr>
          <p:nvPr/>
        </p:nvPicPr>
        <p:blipFill>
          <a:blip r:embed="rId2"/>
          <a:stretch>
            <a:fillRect/>
          </a:stretch>
        </p:blipFill>
        <p:spPr>
          <a:xfrm>
            <a:off x="3593445" y="5190919"/>
            <a:ext cx="637615" cy="640452"/>
          </a:xfrm>
          <a:prstGeom prst="rect">
            <a:avLst/>
          </a:prstGeom>
        </p:spPr>
      </p:pic>
      <p:pic>
        <p:nvPicPr>
          <p:cNvPr id="12" name="Picture 2" descr="Icon&#10;&#10;Description automatically generated">
            <a:extLst>
              <a:ext uri="{FF2B5EF4-FFF2-40B4-BE49-F238E27FC236}">
                <a16:creationId xmlns:a16="http://schemas.microsoft.com/office/drawing/2014/main" id="{01765D9E-0D77-454F-94E8-82C3863FEA9D}"/>
              </a:ext>
            </a:extLst>
          </p:cNvPr>
          <p:cNvPicPr>
            <a:picLocks noChangeAspect="1"/>
          </p:cNvPicPr>
          <p:nvPr/>
        </p:nvPicPr>
        <p:blipFill>
          <a:blip r:embed="rId2"/>
          <a:stretch>
            <a:fillRect/>
          </a:stretch>
        </p:blipFill>
        <p:spPr>
          <a:xfrm>
            <a:off x="1932640" y="3953884"/>
            <a:ext cx="709053" cy="711890"/>
          </a:xfrm>
          <a:prstGeom prst="rect">
            <a:avLst/>
          </a:prstGeom>
        </p:spPr>
      </p:pic>
      <p:pic>
        <p:nvPicPr>
          <p:cNvPr id="13" name="Picture 5" descr="Icon&#10;&#10;Description automatically generated">
            <a:extLst>
              <a:ext uri="{FF2B5EF4-FFF2-40B4-BE49-F238E27FC236}">
                <a16:creationId xmlns:a16="http://schemas.microsoft.com/office/drawing/2014/main" id="{5897B14E-03BE-4D10-9DBF-F801421588DC}"/>
              </a:ext>
            </a:extLst>
          </p:cNvPr>
          <p:cNvPicPr>
            <a:picLocks noChangeAspect="1"/>
          </p:cNvPicPr>
          <p:nvPr/>
        </p:nvPicPr>
        <p:blipFill>
          <a:blip r:embed="rId4"/>
          <a:stretch>
            <a:fillRect/>
          </a:stretch>
        </p:blipFill>
        <p:spPr>
          <a:xfrm>
            <a:off x="5889345" y="4266622"/>
            <a:ext cx="456641" cy="454715"/>
          </a:xfrm>
          <a:prstGeom prst="rect">
            <a:avLst/>
          </a:prstGeom>
        </p:spPr>
      </p:pic>
      <p:pic>
        <p:nvPicPr>
          <p:cNvPr id="14" name="Picture 5" descr="Icon&#10;&#10;Description automatically generated">
            <a:extLst>
              <a:ext uri="{FF2B5EF4-FFF2-40B4-BE49-F238E27FC236}">
                <a16:creationId xmlns:a16="http://schemas.microsoft.com/office/drawing/2014/main" id="{34E9850F-3143-45D8-8471-22D6AB87E5E1}"/>
              </a:ext>
            </a:extLst>
          </p:cNvPr>
          <p:cNvPicPr>
            <a:picLocks noChangeAspect="1"/>
          </p:cNvPicPr>
          <p:nvPr/>
        </p:nvPicPr>
        <p:blipFill>
          <a:blip r:embed="rId4"/>
          <a:stretch>
            <a:fillRect/>
          </a:stretch>
        </p:blipFill>
        <p:spPr>
          <a:xfrm>
            <a:off x="4572000" y="3081542"/>
            <a:ext cx="737628" cy="735702"/>
          </a:xfrm>
          <a:prstGeom prst="rect">
            <a:avLst/>
          </a:prstGeom>
        </p:spPr>
      </p:pic>
      <p:sp>
        <p:nvSpPr>
          <p:cNvPr id="23" name="Arrow: Right 22">
            <a:extLst>
              <a:ext uri="{FF2B5EF4-FFF2-40B4-BE49-F238E27FC236}">
                <a16:creationId xmlns:a16="http://schemas.microsoft.com/office/drawing/2014/main" id="{2D0E4258-4F44-4160-B6F9-F50A188167E3}"/>
              </a:ext>
            </a:extLst>
          </p:cNvPr>
          <p:cNvSpPr/>
          <p:nvPr/>
        </p:nvSpPr>
        <p:spPr>
          <a:xfrm rot="20640000">
            <a:off x="3925634" y="345338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AB52F934-914B-4B93-8C65-81162E3CC5BF}"/>
              </a:ext>
            </a:extLst>
          </p:cNvPr>
          <p:cNvSpPr/>
          <p:nvPr/>
        </p:nvSpPr>
        <p:spPr>
          <a:xfrm rot="20640000">
            <a:off x="2615946" y="389153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F6133C0A-59FD-4996-8450-ECF6A85D01AD}"/>
              </a:ext>
            </a:extLst>
          </p:cNvPr>
          <p:cNvSpPr/>
          <p:nvPr/>
        </p:nvSpPr>
        <p:spPr>
          <a:xfrm rot="20160000">
            <a:off x="1291971" y="4572569"/>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45E4BFC5-E5F5-4D67-9C9B-DB8F6DDE54BC}"/>
              </a:ext>
            </a:extLst>
          </p:cNvPr>
          <p:cNvSpPr/>
          <p:nvPr/>
        </p:nvSpPr>
        <p:spPr>
          <a:xfrm rot="1920000">
            <a:off x="1277682" y="5577457"/>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359C3EF8-ACB6-4D67-BF7D-5C8E30BA7125}"/>
              </a:ext>
            </a:extLst>
          </p:cNvPr>
          <p:cNvSpPr/>
          <p:nvPr/>
        </p:nvSpPr>
        <p:spPr>
          <a:xfrm rot="21240000">
            <a:off x="4278058" y="5296469"/>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04A565F0-9EE8-421A-879D-D7B224DBEB9D}"/>
              </a:ext>
            </a:extLst>
          </p:cNvPr>
          <p:cNvSpPr/>
          <p:nvPr/>
        </p:nvSpPr>
        <p:spPr>
          <a:xfrm rot="660000">
            <a:off x="2711196" y="450113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A1C40F69-776B-4046-A67C-A44AC3C4AC0D}"/>
              </a:ext>
            </a:extLst>
          </p:cNvPr>
          <p:cNvSpPr/>
          <p:nvPr/>
        </p:nvSpPr>
        <p:spPr>
          <a:xfrm rot="720000">
            <a:off x="2796921" y="6087044"/>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81CA77A-7577-4099-8ED1-FAA449532A01}"/>
              </a:ext>
            </a:extLst>
          </p:cNvPr>
          <p:cNvSpPr/>
          <p:nvPr/>
        </p:nvSpPr>
        <p:spPr>
          <a:xfrm rot="20580000">
            <a:off x="5954459" y="6387081"/>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E549EC64-A327-4D6C-82D6-55180D54E93C}"/>
              </a:ext>
            </a:extLst>
          </p:cNvPr>
          <p:cNvSpPr/>
          <p:nvPr/>
        </p:nvSpPr>
        <p:spPr>
          <a:xfrm rot="20820000">
            <a:off x="2758821" y="563460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A34EB11B-218D-465B-8332-1354D36878EB}"/>
              </a:ext>
            </a:extLst>
          </p:cNvPr>
          <p:cNvSpPr/>
          <p:nvPr/>
        </p:nvSpPr>
        <p:spPr>
          <a:xfrm rot="1740000">
            <a:off x="6804881" y="4084616"/>
            <a:ext cx="404812" cy="904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3A3DCACD-93FD-4585-9ABC-8C1BBFACAB52}"/>
              </a:ext>
            </a:extLst>
          </p:cNvPr>
          <p:cNvSpPr/>
          <p:nvPr/>
        </p:nvSpPr>
        <p:spPr>
          <a:xfrm rot="20580000">
            <a:off x="4406646" y="595845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Icon&#10;&#10;Description automatically generated">
            <a:extLst>
              <a:ext uri="{FF2B5EF4-FFF2-40B4-BE49-F238E27FC236}">
                <a16:creationId xmlns:a16="http://schemas.microsoft.com/office/drawing/2014/main" id="{5A60127E-6B14-450E-82BD-5FD38EC1D617}"/>
              </a:ext>
            </a:extLst>
          </p:cNvPr>
          <p:cNvPicPr>
            <a:picLocks noChangeAspect="1"/>
          </p:cNvPicPr>
          <p:nvPr/>
        </p:nvPicPr>
        <p:blipFill>
          <a:blip r:embed="rId2"/>
          <a:stretch>
            <a:fillRect/>
          </a:stretch>
        </p:blipFill>
        <p:spPr>
          <a:xfrm>
            <a:off x="3629022" y="5898478"/>
            <a:ext cx="694765" cy="702364"/>
          </a:xfrm>
          <a:prstGeom prst="rect">
            <a:avLst/>
          </a:prstGeom>
        </p:spPr>
      </p:pic>
      <p:pic>
        <p:nvPicPr>
          <p:cNvPr id="32" name="Picture 2" descr="Icon&#10;&#10;Description automatically generated">
            <a:extLst>
              <a:ext uri="{FF2B5EF4-FFF2-40B4-BE49-F238E27FC236}">
                <a16:creationId xmlns:a16="http://schemas.microsoft.com/office/drawing/2014/main" id="{A70D6A1A-BF27-4109-82F4-22AB68847444}"/>
              </a:ext>
            </a:extLst>
          </p:cNvPr>
          <p:cNvPicPr>
            <a:picLocks noChangeAspect="1"/>
          </p:cNvPicPr>
          <p:nvPr/>
        </p:nvPicPr>
        <p:blipFill>
          <a:blip r:embed="rId2"/>
          <a:stretch>
            <a:fillRect/>
          </a:stretch>
        </p:blipFill>
        <p:spPr>
          <a:xfrm>
            <a:off x="3371847" y="4317328"/>
            <a:ext cx="694765" cy="702364"/>
          </a:xfrm>
          <a:prstGeom prst="rect">
            <a:avLst/>
          </a:prstGeom>
        </p:spPr>
      </p:pic>
      <p:pic>
        <p:nvPicPr>
          <p:cNvPr id="33" name="Picture 5" descr="Icon&#10;&#10;Description automatically generated">
            <a:extLst>
              <a:ext uri="{FF2B5EF4-FFF2-40B4-BE49-F238E27FC236}">
                <a16:creationId xmlns:a16="http://schemas.microsoft.com/office/drawing/2014/main" id="{78604C58-4AEE-4F3D-93D3-6C6F3D7995F0}"/>
              </a:ext>
            </a:extLst>
          </p:cNvPr>
          <p:cNvPicPr>
            <a:picLocks noChangeAspect="1"/>
          </p:cNvPicPr>
          <p:nvPr/>
        </p:nvPicPr>
        <p:blipFill>
          <a:blip r:embed="rId4"/>
          <a:stretch>
            <a:fillRect/>
          </a:stretch>
        </p:blipFill>
        <p:spPr>
          <a:xfrm>
            <a:off x="6603719" y="5924344"/>
            <a:ext cx="737628" cy="735702"/>
          </a:xfrm>
          <a:prstGeom prst="rect">
            <a:avLst/>
          </a:prstGeom>
        </p:spPr>
      </p:pic>
      <p:pic>
        <p:nvPicPr>
          <p:cNvPr id="34" name="Picture 5" descr="Icon&#10;&#10;Description automatically generated">
            <a:extLst>
              <a:ext uri="{FF2B5EF4-FFF2-40B4-BE49-F238E27FC236}">
                <a16:creationId xmlns:a16="http://schemas.microsoft.com/office/drawing/2014/main" id="{FC7DC78B-9D13-424C-B134-64C6D0922AA4}"/>
              </a:ext>
            </a:extLst>
          </p:cNvPr>
          <p:cNvPicPr>
            <a:picLocks noChangeAspect="1"/>
          </p:cNvPicPr>
          <p:nvPr/>
        </p:nvPicPr>
        <p:blipFill>
          <a:blip r:embed="rId4"/>
          <a:stretch>
            <a:fillRect/>
          </a:stretch>
        </p:blipFill>
        <p:spPr>
          <a:xfrm>
            <a:off x="7256181" y="4709906"/>
            <a:ext cx="685241" cy="688077"/>
          </a:xfrm>
          <a:prstGeom prst="rect">
            <a:avLst/>
          </a:prstGeom>
        </p:spPr>
      </p:pic>
      <p:pic>
        <p:nvPicPr>
          <p:cNvPr id="35" name="Picture 5" descr="Icon&#10;&#10;Description automatically generated">
            <a:extLst>
              <a:ext uri="{FF2B5EF4-FFF2-40B4-BE49-F238E27FC236}">
                <a16:creationId xmlns:a16="http://schemas.microsoft.com/office/drawing/2014/main" id="{5337155A-CA4C-4FB1-8D82-16E2AC0617F2}"/>
              </a:ext>
            </a:extLst>
          </p:cNvPr>
          <p:cNvPicPr>
            <a:picLocks noChangeAspect="1"/>
          </p:cNvPicPr>
          <p:nvPr/>
        </p:nvPicPr>
        <p:blipFill>
          <a:blip r:embed="rId4"/>
          <a:stretch>
            <a:fillRect/>
          </a:stretch>
        </p:blipFill>
        <p:spPr>
          <a:xfrm>
            <a:off x="4760631" y="3776458"/>
            <a:ext cx="737628" cy="735702"/>
          </a:xfrm>
          <a:prstGeom prst="rect">
            <a:avLst/>
          </a:prstGeom>
        </p:spPr>
      </p:pic>
      <p:pic>
        <p:nvPicPr>
          <p:cNvPr id="36" name="Picture 5" descr="Icon&#10;&#10;Description automatically generated">
            <a:extLst>
              <a:ext uri="{FF2B5EF4-FFF2-40B4-BE49-F238E27FC236}">
                <a16:creationId xmlns:a16="http://schemas.microsoft.com/office/drawing/2014/main" id="{3FD39A7F-FC6B-45EF-8B78-4879D599266F}"/>
              </a:ext>
            </a:extLst>
          </p:cNvPr>
          <p:cNvPicPr>
            <a:picLocks noChangeAspect="1"/>
          </p:cNvPicPr>
          <p:nvPr/>
        </p:nvPicPr>
        <p:blipFill>
          <a:blip r:embed="rId4"/>
          <a:stretch>
            <a:fillRect/>
          </a:stretch>
        </p:blipFill>
        <p:spPr>
          <a:xfrm>
            <a:off x="7499069" y="6157708"/>
            <a:ext cx="737628" cy="735702"/>
          </a:xfrm>
          <a:prstGeom prst="rect">
            <a:avLst/>
          </a:prstGeom>
        </p:spPr>
      </p:pic>
      <p:sp>
        <p:nvSpPr>
          <p:cNvPr id="37" name="Arrow: Right 36">
            <a:extLst>
              <a:ext uri="{FF2B5EF4-FFF2-40B4-BE49-F238E27FC236}">
                <a16:creationId xmlns:a16="http://schemas.microsoft.com/office/drawing/2014/main" id="{4D17A37E-E012-45AE-9E97-CDB365C80A60}"/>
              </a:ext>
            </a:extLst>
          </p:cNvPr>
          <p:cNvSpPr/>
          <p:nvPr/>
        </p:nvSpPr>
        <p:spPr>
          <a:xfrm rot="660000">
            <a:off x="4454271" y="6468043"/>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1ABF554C-93E0-4CBD-9169-EEE7BF58809C}"/>
              </a:ext>
            </a:extLst>
          </p:cNvPr>
          <p:cNvSpPr/>
          <p:nvPr/>
        </p:nvSpPr>
        <p:spPr>
          <a:xfrm rot="660000">
            <a:off x="4016121" y="393915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34AA4160-229D-4B07-99AD-7EF190D8463A}"/>
              </a:ext>
            </a:extLst>
          </p:cNvPr>
          <p:cNvSpPr/>
          <p:nvPr/>
        </p:nvSpPr>
        <p:spPr>
          <a:xfrm rot="660000">
            <a:off x="5306759" y="348195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2" descr="Icon&#10;&#10;Description automatically generated">
            <a:extLst>
              <a:ext uri="{FF2B5EF4-FFF2-40B4-BE49-F238E27FC236}">
                <a16:creationId xmlns:a16="http://schemas.microsoft.com/office/drawing/2014/main" id="{AF653B4B-1C05-4033-841B-13C13D5C6BBD}"/>
              </a:ext>
            </a:extLst>
          </p:cNvPr>
          <p:cNvPicPr>
            <a:picLocks noChangeAspect="1"/>
          </p:cNvPicPr>
          <p:nvPr/>
        </p:nvPicPr>
        <p:blipFill>
          <a:blip r:embed="rId2"/>
          <a:stretch>
            <a:fillRect/>
          </a:stretch>
        </p:blipFill>
        <p:spPr>
          <a:xfrm>
            <a:off x="4724396" y="4422101"/>
            <a:ext cx="466165" cy="469002"/>
          </a:xfrm>
          <a:prstGeom prst="rect">
            <a:avLst/>
          </a:prstGeom>
        </p:spPr>
      </p:pic>
      <p:pic>
        <p:nvPicPr>
          <p:cNvPr id="41" name="Picture 2" descr="Icon&#10;&#10;Description automatically generated">
            <a:extLst>
              <a:ext uri="{FF2B5EF4-FFF2-40B4-BE49-F238E27FC236}">
                <a16:creationId xmlns:a16="http://schemas.microsoft.com/office/drawing/2014/main" id="{6BE50FA7-1131-421E-9847-8ECB48CBF1F3}"/>
              </a:ext>
            </a:extLst>
          </p:cNvPr>
          <p:cNvPicPr>
            <a:picLocks noChangeAspect="1"/>
          </p:cNvPicPr>
          <p:nvPr/>
        </p:nvPicPr>
        <p:blipFill>
          <a:blip r:embed="rId2"/>
          <a:stretch>
            <a:fillRect/>
          </a:stretch>
        </p:blipFill>
        <p:spPr>
          <a:xfrm>
            <a:off x="4986333" y="4984077"/>
            <a:ext cx="694765" cy="702364"/>
          </a:xfrm>
          <a:prstGeom prst="rect">
            <a:avLst/>
          </a:prstGeom>
        </p:spPr>
      </p:pic>
      <p:sp>
        <p:nvSpPr>
          <p:cNvPr id="42" name="Arrow: Right 41">
            <a:extLst>
              <a:ext uri="{FF2B5EF4-FFF2-40B4-BE49-F238E27FC236}">
                <a16:creationId xmlns:a16="http://schemas.microsoft.com/office/drawing/2014/main" id="{37D89F0E-6468-4EBB-8320-5D0459CF2CB3}"/>
              </a:ext>
            </a:extLst>
          </p:cNvPr>
          <p:cNvSpPr/>
          <p:nvPr/>
        </p:nvSpPr>
        <p:spPr>
          <a:xfrm rot="1200000">
            <a:off x="5411453" y="4392109"/>
            <a:ext cx="471487" cy="90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BE4D9E26-B34B-45FD-985F-B89DF9EA5292}"/>
              </a:ext>
            </a:extLst>
          </p:cNvPr>
          <p:cNvSpPr/>
          <p:nvPr/>
        </p:nvSpPr>
        <p:spPr>
          <a:xfrm rot="21120000">
            <a:off x="7142397" y="3662621"/>
            <a:ext cx="747712" cy="1190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Right 43">
            <a:extLst>
              <a:ext uri="{FF2B5EF4-FFF2-40B4-BE49-F238E27FC236}">
                <a16:creationId xmlns:a16="http://schemas.microsoft.com/office/drawing/2014/main" id="{4F01C15A-929E-474A-92DD-2F133836694F}"/>
              </a:ext>
            </a:extLst>
          </p:cNvPr>
          <p:cNvSpPr/>
          <p:nvPr/>
        </p:nvSpPr>
        <p:spPr>
          <a:xfrm rot="21420000">
            <a:off x="4063746" y="4605906"/>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 descr="Icon&#10;&#10;Description automatically generated">
            <a:extLst>
              <a:ext uri="{FF2B5EF4-FFF2-40B4-BE49-F238E27FC236}">
                <a16:creationId xmlns:a16="http://schemas.microsoft.com/office/drawing/2014/main" id="{0E68F341-ADF5-441D-8E9F-0E475E4971A9}"/>
              </a:ext>
            </a:extLst>
          </p:cNvPr>
          <p:cNvPicPr>
            <a:picLocks noChangeAspect="1"/>
          </p:cNvPicPr>
          <p:nvPr/>
        </p:nvPicPr>
        <p:blipFill>
          <a:blip r:embed="rId3"/>
          <a:stretch>
            <a:fillRect/>
          </a:stretch>
        </p:blipFill>
        <p:spPr>
          <a:xfrm>
            <a:off x="7139058" y="3795938"/>
            <a:ext cx="999565" cy="1002402"/>
          </a:xfrm>
          <a:prstGeom prst="rect">
            <a:avLst/>
          </a:prstGeom>
        </p:spPr>
      </p:pic>
      <p:pic>
        <p:nvPicPr>
          <p:cNvPr id="46" name="Picture 4" descr="Icon&#10;&#10;Description automatically generated">
            <a:extLst>
              <a:ext uri="{FF2B5EF4-FFF2-40B4-BE49-F238E27FC236}">
                <a16:creationId xmlns:a16="http://schemas.microsoft.com/office/drawing/2014/main" id="{6663341C-E6FF-4251-981F-5B59424D62EA}"/>
              </a:ext>
            </a:extLst>
          </p:cNvPr>
          <p:cNvPicPr>
            <a:picLocks noChangeAspect="1"/>
          </p:cNvPicPr>
          <p:nvPr/>
        </p:nvPicPr>
        <p:blipFill>
          <a:blip r:embed="rId3"/>
          <a:stretch>
            <a:fillRect/>
          </a:stretch>
        </p:blipFill>
        <p:spPr>
          <a:xfrm>
            <a:off x="7572934" y="2266006"/>
            <a:ext cx="999565" cy="1002402"/>
          </a:xfrm>
          <a:prstGeom prst="rect">
            <a:avLst/>
          </a:prstGeom>
        </p:spPr>
      </p:pic>
      <p:pic>
        <p:nvPicPr>
          <p:cNvPr id="48" name="Picture 4" descr="Icon&#10;&#10;Description automatically generated">
            <a:extLst>
              <a:ext uri="{FF2B5EF4-FFF2-40B4-BE49-F238E27FC236}">
                <a16:creationId xmlns:a16="http://schemas.microsoft.com/office/drawing/2014/main" id="{635688A9-BC46-40E0-A0BC-51B759A24E69}"/>
              </a:ext>
            </a:extLst>
          </p:cNvPr>
          <p:cNvPicPr>
            <a:picLocks noChangeAspect="1"/>
          </p:cNvPicPr>
          <p:nvPr/>
        </p:nvPicPr>
        <p:blipFill>
          <a:blip r:embed="rId3"/>
          <a:stretch>
            <a:fillRect/>
          </a:stretch>
        </p:blipFill>
        <p:spPr>
          <a:xfrm>
            <a:off x="7939441" y="3148489"/>
            <a:ext cx="999565" cy="1002402"/>
          </a:xfrm>
          <a:prstGeom prst="rect">
            <a:avLst/>
          </a:prstGeom>
        </p:spPr>
      </p:pic>
      <p:pic>
        <p:nvPicPr>
          <p:cNvPr id="50" name="Picture 2" descr="Icon&#10;&#10;Description automatically generated">
            <a:extLst>
              <a:ext uri="{FF2B5EF4-FFF2-40B4-BE49-F238E27FC236}">
                <a16:creationId xmlns:a16="http://schemas.microsoft.com/office/drawing/2014/main" id="{9843DDA6-E091-4E7B-AE5A-9F087CB024B6}"/>
              </a:ext>
            </a:extLst>
          </p:cNvPr>
          <p:cNvPicPr>
            <a:picLocks noChangeAspect="1"/>
          </p:cNvPicPr>
          <p:nvPr/>
        </p:nvPicPr>
        <p:blipFill>
          <a:blip r:embed="rId2"/>
          <a:stretch>
            <a:fillRect/>
          </a:stretch>
        </p:blipFill>
        <p:spPr>
          <a:xfrm>
            <a:off x="5162548" y="6346153"/>
            <a:ext cx="528077" cy="516627"/>
          </a:xfrm>
          <a:prstGeom prst="rect">
            <a:avLst/>
          </a:prstGeom>
        </p:spPr>
      </p:pic>
      <p:pic>
        <p:nvPicPr>
          <p:cNvPr id="51" name="Picture 2" descr="Icon&#10;&#10;Description automatically generated">
            <a:extLst>
              <a:ext uri="{FF2B5EF4-FFF2-40B4-BE49-F238E27FC236}">
                <a16:creationId xmlns:a16="http://schemas.microsoft.com/office/drawing/2014/main" id="{2167663D-C284-4FB2-9CBE-B86942694744}"/>
              </a:ext>
            </a:extLst>
          </p:cNvPr>
          <p:cNvPicPr>
            <a:picLocks noChangeAspect="1"/>
          </p:cNvPicPr>
          <p:nvPr/>
        </p:nvPicPr>
        <p:blipFill>
          <a:blip r:embed="rId2"/>
          <a:stretch>
            <a:fillRect/>
          </a:stretch>
        </p:blipFill>
        <p:spPr>
          <a:xfrm>
            <a:off x="5995985" y="4807865"/>
            <a:ext cx="528077" cy="516627"/>
          </a:xfrm>
          <a:prstGeom prst="rect">
            <a:avLst/>
          </a:prstGeom>
        </p:spPr>
      </p:pic>
      <p:pic>
        <p:nvPicPr>
          <p:cNvPr id="53" name="Picture 2" descr="Icon&#10;&#10;Description automatically generated">
            <a:extLst>
              <a:ext uri="{FF2B5EF4-FFF2-40B4-BE49-F238E27FC236}">
                <a16:creationId xmlns:a16="http://schemas.microsoft.com/office/drawing/2014/main" id="{2DE6DC67-FD0E-493D-A64C-F5E30E02E28D}"/>
              </a:ext>
            </a:extLst>
          </p:cNvPr>
          <p:cNvPicPr>
            <a:picLocks noChangeAspect="1"/>
          </p:cNvPicPr>
          <p:nvPr/>
        </p:nvPicPr>
        <p:blipFill>
          <a:blip r:embed="rId2"/>
          <a:stretch>
            <a:fillRect/>
          </a:stretch>
        </p:blipFill>
        <p:spPr>
          <a:xfrm>
            <a:off x="7310433" y="5312688"/>
            <a:ext cx="694765" cy="702364"/>
          </a:xfrm>
          <a:prstGeom prst="rect">
            <a:avLst/>
          </a:prstGeom>
        </p:spPr>
      </p:pic>
      <p:pic>
        <p:nvPicPr>
          <p:cNvPr id="54" name="Picture 2" descr="Icon&#10;&#10;Description automatically generated">
            <a:extLst>
              <a:ext uri="{FF2B5EF4-FFF2-40B4-BE49-F238E27FC236}">
                <a16:creationId xmlns:a16="http://schemas.microsoft.com/office/drawing/2014/main" id="{1AADF613-DB7B-4C98-96CE-820570E57443}"/>
              </a:ext>
            </a:extLst>
          </p:cNvPr>
          <p:cNvPicPr>
            <a:picLocks noChangeAspect="1"/>
          </p:cNvPicPr>
          <p:nvPr/>
        </p:nvPicPr>
        <p:blipFill>
          <a:blip r:embed="rId2"/>
          <a:stretch>
            <a:fillRect/>
          </a:stretch>
        </p:blipFill>
        <p:spPr>
          <a:xfrm>
            <a:off x="5995983" y="5293638"/>
            <a:ext cx="694765" cy="702364"/>
          </a:xfrm>
          <a:prstGeom prst="rect">
            <a:avLst/>
          </a:prstGeom>
        </p:spPr>
      </p:pic>
      <p:sp>
        <p:nvSpPr>
          <p:cNvPr id="55" name="Arrow: Right 54">
            <a:extLst>
              <a:ext uri="{FF2B5EF4-FFF2-40B4-BE49-F238E27FC236}">
                <a16:creationId xmlns:a16="http://schemas.microsoft.com/office/drawing/2014/main" id="{24DA4CD1-D7AB-41D4-BD18-D0AA277516A0}"/>
              </a:ext>
            </a:extLst>
          </p:cNvPr>
          <p:cNvSpPr/>
          <p:nvPr/>
        </p:nvSpPr>
        <p:spPr>
          <a:xfrm rot="21420000">
            <a:off x="6545007" y="5001192"/>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00A2A01E-7018-4F87-B654-E82180F3D544}"/>
              </a:ext>
            </a:extLst>
          </p:cNvPr>
          <p:cNvSpPr/>
          <p:nvPr/>
        </p:nvSpPr>
        <p:spPr>
          <a:xfrm rot="21180000">
            <a:off x="5564274" y="5119023"/>
            <a:ext cx="476249" cy="95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925242B3-1653-441E-85BA-9E9B864457F4}"/>
              </a:ext>
            </a:extLst>
          </p:cNvPr>
          <p:cNvSpPr/>
          <p:nvPr/>
        </p:nvSpPr>
        <p:spPr>
          <a:xfrm rot="20640000">
            <a:off x="5612194" y="5686176"/>
            <a:ext cx="485775" cy="104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A81FA910-03FB-4DC6-860A-23351B9E75D4}"/>
              </a:ext>
            </a:extLst>
          </p:cNvPr>
          <p:cNvSpPr/>
          <p:nvPr/>
        </p:nvSpPr>
        <p:spPr>
          <a:xfrm rot="21480000">
            <a:off x="6664070" y="5577455"/>
            <a:ext cx="704849"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81E80540-1B37-49F3-BA33-1DE696B93F39}"/>
              </a:ext>
            </a:extLst>
          </p:cNvPr>
          <p:cNvSpPr/>
          <p:nvPr/>
        </p:nvSpPr>
        <p:spPr>
          <a:xfrm rot="1200000">
            <a:off x="7197391" y="6349495"/>
            <a:ext cx="471487" cy="90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Right 66">
            <a:extLst>
              <a:ext uri="{FF2B5EF4-FFF2-40B4-BE49-F238E27FC236}">
                <a16:creationId xmlns:a16="http://schemas.microsoft.com/office/drawing/2014/main" id="{F21503FB-A7E7-4624-9162-53FD0A8B294B}"/>
              </a:ext>
            </a:extLst>
          </p:cNvPr>
          <p:cNvSpPr/>
          <p:nvPr/>
        </p:nvSpPr>
        <p:spPr>
          <a:xfrm rot="19740000">
            <a:off x="6799631" y="3157091"/>
            <a:ext cx="933448" cy="1333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912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734288" y="820525"/>
            <a:ext cx="7800109" cy="5539978"/>
          </a:xfrm>
          <a:prstGeom prst="rect">
            <a:avLst/>
          </a:prstGeom>
        </p:spPr>
        <p:txBody>
          <a:bodyPr wrap="square" lIns="91440" tIns="45720" rIns="91440" bIns="45720" anchor="t">
            <a:spAutoFit/>
          </a:bodyPr>
          <a:lstStyle/>
          <a:p>
            <a:r>
              <a:rPr lang="en-GB" sz="2400" dirty="0">
                <a:solidFill>
                  <a:schemeClr val="accent5">
                    <a:lumMod val="50000"/>
                  </a:schemeClr>
                </a:solidFill>
                <a:latin typeface="Gill Sans MT"/>
              </a:rPr>
              <a:t>These different versions of the virus are called variants,</a:t>
            </a:r>
          </a:p>
          <a:p>
            <a:r>
              <a:rPr lang="en-GB" sz="2400" dirty="0">
                <a:solidFill>
                  <a:schemeClr val="accent5">
                    <a:lumMod val="50000"/>
                  </a:schemeClr>
                </a:solidFill>
                <a:latin typeface="Gill Sans MT"/>
              </a:rPr>
              <a:t>and the variants that give the virus an advantage are called 'Variants of Concern’. </a:t>
            </a:r>
          </a:p>
          <a:p>
            <a:endParaRPr lang="en-GB" sz="2400" dirty="0">
              <a:solidFill>
                <a:schemeClr val="accent5">
                  <a:lumMod val="50000"/>
                </a:schemeClr>
              </a:solidFill>
              <a:latin typeface="Gill Sans MT"/>
            </a:endParaRPr>
          </a:p>
          <a:p>
            <a:endParaRPr lang="en-GB" sz="2400" dirty="0">
              <a:solidFill>
                <a:schemeClr val="accent5">
                  <a:lumMod val="50000"/>
                </a:schemeClr>
              </a:solidFill>
              <a:latin typeface="Gill Sans MT"/>
            </a:endParaRPr>
          </a:p>
          <a:p>
            <a:endParaRPr lang="en-GB" dirty="0">
              <a:cs typeface="Calibri"/>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sz="2400" dirty="0">
                <a:solidFill>
                  <a:schemeClr val="accent5">
                    <a:lumMod val="50000"/>
                  </a:schemeClr>
                </a:solidFill>
                <a:latin typeface="Gill Sans MT"/>
              </a:rPr>
              <a:t>There have been a number of them discovered over the past year.  They were being named after the location where they were first identified.</a:t>
            </a:r>
            <a:endParaRPr lang="en-GB" sz="2400" dirty="0">
              <a:solidFill>
                <a:schemeClr val="accent5">
                  <a:lumMod val="50000"/>
                </a:schemeClr>
              </a:solidFill>
              <a:latin typeface="Gill Sans MT"/>
              <a:cs typeface="Calibri"/>
            </a:endParaRPr>
          </a:p>
        </p:txBody>
      </p:sp>
      <p:pic>
        <p:nvPicPr>
          <p:cNvPr id="3" name="Picture 2">
            <a:extLst>
              <a:ext uri="{FF2B5EF4-FFF2-40B4-BE49-F238E27FC236}">
                <a16:creationId xmlns:a16="http://schemas.microsoft.com/office/drawing/2014/main" id="{62159EDB-18D4-9A41-BA11-C65AFFE3C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849" y="2216727"/>
            <a:ext cx="7112389" cy="2840182"/>
          </a:xfrm>
          <a:prstGeom prst="rect">
            <a:avLst/>
          </a:prstGeom>
        </p:spPr>
      </p:pic>
    </p:spTree>
    <p:extLst>
      <p:ext uri="{BB962C8B-B14F-4D97-AF65-F5344CB8AC3E}">
        <p14:creationId xmlns:p14="http://schemas.microsoft.com/office/powerpoint/2010/main" val="2633354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62714-EF9A-B845-9A0C-965145E3D83A}"/>
              </a:ext>
            </a:extLst>
          </p:cNvPr>
          <p:cNvSpPr/>
          <p:nvPr/>
        </p:nvSpPr>
        <p:spPr>
          <a:xfrm>
            <a:off x="667546" y="679534"/>
            <a:ext cx="7199409" cy="830997"/>
          </a:xfrm>
          <a:prstGeom prst="rect">
            <a:avLst/>
          </a:prstGeom>
        </p:spPr>
        <p:txBody>
          <a:bodyPr wrap="square" lIns="91440" tIns="45720" rIns="91440" bIns="45720" anchor="t">
            <a:spAutoFit/>
          </a:bodyPr>
          <a:lstStyle/>
          <a:p>
            <a:r>
              <a:rPr lang="en-GB" sz="2400" dirty="0">
                <a:solidFill>
                  <a:srgbClr val="1F4E79"/>
                </a:solidFill>
                <a:latin typeface="Gill Sans MT"/>
              </a:rPr>
              <a:t>Variants of Concern are now being named by letters of the Greek alphabet.</a:t>
            </a:r>
            <a:endParaRPr lang="en-GB" sz="2400" dirty="0">
              <a:solidFill>
                <a:srgbClr val="1F4E79"/>
              </a:solidFill>
              <a:latin typeface="Gill Sans MT"/>
              <a:cs typeface="Calibri"/>
            </a:endParaRPr>
          </a:p>
        </p:txBody>
      </p:sp>
      <p:pic>
        <p:nvPicPr>
          <p:cNvPr id="5" name="Picture 4">
            <a:extLst>
              <a:ext uri="{FF2B5EF4-FFF2-40B4-BE49-F238E27FC236}">
                <a16:creationId xmlns:a16="http://schemas.microsoft.com/office/drawing/2014/main" id="{CB24C57F-8956-604A-91FE-69A5C3962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948" y="1918458"/>
            <a:ext cx="7273424" cy="4463987"/>
          </a:xfrm>
          <a:prstGeom prst="rect">
            <a:avLst/>
          </a:prstGeom>
        </p:spPr>
      </p:pic>
    </p:spTree>
    <p:extLst>
      <p:ext uri="{BB962C8B-B14F-4D97-AF65-F5344CB8AC3E}">
        <p14:creationId xmlns:p14="http://schemas.microsoft.com/office/powerpoint/2010/main" val="3666629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06A4-120D-4120-A014-B0C172C33EEA}"/>
              </a:ext>
            </a:extLst>
          </p:cNvPr>
          <p:cNvSpPr>
            <a:spLocks noGrp="1"/>
          </p:cNvSpPr>
          <p:nvPr>
            <p:ph type="title" idx="4294967295"/>
          </p:nvPr>
        </p:nvSpPr>
        <p:spPr>
          <a:xfrm>
            <a:off x="0" y="95250"/>
            <a:ext cx="6858000" cy="1325563"/>
          </a:xfrm>
        </p:spPr>
        <p:txBody>
          <a:bodyPr>
            <a:noAutofit/>
          </a:bodyPr>
          <a:lstStyle/>
          <a:p>
            <a:r>
              <a:rPr lang="en-GB" sz="4800" dirty="0">
                <a:solidFill>
                  <a:srgbClr val="0F6AB1"/>
                </a:solidFill>
                <a:latin typeface="Gill Sans MT"/>
              </a:rPr>
              <a:t>Reveal your Lego models</a:t>
            </a:r>
            <a:endParaRPr lang="en-GB" sz="4800" dirty="0">
              <a:solidFill>
                <a:srgbClr val="0F6AB1"/>
              </a:solidFill>
              <a:latin typeface="Gill Sans MT"/>
              <a:cs typeface="Calibri Light"/>
            </a:endParaRPr>
          </a:p>
        </p:txBody>
      </p:sp>
      <p:sp>
        <p:nvSpPr>
          <p:cNvPr id="3" name="TextBox 2">
            <a:extLst>
              <a:ext uri="{FF2B5EF4-FFF2-40B4-BE49-F238E27FC236}">
                <a16:creationId xmlns:a16="http://schemas.microsoft.com/office/drawing/2014/main" id="{D7421C08-517F-E44C-A367-78E97EDDEA0C}"/>
              </a:ext>
            </a:extLst>
          </p:cNvPr>
          <p:cNvSpPr txBox="1"/>
          <p:nvPr/>
        </p:nvSpPr>
        <p:spPr>
          <a:xfrm>
            <a:off x="1524433" y="3354141"/>
            <a:ext cx="5860472" cy="1754326"/>
          </a:xfrm>
          <a:prstGeom prst="rect">
            <a:avLst/>
          </a:prstGeom>
          <a:noFill/>
        </p:spPr>
        <p:txBody>
          <a:bodyPr wrap="square" lIns="91440" tIns="45720" rIns="91440" bIns="45720" rtlCol="0" anchor="t">
            <a:spAutoFit/>
          </a:bodyPr>
          <a:lstStyle/>
          <a:p>
            <a:pPr algn="ctr"/>
            <a:r>
              <a:rPr lang="en-GB" sz="2400" dirty="0">
                <a:solidFill>
                  <a:srgbClr val="1F4E79"/>
                </a:solidFill>
                <a:latin typeface="Gill Sans MT"/>
                <a:cs typeface="Calibri"/>
              </a:rPr>
              <a:t>What do you notice?</a:t>
            </a:r>
          </a:p>
          <a:p>
            <a:pPr algn="ctr"/>
            <a:r>
              <a:rPr lang="en-GB" sz="2400" dirty="0">
                <a:solidFill>
                  <a:srgbClr val="1F4E79"/>
                </a:solidFill>
                <a:latin typeface="Gill Sans MT"/>
                <a:cs typeface="Calibri"/>
              </a:rPr>
              <a:t>What is the same about them? </a:t>
            </a:r>
          </a:p>
          <a:p>
            <a:pPr algn="ctr"/>
            <a:r>
              <a:rPr lang="en-GB" sz="2400" dirty="0">
                <a:solidFill>
                  <a:srgbClr val="1F4E79"/>
                </a:solidFill>
                <a:latin typeface="Gill Sans MT"/>
                <a:cs typeface="Calibri"/>
              </a:rPr>
              <a:t>What is different?</a:t>
            </a:r>
          </a:p>
          <a:p>
            <a:endParaRPr lang="en-US" dirty="0"/>
          </a:p>
          <a:p>
            <a:endParaRPr lang="en-US" dirty="0"/>
          </a:p>
        </p:txBody>
      </p:sp>
      <p:pic>
        <p:nvPicPr>
          <p:cNvPr id="7" name="Picture 6">
            <a:extLst>
              <a:ext uri="{FF2B5EF4-FFF2-40B4-BE49-F238E27FC236}">
                <a16:creationId xmlns:a16="http://schemas.microsoft.com/office/drawing/2014/main" id="{8478D0CF-B8BA-4E4F-8B6A-B66A17EBD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978" y="1374002"/>
            <a:ext cx="5721927" cy="1911655"/>
          </a:xfrm>
          <a:prstGeom prst="rect">
            <a:avLst/>
          </a:prstGeom>
        </p:spPr>
      </p:pic>
      <p:pic>
        <p:nvPicPr>
          <p:cNvPr id="9" name="Picture 8">
            <a:extLst>
              <a:ext uri="{FF2B5EF4-FFF2-40B4-BE49-F238E27FC236}">
                <a16:creationId xmlns:a16="http://schemas.microsoft.com/office/drawing/2014/main" id="{E46EFD03-FF53-7248-B169-E2BE31B1A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786" y="4757606"/>
            <a:ext cx="1563334" cy="1440386"/>
          </a:xfrm>
          <a:prstGeom prst="rect">
            <a:avLst/>
          </a:prstGeom>
        </p:spPr>
      </p:pic>
      <p:pic>
        <p:nvPicPr>
          <p:cNvPr id="11" name="Picture 10">
            <a:extLst>
              <a:ext uri="{FF2B5EF4-FFF2-40B4-BE49-F238E27FC236}">
                <a16:creationId xmlns:a16="http://schemas.microsoft.com/office/drawing/2014/main" id="{CE51777A-D647-F44E-BEDA-D4185B47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803" y="4659836"/>
            <a:ext cx="1445764" cy="1440386"/>
          </a:xfrm>
          <a:prstGeom prst="rect">
            <a:avLst/>
          </a:prstGeom>
        </p:spPr>
      </p:pic>
    </p:spTree>
    <p:extLst>
      <p:ext uri="{BB962C8B-B14F-4D97-AF65-F5344CB8AC3E}">
        <p14:creationId xmlns:p14="http://schemas.microsoft.com/office/powerpoint/2010/main" val="165122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06A4-120D-4120-A014-B0C172C33EEA}"/>
              </a:ext>
            </a:extLst>
          </p:cNvPr>
          <p:cNvSpPr>
            <a:spLocks noGrp="1"/>
          </p:cNvSpPr>
          <p:nvPr>
            <p:ph type="title" idx="4294967295"/>
          </p:nvPr>
        </p:nvSpPr>
        <p:spPr>
          <a:xfrm>
            <a:off x="0" y="365125"/>
            <a:ext cx="7886700" cy="1325563"/>
          </a:xfrm>
        </p:spPr>
        <p:txBody>
          <a:bodyPr>
            <a:noAutofit/>
          </a:bodyPr>
          <a:lstStyle/>
          <a:p>
            <a:pPr algn="ctr"/>
            <a:r>
              <a:rPr lang="en-GB" sz="4800" dirty="0">
                <a:solidFill>
                  <a:srgbClr val="0F6AB1"/>
                </a:solidFill>
                <a:latin typeface="Gill Sans"/>
                <a:ea typeface="Gill Sans"/>
                <a:cs typeface="Gill Sans"/>
                <a:sym typeface="Gill Sans"/>
              </a:rPr>
              <a:t>What have we learnt?</a:t>
            </a:r>
            <a:endParaRPr lang="en-US" sz="4800" dirty="0">
              <a:solidFill>
                <a:srgbClr val="0F6AB1"/>
              </a:solidFill>
              <a:latin typeface="Gill Sans MT"/>
              <a:cs typeface="Calibri Light"/>
            </a:endParaRPr>
          </a:p>
        </p:txBody>
      </p:sp>
      <p:pic>
        <p:nvPicPr>
          <p:cNvPr id="3" name="Picture 3" descr="A picture containing text, mug, coffee cup, spectacles&#10;&#10;Description automatically generated">
            <a:extLst>
              <a:ext uri="{FF2B5EF4-FFF2-40B4-BE49-F238E27FC236}">
                <a16:creationId xmlns:a16="http://schemas.microsoft.com/office/drawing/2014/main" id="{5516CB3D-D762-403A-A73F-D2171EFC2557}"/>
              </a:ext>
            </a:extLst>
          </p:cNvPr>
          <p:cNvPicPr>
            <a:picLocks noChangeAspect="1"/>
          </p:cNvPicPr>
          <p:nvPr/>
        </p:nvPicPr>
        <p:blipFill>
          <a:blip r:embed="rId2"/>
          <a:stretch>
            <a:fillRect/>
          </a:stretch>
        </p:blipFill>
        <p:spPr>
          <a:xfrm>
            <a:off x="752475" y="2069228"/>
            <a:ext cx="2743200" cy="2938618"/>
          </a:xfrm>
          <a:prstGeom prst="rect">
            <a:avLst/>
          </a:prstGeom>
        </p:spPr>
      </p:pic>
      <p:pic>
        <p:nvPicPr>
          <p:cNvPr id="6" name="Picture 6" descr="Graphical user interface, application&#10;&#10;Description automatically generated">
            <a:extLst>
              <a:ext uri="{FF2B5EF4-FFF2-40B4-BE49-F238E27FC236}">
                <a16:creationId xmlns:a16="http://schemas.microsoft.com/office/drawing/2014/main" id="{78343071-A7D9-47F1-B2FE-800E05A49C10}"/>
              </a:ext>
            </a:extLst>
          </p:cNvPr>
          <p:cNvPicPr>
            <a:picLocks noChangeAspect="1"/>
          </p:cNvPicPr>
          <p:nvPr/>
        </p:nvPicPr>
        <p:blipFill>
          <a:blip r:embed="rId3"/>
          <a:stretch>
            <a:fillRect/>
          </a:stretch>
        </p:blipFill>
        <p:spPr>
          <a:xfrm>
            <a:off x="2847975" y="1934927"/>
            <a:ext cx="3114675" cy="1864196"/>
          </a:xfrm>
          <a:prstGeom prst="rect">
            <a:avLst/>
          </a:prstGeom>
        </p:spPr>
      </p:pic>
      <p:pic>
        <p:nvPicPr>
          <p:cNvPr id="7" name="Picture 7">
            <a:extLst>
              <a:ext uri="{FF2B5EF4-FFF2-40B4-BE49-F238E27FC236}">
                <a16:creationId xmlns:a16="http://schemas.microsoft.com/office/drawing/2014/main" id="{31E17535-A096-4C81-B364-1DD965D3D5DB}"/>
              </a:ext>
            </a:extLst>
          </p:cNvPr>
          <p:cNvPicPr>
            <a:picLocks noChangeAspect="1"/>
          </p:cNvPicPr>
          <p:nvPr/>
        </p:nvPicPr>
        <p:blipFill>
          <a:blip r:embed="rId4"/>
          <a:stretch>
            <a:fillRect/>
          </a:stretch>
        </p:blipFill>
        <p:spPr>
          <a:xfrm>
            <a:off x="4848224" y="4505325"/>
            <a:ext cx="2090738" cy="2090738"/>
          </a:xfrm>
          <a:prstGeom prst="rect">
            <a:avLst/>
          </a:prstGeom>
        </p:spPr>
      </p:pic>
      <p:pic>
        <p:nvPicPr>
          <p:cNvPr id="8" name="Picture 8">
            <a:extLst>
              <a:ext uri="{FF2B5EF4-FFF2-40B4-BE49-F238E27FC236}">
                <a16:creationId xmlns:a16="http://schemas.microsoft.com/office/drawing/2014/main" id="{F71A1EA6-22AB-41F3-BFE2-0F11E1D4D2EC}"/>
              </a:ext>
            </a:extLst>
          </p:cNvPr>
          <p:cNvPicPr>
            <a:picLocks noChangeAspect="1"/>
          </p:cNvPicPr>
          <p:nvPr/>
        </p:nvPicPr>
        <p:blipFill>
          <a:blip r:embed="rId5"/>
          <a:stretch>
            <a:fillRect/>
          </a:stretch>
        </p:blipFill>
        <p:spPr>
          <a:xfrm>
            <a:off x="5486400" y="2149553"/>
            <a:ext cx="2319337" cy="2106455"/>
          </a:xfrm>
          <a:prstGeom prst="rect">
            <a:avLst/>
          </a:prstGeom>
        </p:spPr>
      </p:pic>
      <p:pic>
        <p:nvPicPr>
          <p:cNvPr id="4" name="Picture 4">
            <a:extLst>
              <a:ext uri="{FF2B5EF4-FFF2-40B4-BE49-F238E27FC236}">
                <a16:creationId xmlns:a16="http://schemas.microsoft.com/office/drawing/2014/main" id="{8FE4ECE4-E854-4FAF-95EC-2EC415CE064B}"/>
              </a:ext>
            </a:extLst>
          </p:cNvPr>
          <p:cNvPicPr>
            <a:picLocks noChangeAspect="1"/>
          </p:cNvPicPr>
          <p:nvPr/>
        </p:nvPicPr>
        <p:blipFill>
          <a:blip r:embed="rId6"/>
          <a:stretch>
            <a:fillRect/>
          </a:stretch>
        </p:blipFill>
        <p:spPr>
          <a:xfrm>
            <a:off x="2286000" y="4443413"/>
            <a:ext cx="1943100" cy="2009775"/>
          </a:xfrm>
          <a:prstGeom prst="rect">
            <a:avLst/>
          </a:prstGeom>
        </p:spPr>
      </p:pic>
      <p:sp>
        <p:nvSpPr>
          <p:cNvPr id="5" name="TextBox 4">
            <a:extLst>
              <a:ext uri="{FF2B5EF4-FFF2-40B4-BE49-F238E27FC236}">
                <a16:creationId xmlns:a16="http://schemas.microsoft.com/office/drawing/2014/main" id="{35BC9E74-D112-486E-AB9D-1AC990C19B08}"/>
              </a:ext>
            </a:extLst>
          </p:cNvPr>
          <p:cNvSpPr txBox="1"/>
          <p:nvPr/>
        </p:nvSpPr>
        <p:spPr>
          <a:xfrm>
            <a:off x="6500813" y="30575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2m</a:t>
            </a:r>
          </a:p>
        </p:txBody>
      </p:sp>
    </p:spTree>
    <p:extLst>
      <p:ext uri="{BB962C8B-B14F-4D97-AF65-F5344CB8AC3E}">
        <p14:creationId xmlns:p14="http://schemas.microsoft.com/office/powerpoint/2010/main" val="422012783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B41A3F4B-93BB-4A5A-B281-62AC3AD38A40}"/>
    </a:ext>
  </a:ext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1 and 2 Template.potx" id="{D0EE5C60-9C35-4E49-9D83-3C3E04765DFF}" vid="{4C0D70D8-2907-4EE7-AFDA-18544D504344}"/>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8306FFB0-1824-4692-9658-969735484D96}"/>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6D1F2ACB-9D53-4872-8B1E-A6F65178A24A}"/>
    </a:ext>
  </a:extLst>
</a:theme>
</file>

<file path=ppt/theme/theme4.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31D54544-8C35-4F34-BD12-0EC0483E874E}"/>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1267A000-1A14-437F-9385-CE8AB5AE8583}"/>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85C583F9-A6D6-4D90-AC51-95C573DB9C58}"/>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0A4A8856-8AF7-48DE-8395-B4E29C30D97D}"/>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9013D85D-F3F0-4453-8D39-60D3C5F167DC}"/>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EFC00B33-3183-4706-817D-954AC1B3BC3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71D73B-BA69-43BB-91E6-3A1EB53FE6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083105-C073-4B46-83A9-995FAFD2EB9D}">
  <ds:schemaRefs>
    <ds:schemaRef ds:uri="http://schemas.microsoft.com/office/2006/metadata/properties"/>
    <ds:schemaRef ds:uri="http://schemas.microsoft.com/office/2006/documentManagement/types"/>
    <ds:schemaRef ds:uri="b93c365d-0385-4382-9509-99218ab90b25"/>
    <ds:schemaRef ds:uri="http://schemas.openxmlformats.org/package/2006/metadata/core-properties"/>
    <ds:schemaRef ds:uri="http://purl.org/dc/terms/"/>
    <ds:schemaRef ds:uri="http://purl.org/dc/elements/1.1/"/>
    <ds:schemaRef ds:uri="218bb72c-f808-4789-b960-2e9e3d60d59d"/>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1F95EA52-A198-4DF9-A0CE-26F8C18FD6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C19 Warriors Year 3 and 4 Template</Template>
  <TotalTime>0</TotalTime>
  <Words>366</Words>
  <Application>Microsoft Office PowerPoint</Application>
  <PresentationFormat>On-screen Show (4:3)</PresentationFormat>
  <Paragraphs>55</Paragraphs>
  <Slides>14</Slides>
  <Notes>1</Notes>
  <HiddenSlides>0</HiddenSlides>
  <MMClips>1</MMClips>
  <ScaleCrop>false</ScaleCrop>
  <HeadingPairs>
    <vt:vector size="4" baseType="variant">
      <vt:variant>
        <vt:lpstr>Theme</vt:lpstr>
      </vt:variant>
      <vt:variant>
        <vt:i4>10</vt:i4>
      </vt:variant>
      <vt:variant>
        <vt:lpstr>Slide Titles</vt:lpstr>
      </vt:variant>
      <vt:variant>
        <vt:i4>14</vt:i4>
      </vt:variant>
    </vt:vector>
  </HeadingPairs>
  <TitlesOfParts>
    <vt:vector size="24" baseType="lpstr">
      <vt:lpstr>Custom Design</vt:lpstr>
      <vt:lpstr>7_Custom Design</vt:lpstr>
      <vt:lpstr>3_Custom Design</vt:lpstr>
      <vt:lpstr>8_Custom Design</vt:lpstr>
      <vt:lpstr>4_Custom Design</vt:lpstr>
      <vt:lpstr>6_Custom Design</vt:lpstr>
      <vt:lpstr>1_Custom Design</vt:lpstr>
      <vt:lpstr>2_Custom Design</vt:lpstr>
      <vt:lpstr>5_Custom Design</vt:lpstr>
      <vt:lpstr>3_Custom Design</vt:lpstr>
      <vt:lpstr>Variants of Concern</vt:lpstr>
      <vt:lpstr>PowerPoint Presentation</vt:lpstr>
      <vt:lpstr>What are Variants of Concern?</vt:lpstr>
      <vt:lpstr>PowerPoint Presentation</vt:lpstr>
      <vt:lpstr>PowerPoint Presentation</vt:lpstr>
      <vt:lpstr>PowerPoint Presentation</vt:lpstr>
      <vt:lpstr>PowerPoint Presentation</vt:lpstr>
      <vt:lpstr>Reveal your Lego models</vt:lpstr>
      <vt:lpstr>What have we learnt?</vt:lpstr>
      <vt:lpstr>Watch this clip from World Health Organisation that explains new variants and why it is important to work together to stop the spread of COVID-19   </vt:lpstr>
      <vt:lpstr>PowerPoint Presentation</vt:lpstr>
      <vt:lpstr>Extension Activities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Gagen</dc:creator>
  <cp:lastModifiedBy>Rachel Gagen</cp:lastModifiedBy>
  <cp:revision>14</cp:revision>
  <dcterms:created xsi:type="dcterms:W3CDTF">2021-08-04T15:56:35Z</dcterms:created>
  <dcterms:modified xsi:type="dcterms:W3CDTF">2021-12-29T11:20:44Z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