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749" r:id="rId5"/>
    <p:sldMasterId id="2147483773" r:id="rId6"/>
    <p:sldMasterId id="2147483761" r:id="rId7"/>
    <p:sldMasterId id="2147483785" r:id="rId8"/>
    <p:sldMasterId id="2147483809" r:id="rId9"/>
    <p:sldMasterId id="2147483821" r:id="rId10"/>
    <p:sldMasterId id="2147483836" r:id="rId11"/>
  </p:sldMasterIdLst>
  <p:notesMasterIdLst>
    <p:notesMasterId r:id="rId48"/>
  </p:notesMasterIdLst>
  <p:sldIdLst>
    <p:sldId id="290" r:id="rId12"/>
    <p:sldId id="313" r:id="rId13"/>
    <p:sldId id="315" r:id="rId14"/>
    <p:sldId id="260" r:id="rId15"/>
    <p:sldId id="279" r:id="rId16"/>
    <p:sldId id="267" r:id="rId17"/>
    <p:sldId id="274" r:id="rId18"/>
    <p:sldId id="268" r:id="rId19"/>
    <p:sldId id="316" r:id="rId20"/>
    <p:sldId id="271" r:id="rId21"/>
    <p:sldId id="281" r:id="rId22"/>
    <p:sldId id="293" r:id="rId23"/>
    <p:sldId id="259" r:id="rId24"/>
    <p:sldId id="270" r:id="rId25"/>
    <p:sldId id="317" r:id="rId26"/>
    <p:sldId id="257" r:id="rId27"/>
    <p:sldId id="294" r:id="rId28"/>
    <p:sldId id="269" r:id="rId29"/>
    <p:sldId id="264" r:id="rId30"/>
    <p:sldId id="311" r:id="rId31"/>
    <p:sldId id="258" r:id="rId32"/>
    <p:sldId id="287" r:id="rId33"/>
    <p:sldId id="261" r:id="rId34"/>
    <p:sldId id="289" r:id="rId35"/>
    <p:sldId id="318" r:id="rId36"/>
    <p:sldId id="320" r:id="rId37"/>
    <p:sldId id="321" r:id="rId38"/>
    <p:sldId id="299" r:id="rId39"/>
    <p:sldId id="292" r:id="rId40"/>
    <p:sldId id="273" r:id="rId41"/>
    <p:sldId id="296" r:id="rId42"/>
    <p:sldId id="275" r:id="rId43"/>
    <p:sldId id="297" r:id="rId44"/>
    <p:sldId id="312" r:id="rId45"/>
    <p:sldId id="308" r:id="rId46"/>
    <p:sldId id="265" r:id="rId47"/>
  </p:sldIdLst>
  <p:sldSz cx="12192000" cy="6858000"/>
  <p:notesSz cx="6888163"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9A66233-BBF3-44A9-8CCD-A30D6F407CF5}">
          <p14:sldIdLst>
            <p14:sldId id="290"/>
            <p14:sldId id="313"/>
            <p14:sldId id="315"/>
            <p14:sldId id="260"/>
            <p14:sldId id="279"/>
            <p14:sldId id="267"/>
            <p14:sldId id="274"/>
            <p14:sldId id="268"/>
            <p14:sldId id="316"/>
            <p14:sldId id="271"/>
            <p14:sldId id="281"/>
            <p14:sldId id="293"/>
            <p14:sldId id="259"/>
            <p14:sldId id="270"/>
            <p14:sldId id="317"/>
            <p14:sldId id="257"/>
            <p14:sldId id="294"/>
            <p14:sldId id="269"/>
            <p14:sldId id="264"/>
            <p14:sldId id="311"/>
            <p14:sldId id="258"/>
            <p14:sldId id="287"/>
            <p14:sldId id="261"/>
            <p14:sldId id="289"/>
            <p14:sldId id="318"/>
            <p14:sldId id="320"/>
            <p14:sldId id="321"/>
            <p14:sldId id="299"/>
            <p14:sldId id="292"/>
            <p14:sldId id="273"/>
            <p14:sldId id="296"/>
            <p14:sldId id="275"/>
            <p14:sldId id="297"/>
            <p14:sldId id="312"/>
            <p14:sldId id="308"/>
            <p14:sldId id="26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orah Payne" initials="DP" lastIdx="2" clrIdx="0">
    <p:extLst>
      <p:ext uri="{19B8F6BF-5375-455C-9EA6-DF929625EA0E}">
        <p15:presenceInfo xmlns:p15="http://schemas.microsoft.com/office/powerpoint/2012/main" userId="Deborah Pay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3CC4"/>
    <a:srgbClr val="F65C8F"/>
    <a:srgbClr val="F54D85"/>
    <a:srgbClr val="F888AD"/>
    <a:srgbClr val="E36CA6"/>
    <a:srgbClr val="157E83"/>
    <a:srgbClr val="FFA000"/>
    <a:srgbClr val="E7205F"/>
    <a:srgbClr val="D30D4F"/>
    <a:srgbClr val="19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7F4C2-D8EC-4803-97B4-C0DA745B6393}" v="2" dt="2023-04-18T14:37:26.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1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Weston" userId="81b7a2b0-c09d-42d0-ac1e-5916047288d5" providerId="ADAL" clId="{DCCA93A4-8186-4A39-8A66-A41818F0051A}"/>
    <pc:docChg chg="modSld sldOrd">
      <pc:chgData name="Samantha Weston" userId="81b7a2b0-c09d-42d0-ac1e-5916047288d5" providerId="ADAL" clId="{DCCA93A4-8186-4A39-8A66-A41818F0051A}" dt="2023-03-31T14:09:46.560" v="1"/>
      <pc:docMkLst>
        <pc:docMk/>
      </pc:docMkLst>
      <pc:sldChg chg="ord">
        <pc:chgData name="Samantha Weston" userId="81b7a2b0-c09d-42d0-ac1e-5916047288d5" providerId="ADAL" clId="{DCCA93A4-8186-4A39-8A66-A41818F0051A}" dt="2023-03-31T14:09:46.560" v="1"/>
        <pc:sldMkLst>
          <pc:docMk/>
          <pc:sldMk cId="225156440" sldId="318"/>
        </pc:sldMkLst>
      </pc:sldChg>
    </pc:docChg>
  </pc:docChgLst>
  <pc:docChgLst>
    <pc:chgData name="millie.wright99" userId="S::millie.wright99_gmail.com#ext#@sotonac.onmicrosoft.com::ab803a76-e62d-4cc0-ab1a-b5d832f466c2" providerId="AD" clId="Web-{0AD450FD-EC9E-4C3F-A837-BFCA2D31C0D9}"/>
    <pc:docChg chg="modSld">
      <pc:chgData name="millie.wright99" userId="S::millie.wright99_gmail.com#ext#@sotonac.onmicrosoft.com::ab803a76-e62d-4cc0-ab1a-b5d832f466c2" providerId="AD" clId="Web-{0AD450FD-EC9E-4C3F-A837-BFCA2D31C0D9}" dt="2021-07-06T22:21:29.826" v="4" actId="20577"/>
      <pc:docMkLst>
        <pc:docMk/>
      </pc:docMkLst>
      <pc:sldChg chg="modSp">
        <pc:chgData name="millie.wright99" userId="S::millie.wright99_gmail.com#ext#@sotonac.onmicrosoft.com::ab803a76-e62d-4cc0-ab1a-b5d832f466c2" providerId="AD" clId="Web-{0AD450FD-EC9E-4C3F-A837-BFCA2D31C0D9}" dt="2021-07-06T22:21:29.826" v="4" actId="20577"/>
        <pc:sldMkLst>
          <pc:docMk/>
          <pc:sldMk cId="585863675" sldId="315"/>
        </pc:sldMkLst>
        <pc:spChg chg="mod">
          <ac:chgData name="millie.wright99" userId="S::millie.wright99_gmail.com#ext#@sotonac.onmicrosoft.com::ab803a76-e62d-4cc0-ab1a-b5d832f466c2" providerId="AD" clId="Web-{0AD450FD-EC9E-4C3F-A837-BFCA2D31C0D9}" dt="2021-07-06T22:21:29.826" v="4" actId="20577"/>
          <ac:spMkLst>
            <pc:docMk/>
            <pc:sldMk cId="585863675" sldId="315"/>
            <ac:spMk id="3" creationId="{54E22681-8133-4E54-A456-6C2686675CA2}"/>
          </ac:spMkLst>
        </pc:spChg>
      </pc:sldChg>
    </pc:docChg>
  </pc:docChgLst>
  <pc:docChgLst>
    <pc:chgData name="Lisa Bagust" userId="9b0dc0b4-f81a-4c85-bc8d-cae961bc2915" providerId="ADAL" clId="{7297E4CA-BB0E-4A59-A14F-7FF79CB81496}"/>
    <pc:docChg chg="modSld sldOrd">
      <pc:chgData name="Lisa Bagust" userId="9b0dc0b4-f81a-4c85-bc8d-cae961bc2915" providerId="ADAL" clId="{7297E4CA-BB0E-4A59-A14F-7FF79CB81496}" dt="2021-07-16T14:45:13.469" v="17"/>
      <pc:docMkLst>
        <pc:docMk/>
      </pc:docMkLst>
      <pc:sldChg chg="ord">
        <pc:chgData name="Lisa Bagust" userId="9b0dc0b4-f81a-4c85-bc8d-cae961bc2915" providerId="ADAL" clId="{7297E4CA-BB0E-4A59-A14F-7FF79CB81496}" dt="2021-07-16T14:45:13.469" v="17"/>
        <pc:sldMkLst>
          <pc:docMk/>
          <pc:sldMk cId="3268292675" sldId="270"/>
        </pc:sldMkLst>
      </pc:sldChg>
      <pc:sldChg chg="modSp mod">
        <pc:chgData name="Lisa Bagust" userId="9b0dc0b4-f81a-4c85-bc8d-cae961bc2915" providerId="ADAL" clId="{7297E4CA-BB0E-4A59-A14F-7FF79CB81496}" dt="2021-07-16T14:37:42.481" v="15" actId="20577"/>
        <pc:sldMkLst>
          <pc:docMk/>
          <pc:sldMk cId="1559536333" sldId="293"/>
        </pc:sldMkLst>
        <pc:spChg chg="mod">
          <ac:chgData name="Lisa Bagust" userId="9b0dc0b4-f81a-4c85-bc8d-cae961bc2915" providerId="ADAL" clId="{7297E4CA-BB0E-4A59-A14F-7FF79CB81496}" dt="2021-07-16T14:37:42.481" v="15" actId="20577"/>
          <ac:spMkLst>
            <pc:docMk/>
            <pc:sldMk cId="1559536333" sldId="293"/>
            <ac:spMk id="3" creationId="{88758830-7857-439A-88D6-BFCFBF020D6F}"/>
          </ac:spMkLst>
        </pc:spChg>
      </pc:sldChg>
    </pc:docChg>
  </pc:docChgLst>
  <pc:docChgLst>
    <pc:chgData name="Lisa Bagust" userId="9b0dc0b4-f81a-4c85-bc8d-cae961bc2915" providerId="ADAL" clId="{39B882D0-775F-4A22-80B5-F35EA20E51E9}"/>
    <pc:docChg chg="custSel addSld delSld modSld sldOrd modSection">
      <pc:chgData name="Lisa Bagust" userId="9b0dc0b4-f81a-4c85-bc8d-cae961bc2915" providerId="ADAL" clId="{39B882D0-775F-4A22-80B5-F35EA20E51E9}" dt="2021-06-21T17:15:58.496" v="111" actId="2696"/>
      <pc:docMkLst>
        <pc:docMk/>
      </pc:docMkLst>
      <pc:sldChg chg="del">
        <pc:chgData name="Lisa Bagust" userId="9b0dc0b4-f81a-4c85-bc8d-cae961bc2915" providerId="ADAL" clId="{39B882D0-775F-4A22-80B5-F35EA20E51E9}" dt="2021-06-21T17:15:58.496" v="111" actId="2696"/>
        <pc:sldMkLst>
          <pc:docMk/>
          <pc:sldMk cId="3663210298" sldId="256"/>
        </pc:sldMkLst>
      </pc:sldChg>
      <pc:sldChg chg="modSp mod ord">
        <pc:chgData name="Lisa Bagust" userId="9b0dc0b4-f81a-4c85-bc8d-cae961bc2915" providerId="ADAL" clId="{39B882D0-775F-4A22-80B5-F35EA20E51E9}" dt="2021-06-21T14:37:13.297" v="40" actId="11"/>
        <pc:sldMkLst>
          <pc:docMk/>
          <pc:sldMk cId="153226245" sldId="264"/>
        </pc:sldMkLst>
        <pc:spChg chg="mod">
          <ac:chgData name="Lisa Bagust" userId="9b0dc0b4-f81a-4c85-bc8d-cae961bc2915" providerId="ADAL" clId="{39B882D0-775F-4A22-80B5-F35EA20E51E9}" dt="2021-06-21T14:37:13.297" v="40" actId="11"/>
          <ac:spMkLst>
            <pc:docMk/>
            <pc:sldMk cId="153226245" sldId="264"/>
            <ac:spMk id="3" creationId="{9C0E7836-4D5B-4ECA-B458-1211B63E9BAD}"/>
          </ac:spMkLst>
        </pc:spChg>
      </pc:sldChg>
      <pc:sldChg chg="del">
        <pc:chgData name="Lisa Bagust" userId="9b0dc0b4-f81a-4c85-bc8d-cae961bc2915" providerId="ADAL" clId="{39B882D0-775F-4A22-80B5-F35EA20E51E9}" dt="2021-06-21T14:20:30.135" v="30" actId="2696"/>
        <pc:sldMkLst>
          <pc:docMk/>
          <pc:sldMk cId="3373232870" sldId="269"/>
        </pc:sldMkLst>
      </pc:sldChg>
      <pc:sldChg chg="delSp ord">
        <pc:chgData name="Lisa Bagust" userId="9b0dc0b4-f81a-4c85-bc8d-cae961bc2915" providerId="ADAL" clId="{39B882D0-775F-4A22-80B5-F35EA20E51E9}" dt="2021-06-21T14:42:34.048" v="45"/>
        <pc:sldMkLst>
          <pc:docMk/>
          <pc:sldMk cId="2537214801" sldId="287"/>
        </pc:sldMkLst>
        <pc:picChg chg="del">
          <ac:chgData name="Lisa Bagust" userId="9b0dc0b4-f81a-4c85-bc8d-cae961bc2915" providerId="ADAL" clId="{39B882D0-775F-4A22-80B5-F35EA20E51E9}" dt="2021-06-21T14:42:27.848" v="44"/>
          <ac:picMkLst>
            <pc:docMk/>
            <pc:sldMk cId="2537214801" sldId="287"/>
            <ac:picMk id="2050" creationId="{9FA68A8A-9685-4834-BFC9-8180F59308FC}"/>
          </ac:picMkLst>
        </pc:picChg>
        <pc:picChg chg="del">
          <ac:chgData name="Lisa Bagust" userId="9b0dc0b4-f81a-4c85-bc8d-cae961bc2915" providerId="ADAL" clId="{39B882D0-775F-4A22-80B5-F35EA20E51E9}" dt="2021-06-21T14:42:34.048" v="45"/>
          <ac:picMkLst>
            <pc:docMk/>
            <pc:sldMk cId="2537214801" sldId="287"/>
            <ac:picMk id="2052" creationId="{578E6455-8F16-47AE-94DB-1DAB17345396}"/>
          </ac:picMkLst>
        </pc:picChg>
      </pc:sldChg>
      <pc:sldChg chg="ord">
        <pc:chgData name="Lisa Bagust" userId="9b0dc0b4-f81a-4c85-bc8d-cae961bc2915" providerId="ADAL" clId="{39B882D0-775F-4A22-80B5-F35EA20E51E9}" dt="2021-06-21T14:45:22.812" v="53"/>
        <pc:sldMkLst>
          <pc:docMk/>
          <pc:sldMk cId="2770226180" sldId="289"/>
        </pc:sldMkLst>
      </pc:sldChg>
      <pc:sldChg chg="del">
        <pc:chgData name="Lisa Bagust" userId="9b0dc0b4-f81a-4c85-bc8d-cae961bc2915" providerId="ADAL" clId="{39B882D0-775F-4A22-80B5-F35EA20E51E9}" dt="2021-06-21T14:23:43.939" v="36" actId="2696"/>
        <pc:sldMkLst>
          <pc:docMk/>
          <pc:sldMk cId="642817157" sldId="291"/>
        </pc:sldMkLst>
      </pc:sldChg>
      <pc:sldChg chg="delSp mod delAnim">
        <pc:chgData name="Lisa Bagust" userId="9b0dc0b4-f81a-4c85-bc8d-cae961bc2915" providerId="ADAL" clId="{39B882D0-775F-4A22-80B5-F35EA20E51E9}" dt="2021-06-21T14:19:34.032" v="26" actId="478"/>
        <pc:sldMkLst>
          <pc:docMk/>
          <pc:sldMk cId="1311994284" sldId="292"/>
        </pc:sldMkLst>
        <pc:spChg chg="del">
          <ac:chgData name="Lisa Bagust" userId="9b0dc0b4-f81a-4c85-bc8d-cae961bc2915" providerId="ADAL" clId="{39B882D0-775F-4A22-80B5-F35EA20E51E9}" dt="2021-06-21T14:18:56.733" v="24" actId="478"/>
          <ac:spMkLst>
            <pc:docMk/>
            <pc:sldMk cId="1311994284" sldId="292"/>
            <ac:spMk id="4" creationId="{09832D5A-BD10-4883-B47A-CD9AA523BAC0}"/>
          </ac:spMkLst>
        </pc:spChg>
        <pc:spChg chg="del">
          <ac:chgData name="Lisa Bagust" userId="9b0dc0b4-f81a-4c85-bc8d-cae961bc2915" providerId="ADAL" clId="{39B882D0-775F-4A22-80B5-F35EA20E51E9}" dt="2021-06-21T14:18:59.455" v="25" actId="478"/>
          <ac:spMkLst>
            <pc:docMk/>
            <pc:sldMk cId="1311994284" sldId="292"/>
            <ac:spMk id="9" creationId="{C2E2429C-CAE7-456D-ADAE-CC45EF0827AF}"/>
          </ac:spMkLst>
        </pc:spChg>
        <pc:picChg chg="del">
          <ac:chgData name="Lisa Bagust" userId="9b0dc0b4-f81a-4c85-bc8d-cae961bc2915" providerId="ADAL" clId="{39B882D0-775F-4A22-80B5-F35EA20E51E9}" dt="2021-06-21T14:19:34.032" v="26" actId="478"/>
          <ac:picMkLst>
            <pc:docMk/>
            <pc:sldMk cId="1311994284" sldId="292"/>
            <ac:picMk id="3" creationId="{BC61B713-06BF-4ABB-864D-B464C6EB6A51}"/>
          </ac:picMkLst>
        </pc:picChg>
      </pc:sldChg>
      <pc:sldChg chg="del">
        <pc:chgData name="Lisa Bagust" userId="9b0dc0b4-f81a-4c85-bc8d-cae961bc2915" providerId="ADAL" clId="{39B882D0-775F-4A22-80B5-F35EA20E51E9}" dt="2021-06-21T14:16:56.211" v="22" actId="2696"/>
        <pc:sldMkLst>
          <pc:docMk/>
          <pc:sldMk cId="579653581" sldId="299"/>
        </pc:sldMkLst>
      </pc:sldChg>
      <pc:sldChg chg="addSp modSp mod">
        <pc:chgData name="Lisa Bagust" userId="9b0dc0b4-f81a-4c85-bc8d-cae961bc2915" providerId="ADAL" clId="{39B882D0-775F-4A22-80B5-F35EA20E51E9}" dt="2021-06-21T15:03:14.249" v="108" actId="14100"/>
        <pc:sldMkLst>
          <pc:docMk/>
          <pc:sldMk cId="1176518297" sldId="308"/>
        </pc:sldMkLst>
        <pc:spChg chg="mod">
          <ac:chgData name="Lisa Bagust" userId="9b0dc0b4-f81a-4c85-bc8d-cae961bc2915" providerId="ADAL" clId="{39B882D0-775F-4A22-80B5-F35EA20E51E9}" dt="2021-06-21T15:03:01.730" v="92" actId="1076"/>
          <ac:spMkLst>
            <pc:docMk/>
            <pc:sldMk cId="1176518297" sldId="308"/>
            <ac:spMk id="2" creationId="{00000000-0000-0000-0000-000000000000}"/>
          </ac:spMkLst>
        </pc:spChg>
        <pc:spChg chg="mod">
          <ac:chgData name="Lisa Bagust" userId="9b0dc0b4-f81a-4c85-bc8d-cae961bc2915" providerId="ADAL" clId="{39B882D0-775F-4A22-80B5-F35EA20E51E9}" dt="2021-06-21T15:02:57.107" v="91" actId="1076"/>
          <ac:spMkLst>
            <pc:docMk/>
            <pc:sldMk cId="1176518297" sldId="308"/>
            <ac:spMk id="7" creationId="{4B539FCB-7B7B-4A69-A578-F99EAF5F4FEC}"/>
          </ac:spMkLst>
        </pc:spChg>
        <pc:picChg chg="add mod ord">
          <ac:chgData name="Lisa Bagust" userId="9b0dc0b4-f81a-4c85-bc8d-cae961bc2915" providerId="ADAL" clId="{39B882D0-775F-4A22-80B5-F35EA20E51E9}" dt="2021-06-21T15:03:14.249" v="108" actId="14100"/>
          <ac:picMkLst>
            <pc:docMk/>
            <pc:sldMk cId="1176518297" sldId="308"/>
            <ac:picMk id="4" creationId="{4BA956B3-8F4C-4088-9D5C-703F99FC189E}"/>
          </ac:picMkLst>
        </pc:picChg>
      </pc:sldChg>
      <pc:sldChg chg="ord">
        <pc:chgData name="Lisa Bagust" userId="9b0dc0b4-f81a-4c85-bc8d-cae961bc2915" providerId="ADAL" clId="{39B882D0-775F-4A22-80B5-F35EA20E51E9}" dt="2021-06-21T13:54:48.383" v="14"/>
        <pc:sldMkLst>
          <pc:docMk/>
          <pc:sldMk cId="283474359" sldId="311"/>
        </pc:sldMkLst>
      </pc:sldChg>
      <pc:sldChg chg="del">
        <pc:chgData name="Lisa Bagust" userId="9b0dc0b4-f81a-4c85-bc8d-cae961bc2915" providerId="ADAL" clId="{39B882D0-775F-4A22-80B5-F35EA20E51E9}" dt="2021-06-21T17:15:42.248" v="110" actId="2696"/>
        <pc:sldMkLst>
          <pc:docMk/>
          <pc:sldMk cId="2928335420" sldId="314"/>
        </pc:sldMkLst>
      </pc:sldChg>
      <pc:sldChg chg="addSp delSp modSp mod modAnim">
        <pc:chgData name="Lisa Bagust" userId="9b0dc0b4-f81a-4c85-bc8d-cae961bc2915" providerId="ADAL" clId="{39B882D0-775F-4A22-80B5-F35EA20E51E9}" dt="2021-06-21T14:22:36.426" v="35" actId="14100"/>
        <pc:sldMkLst>
          <pc:docMk/>
          <pc:sldMk cId="225156440" sldId="318"/>
        </pc:sldMkLst>
        <pc:spChg chg="del">
          <ac:chgData name="Lisa Bagust" userId="9b0dc0b4-f81a-4c85-bc8d-cae961bc2915" providerId="ADAL" clId="{39B882D0-775F-4A22-80B5-F35EA20E51E9}" dt="2021-06-21T14:21:54.573" v="31" actId="478"/>
          <ac:spMkLst>
            <pc:docMk/>
            <pc:sldMk cId="225156440" sldId="318"/>
            <ac:spMk id="2" creationId="{DF2090B1-8CE7-4F6A-8E1D-D81408B7642F}"/>
          </ac:spMkLst>
        </pc:spChg>
        <pc:picChg chg="add mod">
          <ac:chgData name="Lisa Bagust" userId="9b0dc0b4-f81a-4c85-bc8d-cae961bc2915" providerId="ADAL" clId="{39B882D0-775F-4A22-80B5-F35EA20E51E9}" dt="2021-06-21T14:22:36.426" v="35" actId="14100"/>
          <ac:picMkLst>
            <pc:docMk/>
            <pc:sldMk cId="225156440" sldId="318"/>
            <ac:picMk id="3" creationId="{2468EFC2-249C-4576-93AC-753C3FE9E561}"/>
          </ac:picMkLst>
        </pc:picChg>
      </pc:sldChg>
      <pc:sldChg chg="del">
        <pc:chgData name="Lisa Bagust" userId="9b0dc0b4-f81a-4c85-bc8d-cae961bc2915" providerId="ADAL" clId="{39B882D0-775F-4A22-80B5-F35EA20E51E9}" dt="2021-06-21T14:16:09.104" v="20" actId="2696"/>
        <pc:sldMkLst>
          <pc:docMk/>
          <pc:sldMk cId="3970294446" sldId="319"/>
        </pc:sldMkLst>
      </pc:sldChg>
      <pc:sldChg chg="delSp add mod delAnim">
        <pc:chgData name="Lisa Bagust" userId="9b0dc0b4-f81a-4c85-bc8d-cae961bc2915" providerId="ADAL" clId="{39B882D0-775F-4A22-80B5-F35EA20E51E9}" dt="2021-06-21T14:35:27.479" v="39" actId="478"/>
        <pc:sldMkLst>
          <pc:docMk/>
          <pc:sldMk cId="4243708628" sldId="320"/>
        </pc:sldMkLst>
        <pc:picChg chg="del">
          <ac:chgData name="Lisa Bagust" userId="9b0dc0b4-f81a-4c85-bc8d-cae961bc2915" providerId="ADAL" clId="{39B882D0-775F-4A22-80B5-F35EA20E51E9}" dt="2021-06-21T14:35:27.479" v="39" actId="478"/>
          <ac:picMkLst>
            <pc:docMk/>
            <pc:sldMk cId="4243708628" sldId="320"/>
            <ac:picMk id="3" creationId="{5DB43441-2339-44C4-8D41-F5CA59BD1DCC}"/>
          </ac:picMkLst>
        </pc:picChg>
      </pc:sldChg>
      <pc:sldChg chg="add del">
        <pc:chgData name="Lisa Bagust" userId="9b0dc0b4-f81a-4c85-bc8d-cae961bc2915" providerId="ADAL" clId="{39B882D0-775F-4A22-80B5-F35EA20E51E9}" dt="2021-06-21T14:17:06.472" v="23" actId="2696"/>
        <pc:sldMkLst>
          <pc:docMk/>
          <pc:sldMk cId="2133480490" sldId="321"/>
        </pc:sldMkLst>
      </pc:sldChg>
      <pc:sldChg chg="ord">
        <pc:chgData name="Lisa Bagust" userId="9b0dc0b4-f81a-4c85-bc8d-cae961bc2915" providerId="ADAL" clId="{39B882D0-775F-4A22-80B5-F35EA20E51E9}" dt="2021-06-21T14:28:52.009" v="38"/>
        <pc:sldMkLst>
          <pc:docMk/>
          <pc:sldMk cId="2713983328" sldId="321"/>
        </pc:sldMkLst>
      </pc:sldChg>
      <pc:sldChg chg="add del ord">
        <pc:chgData name="Lisa Bagust" userId="9b0dc0b4-f81a-4c85-bc8d-cae961bc2915" providerId="ADAL" clId="{39B882D0-775F-4A22-80B5-F35EA20E51E9}" dt="2021-06-21T17:15:26.969" v="109" actId="2696"/>
        <pc:sldMkLst>
          <pc:docMk/>
          <pc:sldMk cId="2901014557" sldId="322"/>
        </pc:sldMkLst>
      </pc:sldChg>
      <pc:sldChg chg="addSp delSp new del">
        <pc:chgData name="Lisa Bagust" userId="9b0dc0b4-f81a-4c85-bc8d-cae961bc2915" providerId="ADAL" clId="{39B882D0-775F-4A22-80B5-F35EA20E51E9}" dt="2021-06-21T14:43:41.948" v="51" actId="2696"/>
        <pc:sldMkLst>
          <pc:docMk/>
          <pc:sldMk cId="1849310803" sldId="323"/>
        </pc:sldMkLst>
        <pc:picChg chg="add del">
          <ac:chgData name="Lisa Bagust" userId="9b0dc0b4-f81a-4c85-bc8d-cae961bc2915" providerId="ADAL" clId="{39B882D0-775F-4A22-80B5-F35EA20E51E9}" dt="2021-06-21T14:42:19.421" v="43"/>
          <ac:picMkLst>
            <pc:docMk/>
            <pc:sldMk cId="1849310803" sldId="323"/>
            <ac:picMk id="1026" creationId="{1EA7369C-8F57-4A60-8A80-DB57EE4D2FFD}"/>
          </ac:picMkLst>
        </pc:picChg>
        <pc:picChg chg="add del">
          <ac:chgData name="Lisa Bagust" userId="9b0dc0b4-f81a-4c85-bc8d-cae961bc2915" providerId="ADAL" clId="{39B882D0-775F-4A22-80B5-F35EA20E51E9}" dt="2021-06-21T14:42:39.960" v="47"/>
          <ac:picMkLst>
            <pc:docMk/>
            <pc:sldMk cId="1849310803" sldId="323"/>
            <ac:picMk id="1028" creationId="{537CF220-FAEF-4902-BFCA-8ED0D96393CF}"/>
          </ac:picMkLst>
        </pc:picChg>
        <pc:picChg chg="add del">
          <ac:chgData name="Lisa Bagust" userId="9b0dc0b4-f81a-4c85-bc8d-cae961bc2915" providerId="ADAL" clId="{39B882D0-775F-4A22-80B5-F35EA20E51E9}" dt="2021-06-21T14:42:44.904" v="49"/>
          <ac:picMkLst>
            <pc:docMk/>
            <pc:sldMk cId="1849310803" sldId="323"/>
            <ac:picMk id="1030" creationId="{0D6CD8D4-8C91-4F92-A3E8-90817DEE3831}"/>
          </ac:picMkLst>
        </pc:picChg>
      </pc:sldChg>
      <pc:sldChg chg="del">
        <pc:chgData name="Lisa Bagust" userId="9b0dc0b4-f81a-4c85-bc8d-cae961bc2915" providerId="ADAL" clId="{39B882D0-775F-4A22-80B5-F35EA20E51E9}" dt="2021-06-21T14:43:26.938" v="50" actId="2696"/>
        <pc:sldMkLst>
          <pc:docMk/>
          <pc:sldMk cId="1987963501" sldId="324"/>
        </pc:sldMkLst>
      </pc:sldChg>
    </pc:docChg>
  </pc:docChgLst>
  <pc:docChgLst>
    <pc:chgData name="Claire Colbain" userId="S::cc27g15@soton.ac.uk::52121794-1809-4ea1-acd1-1fe19e5035d4" providerId="AD" clId="Web-{158D6C9B-C80D-C703-C8CA-2EADA8E16A04}"/>
    <pc:docChg chg="modSld">
      <pc:chgData name="Claire Colbain" userId="S::cc27g15@soton.ac.uk::52121794-1809-4ea1-acd1-1fe19e5035d4" providerId="AD" clId="Web-{158D6C9B-C80D-C703-C8CA-2EADA8E16A04}" dt="2022-10-05T08:41:16.889" v="1" actId="1076"/>
      <pc:docMkLst>
        <pc:docMk/>
      </pc:docMkLst>
      <pc:sldChg chg="modSp">
        <pc:chgData name="Claire Colbain" userId="S::cc27g15@soton.ac.uk::52121794-1809-4ea1-acd1-1fe19e5035d4" providerId="AD" clId="Web-{158D6C9B-C80D-C703-C8CA-2EADA8E16A04}" dt="2022-10-05T08:41:16.889" v="1" actId="1076"/>
        <pc:sldMkLst>
          <pc:docMk/>
          <pc:sldMk cId="1859502202" sldId="290"/>
        </pc:sldMkLst>
        <pc:graphicFrameChg chg="mod">
          <ac:chgData name="Claire Colbain" userId="S::cc27g15@soton.ac.uk::52121794-1809-4ea1-acd1-1fe19e5035d4" providerId="AD" clId="Web-{158D6C9B-C80D-C703-C8CA-2EADA8E16A04}" dt="2022-10-05T08:41:16.889" v="1" actId="1076"/>
          <ac:graphicFrameMkLst>
            <pc:docMk/>
            <pc:sldMk cId="1859502202" sldId="290"/>
            <ac:graphicFrameMk id="7" creationId="{F511D903-7D1B-40D7-8CF4-18D6E3519736}"/>
          </ac:graphicFrameMkLst>
        </pc:graphicFrameChg>
      </pc:sldChg>
    </pc:docChg>
  </pc:docChgLst>
  <pc:docChgLst>
    <pc:chgData name="Lisa Bagust" userId="S::ljb2m12@soton.ac.uk::9b0dc0b4-f81a-4c85-bc8d-cae961bc2915" providerId="AD" clId="Web-{0DC378B3-4FA0-40AB-91EB-A8D5F888C767}"/>
    <pc:docChg chg="modSld sldOrd">
      <pc:chgData name="Lisa Bagust" userId="S::ljb2m12@soton.ac.uk::9b0dc0b4-f81a-4c85-bc8d-cae961bc2915" providerId="AD" clId="Web-{0DC378B3-4FA0-40AB-91EB-A8D5F888C767}" dt="2021-07-16T14:28:38.457" v="1"/>
      <pc:docMkLst>
        <pc:docMk/>
      </pc:docMkLst>
      <pc:sldChg chg="ord">
        <pc:chgData name="Lisa Bagust" userId="S::ljb2m12@soton.ac.uk::9b0dc0b4-f81a-4c85-bc8d-cae961bc2915" providerId="AD" clId="Web-{0DC378B3-4FA0-40AB-91EB-A8D5F888C767}" dt="2021-07-16T14:28:04.831" v="0"/>
        <pc:sldMkLst>
          <pc:docMk/>
          <pc:sldMk cId="4205448149" sldId="260"/>
        </pc:sldMkLst>
      </pc:sldChg>
      <pc:sldChg chg="addSp delSp modSp">
        <pc:chgData name="Lisa Bagust" userId="S::ljb2m12@soton.ac.uk::9b0dc0b4-f81a-4c85-bc8d-cae961bc2915" providerId="AD" clId="Web-{0DC378B3-4FA0-40AB-91EB-A8D5F888C767}" dt="2021-07-16T14:28:38.457" v="1"/>
        <pc:sldMkLst>
          <pc:docMk/>
          <pc:sldMk cId="1291512441" sldId="265"/>
        </pc:sldMkLst>
        <pc:spChg chg="del">
          <ac:chgData name="Lisa Bagust" userId="S::ljb2m12@soton.ac.uk::9b0dc0b4-f81a-4c85-bc8d-cae961bc2915" providerId="AD" clId="Web-{0DC378B3-4FA0-40AB-91EB-A8D5F888C767}" dt="2021-07-16T14:28:38.457" v="1"/>
          <ac:spMkLst>
            <pc:docMk/>
            <pc:sldMk cId="1291512441" sldId="265"/>
            <ac:spMk id="3" creationId="{283F5411-47B0-4A18-9F8F-4FE94F8CCD0F}"/>
          </ac:spMkLst>
        </pc:spChg>
        <pc:spChg chg="add mod">
          <ac:chgData name="Lisa Bagust" userId="S::ljb2m12@soton.ac.uk::9b0dc0b4-f81a-4c85-bc8d-cae961bc2915" providerId="AD" clId="Web-{0DC378B3-4FA0-40AB-91EB-A8D5F888C767}" dt="2021-07-16T14:28:38.457" v="1"/>
          <ac:spMkLst>
            <pc:docMk/>
            <pc:sldMk cId="1291512441" sldId="265"/>
            <ac:spMk id="5" creationId="{84B97C8D-8E7F-4EAD-ADF6-02778B04C1E9}"/>
          </ac:spMkLst>
        </pc:spChg>
      </pc:sldChg>
    </pc:docChg>
  </pc:docChgLst>
  <pc:docChgLst>
    <pc:chgData name="Lisa Bagust" userId="9b0dc0b4-f81a-4c85-bc8d-cae961bc2915" providerId="ADAL" clId="{B0D35D31-F98A-455F-AF97-D081339D0738}"/>
    <pc:docChg chg="modSld sldOrd">
      <pc:chgData name="Lisa Bagust" userId="9b0dc0b4-f81a-4c85-bc8d-cae961bc2915" providerId="ADAL" clId="{B0D35D31-F98A-455F-AF97-D081339D0738}" dt="2021-07-23T11:51:58.224" v="12" actId="1076"/>
      <pc:docMkLst>
        <pc:docMk/>
      </pc:docMkLst>
      <pc:sldChg chg="ord">
        <pc:chgData name="Lisa Bagust" userId="9b0dc0b4-f81a-4c85-bc8d-cae961bc2915" providerId="ADAL" clId="{B0D35D31-F98A-455F-AF97-D081339D0738}" dt="2021-07-23T11:44:07.290" v="1"/>
        <pc:sldMkLst>
          <pc:docMk/>
          <pc:sldMk cId="3076868107" sldId="275"/>
        </pc:sldMkLst>
      </pc:sldChg>
      <pc:sldChg chg="modSp">
        <pc:chgData name="Lisa Bagust" userId="9b0dc0b4-f81a-4c85-bc8d-cae961bc2915" providerId="ADAL" clId="{B0D35D31-F98A-455F-AF97-D081339D0738}" dt="2021-07-23T11:48:48.332" v="4" actId="14826"/>
        <pc:sldMkLst>
          <pc:docMk/>
          <pc:sldMk cId="1311994284" sldId="292"/>
        </pc:sldMkLst>
        <pc:picChg chg="mod">
          <ac:chgData name="Lisa Bagust" userId="9b0dc0b4-f81a-4c85-bc8d-cae961bc2915" providerId="ADAL" clId="{B0D35D31-F98A-455F-AF97-D081339D0738}" dt="2021-07-23T11:48:48.332" v="4" actId="14826"/>
          <ac:picMkLst>
            <pc:docMk/>
            <pc:sldMk cId="1311994284" sldId="292"/>
            <ac:picMk id="5" creationId="{CA41C244-9FC2-479A-B4C1-B0A57C817ABD}"/>
          </ac:picMkLst>
        </pc:picChg>
      </pc:sldChg>
      <pc:sldChg chg="modSp mod">
        <pc:chgData name="Lisa Bagust" userId="9b0dc0b4-f81a-4c85-bc8d-cae961bc2915" providerId="ADAL" clId="{B0D35D31-F98A-455F-AF97-D081339D0738}" dt="2021-07-23T11:51:58.224" v="12" actId="1076"/>
        <pc:sldMkLst>
          <pc:docMk/>
          <pc:sldMk cId="635967558" sldId="296"/>
        </pc:sldMkLst>
        <pc:spChg chg="mod">
          <ac:chgData name="Lisa Bagust" userId="9b0dc0b4-f81a-4c85-bc8d-cae961bc2915" providerId="ADAL" clId="{B0D35D31-F98A-455F-AF97-D081339D0738}" dt="2021-07-23T11:51:02.831" v="6" actId="207"/>
          <ac:spMkLst>
            <pc:docMk/>
            <pc:sldMk cId="635967558" sldId="296"/>
            <ac:spMk id="8" creationId="{DFC6E1C5-6C55-4136-992B-B852E3F23E09}"/>
          </ac:spMkLst>
        </pc:spChg>
        <pc:picChg chg="mod">
          <ac:chgData name="Lisa Bagust" userId="9b0dc0b4-f81a-4c85-bc8d-cae961bc2915" providerId="ADAL" clId="{B0D35D31-F98A-455F-AF97-D081339D0738}" dt="2021-07-23T11:51:58.224" v="12" actId="1076"/>
          <ac:picMkLst>
            <pc:docMk/>
            <pc:sldMk cId="635967558" sldId="296"/>
            <ac:picMk id="13" creationId="{AA2A4F1D-6F02-4371-936A-EB22AE65D35F}"/>
          </ac:picMkLst>
        </pc:picChg>
      </pc:sldChg>
    </pc:docChg>
  </pc:docChgLst>
  <pc:docChgLst>
    <pc:chgData name="Lisa Bagust" userId="S::ljb2m12@soton.ac.uk::9b0dc0b4-f81a-4c85-bc8d-cae961bc2915" providerId="AD" clId="Web-{7AB52037-FB3D-4151-AABB-5889DF7C6693}"/>
    <pc:docChg chg="modSld">
      <pc:chgData name="Lisa Bagust" userId="S::ljb2m12@soton.ac.uk::9b0dc0b4-f81a-4c85-bc8d-cae961bc2915" providerId="AD" clId="Web-{7AB52037-FB3D-4151-AABB-5889DF7C6693}" dt="2021-07-23T11:37:40.830" v="0" actId="1076"/>
      <pc:docMkLst>
        <pc:docMk/>
      </pc:docMkLst>
      <pc:sldChg chg="modSp">
        <pc:chgData name="Lisa Bagust" userId="S::ljb2m12@soton.ac.uk::9b0dc0b4-f81a-4c85-bc8d-cae961bc2915" providerId="AD" clId="Web-{7AB52037-FB3D-4151-AABB-5889DF7C6693}" dt="2021-07-23T11:37:40.830" v="0" actId="1076"/>
        <pc:sldMkLst>
          <pc:docMk/>
          <pc:sldMk cId="3373232870" sldId="269"/>
        </pc:sldMkLst>
        <pc:spChg chg="mod">
          <ac:chgData name="Lisa Bagust" userId="S::ljb2m12@soton.ac.uk::9b0dc0b4-f81a-4c85-bc8d-cae961bc2915" providerId="AD" clId="Web-{7AB52037-FB3D-4151-AABB-5889DF7C6693}" dt="2021-07-23T11:37:40.830" v="0" actId="1076"/>
          <ac:spMkLst>
            <pc:docMk/>
            <pc:sldMk cId="3373232870" sldId="269"/>
            <ac:spMk id="3" creationId="{045D11AB-A738-43ED-AB24-659E0A28A133}"/>
          </ac:spMkLst>
        </pc:spChg>
      </pc:sldChg>
    </pc:docChg>
  </pc:docChgLst>
  <pc:docChgLst>
    <pc:chgData name="Lisa Bagust" userId="9b0dc0b4-f81a-4c85-bc8d-cae961bc2915" providerId="ADAL" clId="{EED7F4C2-D8EC-4803-97B4-C0DA745B6393}"/>
    <pc:docChg chg="custSel modSld">
      <pc:chgData name="Lisa Bagust" userId="9b0dc0b4-f81a-4c85-bc8d-cae961bc2915" providerId="ADAL" clId="{EED7F4C2-D8EC-4803-97B4-C0DA745B6393}" dt="2023-04-18T14:37:56.752" v="8" actId="1038"/>
      <pc:docMkLst>
        <pc:docMk/>
      </pc:docMkLst>
      <pc:sldChg chg="addSp delSp modSp mod delAnim modAnim">
        <pc:chgData name="Lisa Bagust" userId="9b0dc0b4-f81a-4c85-bc8d-cae961bc2915" providerId="ADAL" clId="{EED7F4C2-D8EC-4803-97B4-C0DA745B6393}" dt="2023-04-18T14:37:56.752" v="8" actId="1038"/>
        <pc:sldMkLst>
          <pc:docMk/>
          <pc:sldMk cId="225156440" sldId="318"/>
        </pc:sldMkLst>
        <pc:picChg chg="add mod">
          <ac:chgData name="Lisa Bagust" userId="9b0dc0b4-f81a-4c85-bc8d-cae961bc2915" providerId="ADAL" clId="{EED7F4C2-D8EC-4803-97B4-C0DA745B6393}" dt="2023-04-18T14:37:56.752" v="8" actId="1038"/>
          <ac:picMkLst>
            <pc:docMk/>
            <pc:sldMk cId="225156440" sldId="318"/>
            <ac:picMk id="2" creationId="{B134E417-244C-2E42-7057-7FA37FD8295B}"/>
          </ac:picMkLst>
        </pc:picChg>
        <pc:picChg chg="del">
          <ac:chgData name="Lisa Bagust" userId="9b0dc0b4-f81a-4c85-bc8d-cae961bc2915" providerId="ADAL" clId="{EED7F4C2-D8EC-4803-97B4-C0DA745B6393}" dt="2023-04-18T14:37:01.186" v="0" actId="21"/>
          <ac:picMkLst>
            <pc:docMk/>
            <pc:sldMk cId="225156440" sldId="318"/>
            <ac:picMk id="3" creationId="{2468EFC2-249C-4576-93AC-753C3FE9E561}"/>
          </ac:picMkLst>
        </pc:picChg>
      </pc:sldChg>
    </pc:docChg>
  </pc:docChgLst>
  <pc:docChgLst>
    <pc:chgData name="millie.wright99" userId="S::millie.wright99_gmail.com#ext#@sotonac.onmicrosoft.com::ab803a76-e62d-4cc0-ab1a-b5d832f466c2" providerId="AD" clId="Web-{F62B4D8D-825E-4EE9-B66C-25FA19AFD6BF}"/>
    <pc:docChg chg="modSld">
      <pc:chgData name="millie.wright99" userId="S::millie.wright99_gmail.com#ext#@sotonac.onmicrosoft.com::ab803a76-e62d-4cc0-ab1a-b5d832f466c2" providerId="AD" clId="Web-{F62B4D8D-825E-4EE9-B66C-25FA19AFD6BF}" dt="2021-06-24T15:37:05.030" v="0"/>
      <pc:docMkLst>
        <pc:docMk/>
      </pc:docMkLst>
      <pc:sldChg chg="modSp">
        <pc:chgData name="millie.wright99" userId="S::millie.wright99_gmail.com#ext#@sotonac.onmicrosoft.com::ab803a76-e62d-4cc0-ab1a-b5d832f466c2" providerId="AD" clId="Web-{F62B4D8D-825E-4EE9-B66C-25FA19AFD6BF}" dt="2021-06-24T15:37:05.030" v="0"/>
        <pc:sldMkLst>
          <pc:docMk/>
          <pc:sldMk cId="3268292675" sldId="270"/>
        </pc:sldMkLst>
        <pc:graphicFrameChg chg="modGraphic">
          <ac:chgData name="millie.wright99" userId="S::millie.wright99_gmail.com#ext#@sotonac.onmicrosoft.com::ab803a76-e62d-4cc0-ab1a-b5d832f466c2" providerId="AD" clId="Web-{F62B4D8D-825E-4EE9-B66C-25FA19AFD6BF}" dt="2021-06-24T15:37:05.030" v="0"/>
          <ac:graphicFrameMkLst>
            <pc:docMk/>
            <pc:sldMk cId="3268292675" sldId="270"/>
            <ac:graphicFrameMk id="6" creationId="{0AF4C096-2D8B-45DA-84A9-469F77E4853A}"/>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C48ADF-D0CB-4908-9470-724B583E5EEB}" type="doc">
      <dgm:prSet loTypeId="urn:microsoft.com/office/officeart/2011/layout/HexagonRadial" loCatId="cycle" qsTypeId="urn:microsoft.com/office/officeart/2005/8/quickstyle/simple2" qsCatId="simple" csTypeId="urn:microsoft.com/office/officeart/2005/8/colors/accent5_2" csCatId="accent5" phldr="1"/>
      <dgm:spPr/>
      <dgm:t>
        <a:bodyPr/>
        <a:lstStyle/>
        <a:p>
          <a:endParaRPr lang="en-GB"/>
        </a:p>
      </dgm:t>
    </dgm:pt>
    <dgm:pt modelId="{93E2042B-0F74-47FD-A9F0-BEA62F3ACDB9}">
      <dgm:prSet phldrT="[Text]" custT="1"/>
      <dgm:spPr>
        <a:solidFill>
          <a:schemeClr val="accent2"/>
        </a:solidFill>
        <a:ln>
          <a:solidFill>
            <a:schemeClr val="accent1"/>
          </a:solidFill>
        </a:ln>
      </dgm:spPr>
      <dgm:t>
        <a:bodyPr/>
        <a:lstStyle/>
        <a:p>
          <a:r>
            <a:rPr lang="en-US" sz="1200" b="1">
              <a:latin typeface="Gill Sans MT" panose="020B0502020104020203" pitchFamily="34" charset="0"/>
            </a:rPr>
            <a:t>Peer to Peer support at School and in the Community</a:t>
          </a:r>
          <a:endParaRPr lang="en-GB" sz="1200" b="1">
            <a:latin typeface="Gill Sans MT" panose="020B0502020104020203" pitchFamily="34" charset="0"/>
          </a:endParaRPr>
        </a:p>
      </dgm:t>
    </dgm:pt>
    <dgm:pt modelId="{0B93E972-BCEA-47DB-B296-9E4D46412B2A}" type="parTrans" cxnId="{38DE045D-6E64-4044-9F34-0E937D9C948F}">
      <dgm:prSet/>
      <dgm:spPr/>
      <dgm:t>
        <a:bodyPr/>
        <a:lstStyle/>
        <a:p>
          <a:endParaRPr lang="en-GB"/>
        </a:p>
      </dgm:t>
    </dgm:pt>
    <dgm:pt modelId="{60AE78AC-B2DC-4BBE-BE60-7B445CDFA9E4}" type="sibTrans" cxnId="{38DE045D-6E64-4044-9F34-0E937D9C948F}">
      <dgm:prSet/>
      <dgm:spPr/>
      <dgm:t>
        <a:bodyPr/>
        <a:lstStyle/>
        <a:p>
          <a:endParaRPr lang="en-GB"/>
        </a:p>
      </dgm:t>
    </dgm:pt>
    <dgm:pt modelId="{FC83FC64-C125-43C6-94C0-41B3E484F387}">
      <dgm:prSet phldrT="[Text]" custT="1"/>
      <dgm:spPr>
        <a:solidFill>
          <a:schemeClr val="accent2"/>
        </a:solidFill>
        <a:ln>
          <a:solidFill>
            <a:schemeClr val="accent1"/>
          </a:solidFill>
        </a:ln>
      </dgm:spPr>
      <dgm:t>
        <a:bodyPr/>
        <a:lstStyle/>
        <a:p>
          <a:r>
            <a:rPr lang="en-US" sz="1200" b="1">
              <a:latin typeface="Gill Sans MT" panose="020B0502020104020203" pitchFamily="34" charset="0"/>
            </a:rPr>
            <a:t>Level 2 Certificate awarded by RSPH in conjunction with LifeLab</a:t>
          </a:r>
          <a:endParaRPr lang="en-GB" sz="1200" b="1">
            <a:latin typeface="Gill Sans MT" panose="020B0502020104020203" pitchFamily="34" charset="0"/>
          </a:endParaRPr>
        </a:p>
      </dgm:t>
    </dgm:pt>
    <dgm:pt modelId="{F9D02692-2A20-47E1-89A3-1B0719731FE2}" type="parTrans" cxnId="{6BBCA72F-B541-4172-98FB-0630AB736EE1}">
      <dgm:prSet/>
      <dgm:spPr/>
      <dgm:t>
        <a:bodyPr/>
        <a:lstStyle/>
        <a:p>
          <a:endParaRPr lang="en-GB"/>
        </a:p>
      </dgm:t>
    </dgm:pt>
    <dgm:pt modelId="{1C47AF9E-D1BF-4F06-A47F-DD738E859226}" type="sibTrans" cxnId="{6BBCA72F-B541-4172-98FB-0630AB736EE1}">
      <dgm:prSet/>
      <dgm:spPr/>
      <dgm:t>
        <a:bodyPr/>
        <a:lstStyle/>
        <a:p>
          <a:endParaRPr lang="en-GB"/>
        </a:p>
      </dgm:t>
    </dgm:pt>
    <dgm:pt modelId="{9B0C9123-A18B-4412-838A-0A7B1C105397}">
      <dgm:prSet phldrT="[Text]" custT="1"/>
      <dgm:spPr>
        <a:solidFill>
          <a:schemeClr val="accent2"/>
        </a:solidFill>
        <a:ln>
          <a:solidFill>
            <a:schemeClr val="accent1"/>
          </a:solidFill>
        </a:ln>
      </dgm:spPr>
      <dgm:t>
        <a:bodyPr/>
        <a:lstStyle/>
        <a:p>
          <a:r>
            <a:rPr lang="en-GB" sz="700" b="1">
              <a:effectLst/>
              <a:latin typeface="Gill Sans Nova" panose="020B0602020104020203" pitchFamily="34" charset="0"/>
              <a:ea typeface="Calibri" panose="020F0502020204030204" pitchFamily="34" charset="0"/>
              <a:cs typeface="Times New Roman" panose="02020603050405020304" pitchFamily="18" charset="0"/>
            </a:rPr>
            <a:t> </a:t>
          </a:r>
          <a:r>
            <a:rPr lang="en-GB" sz="1200" b="1">
              <a:effectLst/>
              <a:latin typeface="Gill Sans MT" panose="020B0502020104020203" pitchFamily="34" charset="0"/>
              <a:ea typeface="Calibri" panose="020F0502020204030204" pitchFamily="34" charset="0"/>
              <a:cs typeface="Times New Roman" panose="02020603050405020304" pitchFamily="18" charset="0"/>
            </a:rPr>
            <a:t>Contact LifeLab or your School Engagement Co-Ordinator for more information </a:t>
          </a:r>
          <a:endParaRPr lang="en-GB" sz="1200" b="1">
            <a:latin typeface="Gill Sans MT" panose="020B0502020104020203" pitchFamily="34" charset="0"/>
          </a:endParaRPr>
        </a:p>
      </dgm:t>
    </dgm:pt>
    <dgm:pt modelId="{04120296-93DC-49D1-BE19-0AD317B6A9EE}" type="parTrans" cxnId="{A081F7C0-19F8-4FE6-8FA6-5964069C15F6}">
      <dgm:prSet/>
      <dgm:spPr/>
      <dgm:t>
        <a:bodyPr/>
        <a:lstStyle/>
        <a:p>
          <a:endParaRPr lang="en-GB"/>
        </a:p>
      </dgm:t>
    </dgm:pt>
    <dgm:pt modelId="{9DAF04FF-E344-4E95-AA9D-5E1244623E4A}" type="sibTrans" cxnId="{A081F7C0-19F8-4FE6-8FA6-5964069C15F6}">
      <dgm:prSet/>
      <dgm:spPr/>
      <dgm:t>
        <a:bodyPr/>
        <a:lstStyle/>
        <a:p>
          <a:endParaRPr lang="en-GB"/>
        </a:p>
      </dgm:t>
    </dgm:pt>
    <dgm:pt modelId="{BA8A09D6-96E7-4815-90C8-6BE49A544238}">
      <dgm:prSet phldrT="[Text]" custT="1"/>
      <dgm:spPr>
        <a:solidFill>
          <a:schemeClr val="accent2"/>
        </a:solidFill>
        <a:ln>
          <a:solidFill>
            <a:schemeClr val="accent1"/>
          </a:solidFill>
        </a:ln>
      </dgm:spPr>
      <dgm:t>
        <a:bodyPr/>
        <a:lstStyle/>
        <a:p>
          <a:r>
            <a:rPr lang="en-US" sz="1200" b="1">
              <a:latin typeface="Gill Sans MT" panose="020B0502020104020203" pitchFamily="34" charset="0"/>
            </a:rPr>
            <a:t>Fully resourced by LifeLab.</a:t>
          </a:r>
        </a:p>
        <a:p>
          <a:r>
            <a:rPr lang="en-US" sz="1200" b="1">
              <a:latin typeface="Gill Sans MT" panose="020B0502020104020203" pitchFamily="34" charset="0"/>
            </a:rPr>
            <a:t>Teacher training and  Support throughout</a:t>
          </a:r>
          <a:r>
            <a:rPr lang="en-US" sz="800" b="1">
              <a:latin typeface="Gill Sans Nova" panose="020B0602020104020203" pitchFamily="34" charset="0"/>
            </a:rPr>
            <a:t>.</a:t>
          </a:r>
          <a:endParaRPr lang="en-GB" sz="800" b="1">
            <a:latin typeface="Gill Sans Nova" panose="020B0602020104020203" pitchFamily="34" charset="0"/>
          </a:endParaRPr>
        </a:p>
      </dgm:t>
    </dgm:pt>
    <dgm:pt modelId="{6F836C0A-0B46-454A-9507-420676467993}" type="parTrans" cxnId="{9532A78C-A629-472C-B6D1-E3E9B788E871}">
      <dgm:prSet/>
      <dgm:spPr/>
      <dgm:t>
        <a:bodyPr/>
        <a:lstStyle/>
        <a:p>
          <a:endParaRPr lang="en-GB"/>
        </a:p>
      </dgm:t>
    </dgm:pt>
    <dgm:pt modelId="{81919EFA-9DE6-4AD6-8DBE-0ED5AC8BFF59}" type="sibTrans" cxnId="{9532A78C-A629-472C-B6D1-E3E9B788E871}">
      <dgm:prSet/>
      <dgm:spPr/>
      <dgm:t>
        <a:bodyPr/>
        <a:lstStyle/>
        <a:p>
          <a:endParaRPr lang="en-GB"/>
        </a:p>
      </dgm:t>
    </dgm:pt>
    <dgm:pt modelId="{7C09BF5C-32B6-4399-8DF0-225B3F3AC24F}">
      <dgm:prSet phldrT="[Text]" custT="1"/>
      <dgm:spPr>
        <a:solidFill>
          <a:schemeClr val="accent2"/>
        </a:solidFill>
        <a:ln>
          <a:solidFill>
            <a:schemeClr val="accent1"/>
          </a:solidFill>
        </a:ln>
      </dgm:spPr>
      <dgm:t>
        <a:bodyPr/>
        <a:lstStyle/>
        <a:p>
          <a:r>
            <a:rPr lang="en-US" sz="1200" b="1">
              <a:latin typeface="Gill Sans MT" panose="020B0502020104020203" pitchFamily="34" charset="0"/>
            </a:rPr>
            <a:t>Some Funding available</a:t>
          </a:r>
          <a:endParaRPr lang="en-GB" sz="1200" b="1">
            <a:latin typeface="Gill Sans MT" panose="020B0502020104020203" pitchFamily="34" charset="0"/>
          </a:endParaRPr>
        </a:p>
      </dgm:t>
    </dgm:pt>
    <dgm:pt modelId="{7C81BFDB-8401-4C2E-8791-1BF36B157690}" type="parTrans" cxnId="{F5D72F75-0B85-4A48-9A43-222EFA6F629F}">
      <dgm:prSet/>
      <dgm:spPr/>
      <dgm:t>
        <a:bodyPr/>
        <a:lstStyle/>
        <a:p>
          <a:endParaRPr lang="en-GB"/>
        </a:p>
      </dgm:t>
    </dgm:pt>
    <dgm:pt modelId="{7E6659C8-14F6-4951-9ADC-98A8B0AF9665}" type="sibTrans" cxnId="{F5D72F75-0B85-4A48-9A43-222EFA6F629F}">
      <dgm:prSet/>
      <dgm:spPr/>
      <dgm:t>
        <a:bodyPr/>
        <a:lstStyle/>
        <a:p>
          <a:endParaRPr lang="en-GB"/>
        </a:p>
      </dgm:t>
    </dgm:pt>
    <dgm:pt modelId="{9A1407BF-CE42-498E-963F-1B72B8FD0937}">
      <dgm:prSet phldrT="[Text]" custT="1"/>
      <dgm:spPr>
        <a:solidFill>
          <a:schemeClr val="accent2"/>
        </a:solidFill>
        <a:ln>
          <a:solidFill>
            <a:schemeClr val="accent1"/>
          </a:solidFill>
        </a:ln>
      </dgm:spPr>
      <dgm:t>
        <a:bodyPr/>
        <a:lstStyle/>
        <a:p>
          <a:r>
            <a:rPr lang="en-GB" sz="1200" b="1">
              <a:latin typeface="Gill Sans MT" panose="020B0502020104020203" pitchFamily="34" charset="0"/>
            </a:rPr>
            <a:t>Two Units</a:t>
          </a:r>
        </a:p>
      </dgm:t>
    </dgm:pt>
    <dgm:pt modelId="{17363400-5C0F-440F-BB64-5334BDA5475D}" type="parTrans" cxnId="{FB889CF1-379B-407B-8369-AA98C8724E71}">
      <dgm:prSet/>
      <dgm:spPr/>
      <dgm:t>
        <a:bodyPr/>
        <a:lstStyle/>
        <a:p>
          <a:endParaRPr lang="en-GB"/>
        </a:p>
      </dgm:t>
    </dgm:pt>
    <dgm:pt modelId="{1C65D5A8-E4A3-4659-9096-91D877D47F2D}" type="sibTrans" cxnId="{FB889CF1-379B-407B-8369-AA98C8724E71}">
      <dgm:prSet/>
      <dgm:spPr/>
      <dgm:t>
        <a:bodyPr/>
        <a:lstStyle/>
        <a:p>
          <a:endParaRPr lang="en-GB"/>
        </a:p>
      </dgm:t>
    </dgm:pt>
    <dgm:pt modelId="{025613F4-6D15-4E94-91A2-202DB6EFF4D1}">
      <dgm:prSet phldrT="[Text]" custT="1"/>
      <dgm:spPr>
        <a:solidFill>
          <a:schemeClr val="accent2"/>
        </a:solidFill>
        <a:ln>
          <a:solidFill>
            <a:schemeClr val="accent1"/>
          </a:solidFill>
        </a:ln>
      </dgm:spPr>
      <dgm:t>
        <a:bodyPr/>
        <a:lstStyle/>
        <a:p>
          <a:r>
            <a:rPr lang="en-US" sz="1200" b="1">
              <a:latin typeface="Gill Sans MT" panose="020B0502020104020203" pitchFamily="34" charset="0"/>
            </a:rPr>
            <a:t>Learn about the Science behind COVID-19</a:t>
          </a:r>
          <a:endParaRPr lang="en-GB" sz="1200" b="1">
            <a:latin typeface="Gill Sans MT" panose="020B0502020104020203" pitchFamily="34" charset="0"/>
          </a:endParaRPr>
        </a:p>
      </dgm:t>
    </dgm:pt>
    <dgm:pt modelId="{18BB1A2C-E67E-479F-9D9E-186A69C3FD14}" type="sibTrans" cxnId="{B9D470B6-3D84-46C9-A371-FCA5A62A313F}">
      <dgm:prSet/>
      <dgm:spPr/>
      <dgm:t>
        <a:bodyPr/>
        <a:lstStyle/>
        <a:p>
          <a:endParaRPr lang="en-GB"/>
        </a:p>
      </dgm:t>
    </dgm:pt>
    <dgm:pt modelId="{5C4502E2-E460-4753-ADBE-B610A0CD87EE}" type="parTrans" cxnId="{B9D470B6-3D84-46C9-A371-FCA5A62A313F}">
      <dgm:prSet/>
      <dgm:spPr/>
      <dgm:t>
        <a:bodyPr/>
        <a:lstStyle/>
        <a:p>
          <a:endParaRPr lang="en-GB"/>
        </a:p>
      </dgm:t>
    </dgm:pt>
    <dgm:pt modelId="{6688C447-0A6C-4C8F-8D33-8454B865BD25}" type="pres">
      <dgm:prSet presAssocID="{24C48ADF-D0CB-4908-9470-724B583E5EEB}" presName="Name0" presStyleCnt="0">
        <dgm:presLayoutVars>
          <dgm:chMax val="1"/>
          <dgm:chPref val="1"/>
          <dgm:dir/>
          <dgm:animOne val="branch"/>
          <dgm:animLvl val="lvl"/>
        </dgm:presLayoutVars>
      </dgm:prSet>
      <dgm:spPr/>
    </dgm:pt>
    <dgm:pt modelId="{11BFD03A-7381-4BE7-9E39-838343BCCD31}" type="pres">
      <dgm:prSet presAssocID="{93E2042B-0F74-47FD-A9F0-BEA62F3ACDB9}" presName="Parent" presStyleLbl="node0" presStyleIdx="0" presStyleCnt="1" custScaleX="107201" custScaleY="96387" custLinFactNeighborX="468" custLinFactNeighborY="-5536">
        <dgm:presLayoutVars>
          <dgm:chMax val="6"/>
          <dgm:chPref val="6"/>
        </dgm:presLayoutVars>
      </dgm:prSet>
      <dgm:spPr/>
    </dgm:pt>
    <dgm:pt modelId="{51B04BEE-3CE0-41AB-A3F8-CB893ED86EB6}" type="pres">
      <dgm:prSet presAssocID="{FC83FC64-C125-43C6-94C0-41B3E484F387}" presName="Accent1" presStyleCnt="0"/>
      <dgm:spPr/>
    </dgm:pt>
    <dgm:pt modelId="{A9908C7F-C3AB-4605-AE4C-13C9828A264B}" type="pres">
      <dgm:prSet presAssocID="{FC83FC64-C125-43C6-94C0-41B3E484F387}" presName="Accent" presStyleLbl="bgShp" presStyleIdx="0" presStyleCnt="6"/>
      <dgm:spPr/>
    </dgm:pt>
    <dgm:pt modelId="{90602F43-BD75-4D99-B6A8-231811D5ACB0}" type="pres">
      <dgm:prSet presAssocID="{FC83FC64-C125-43C6-94C0-41B3E484F387}" presName="Child1" presStyleLbl="node1" presStyleIdx="0" presStyleCnt="6" custScaleX="130814" custScaleY="117607" custLinFactNeighborX="0" custLinFactNeighborY="-4463">
        <dgm:presLayoutVars>
          <dgm:chMax val="0"/>
          <dgm:chPref val="0"/>
          <dgm:bulletEnabled val="1"/>
        </dgm:presLayoutVars>
      </dgm:prSet>
      <dgm:spPr/>
    </dgm:pt>
    <dgm:pt modelId="{0BC7D188-4F50-4E61-8E3F-F98CA0CF5B39}" type="pres">
      <dgm:prSet presAssocID="{9B0C9123-A18B-4412-838A-0A7B1C105397}" presName="Accent2" presStyleCnt="0"/>
      <dgm:spPr/>
    </dgm:pt>
    <dgm:pt modelId="{956122E1-45A5-42BF-B5EC-F2CAD058BF74}" type="pres">
      <dgm:prSet presAssocID="{9B0C9123-A18B-4412-838A-0A7B1C105397}" presName="Accent" presStyleLbl="bgShp" presStyleIdx="1" presStyleCnt="6"/>
      <dgm:spPr/>
    </dgm:pt>
    <dgm:pt modelId="{BC799CF2-6D39-4555-AB51-CCC04FF58683}" type="pres">
      <dgm:prSet presAssocID="{9B0C9123-A18B-4412-838A-0A7B1C105397}" presName="Child2" presStyleLbl="node1" presStyleIdx="1" presStyleCnt="6" custScaleX="130814" custScaleY="117607" custLinFactY="13800" custLinFactNeighborX="9668" custLinFactNeighborY="100000">
        <dgm:presLayoutVars>
          <dgm:chMax val="0"/>
          <dgm:chPref val="0"/>
          <dgm:bulletEnabled val="1"/>
        </dgm:presLayoutVars>
      </dgm:prSet>
      <dgm:spPr/>
    </dgm:pt>
    <dgm:pt modelId="{2E434AA6-43A2-4A7D-98EF-8D33BCDA08D3}" type="pres">
      <dgm:prSet presAssocID="{BA8A09D6-96E7-4815-90C8-6BE49A544238}" presName="Accent3" presStyleCnt="0"/>
      <dgm:spPr/>
    </dgm:pt>
    <dgm:pt modelId="{8CF9AC09-8C3C-4954-99A3-13474EBA20C2}" type="pres">
      <dgm:prSet presAssocID="{BA8A09D6-96E7-4815-90C8-6BE49A544238}" presName="Accent" presStyleLbl="bgShp" presStyleIdx="2" presStyleCnt="6" custLinFactY="-8140" custLinFactNeighborX="88210" custLinFactNeighborY="-100000"/>
      <dgm:spPr/>
    </dgm:pt>
    <dgm:pt modelId="{800DBFF4-8E51-43FC-B001-7E8BB24F1EFA}" type="pres">
      <dgm:prSet presAssocID="{BA8A09D6-96E7-4815-90C8-6BE49A544238}" presName="Child3" presStyleLbl="node1" presStyleIdx="2" presStyleCnt="6" custScaleX="130814" custScaleY="117607" custLinFactY="-25833" custLinFactNeighborX="12960" custLinFactNeighborY="-100000">
        <dgm:presLayoutVars>
          <dgm:chMax val="0"/>
          <dgm:chPref val="0"/>
          <dgm:bulletEnabled val="1"/>
        </dgm:presLayoutVars>
      </dgm:prSet>
      <dgm:spPr/>
    </dgm:pt>
    <dgm:pt modelId="{47BC6C1C-8756-47E5-90D2-AD3FB8EC3D69}" type="pres">
      <dgm:prSet presAssocID="{7C09BF5C-32B6-4399-8DF0-225B3F3AC24F}" presName="Accent4" presStyleCnt="0"/>
      <dgm:spPr/>
    </dgm:pt>
    <dgm:pt modelId="{0934DF75-560F-4F33-B3C3-A32155CEBC7F}" type="pres">
      <dgm:prSet presAssocID="{7C09BF5C-32B6-4399-8DF0-225B3F3AC24F}" presName="Accent" presStyleLbl="bgShp" presStyleIdx="3" presStyleCnt="6" custLinFactY="16596" custLinFactNeighborX="-79950" custLinFactNeighborY="100000"/>
      <dgm:spPr/>
    </dgm:pt>
    <dgm:pt modelId="{83E03BFD-A6EB-48B0-93F2-DDDDDB1D59C0}" type="pres">
      <dgm:prSet presAssocID="{7C09BF5C-32B6-4399-8DF0-225B3F3AC24F}" presName="Child4" presStyleLbl="node1" presStyleIdx="3" presStyleCnt="6" custScaleX="130814" custScaleY="117607" custLinFactNeighborX="1233" custLinFactNeighborY="-9762">
        <dgm:presLayoutVars>
          <dgm:chMax val="0"/>
          <dgm:chPref val="0"/>
          <dgm:bulletEnabled val="1"/>
        </dgm:presLayoutVars>
      </dgm:prSet>
      <dgm:spPr/>
    </dgm:pt>
    <dgm:pt modelId="{DBB61D39-C581-48E7-96BB-E427B10B1E45}" type="pres">
      <dgm:prSet presAssocID="{025613F4-6D15-4E94-91A2-202DB6EFF4D1}" presName="Accent5" presStyleCnt="0"/>
      <dgm:spPr/>
    </dgm:pt>
    <dgm:pt modelId="{4E1B2707-2335-4CA8-B110-12FC985F78E7}" type="pres">
      <dgm:prSet presAssocID="{025613F4-6D15-4E94-91A2-202DB6EFF4D1}" presName="Accent" presStyleLbl="bgShp" presStyleIdx="4" presStyleCnt="6"/>
      <dgm:spPr/>
    </dgm:pt>
    <dgm:pt modelId="{5139A9E3-B414-44EE-A574-7663BC44AD0D}" type="pres">
      <dgm:prSet presAssocID="{025613F4-6D15-4E94-91A2-202DB6EFF4D1}" presName="Child5" presStyleLbl="node1" presStyleIdx="4" presStyleCnt="6" custScaleX="130814" custScaleY="117607" custLinFactNeighborX="-8661" custLinFactNeighborY="-4949">
        <dgm:presLayoutVars>
          <dgm:chMax val="0"/>
          <dgm:chPref val="0"/>
          <dgm:bulletEnabled val="1"/>
        </dgm:presLayoutVars>
      </dgm:prSet>
      <dgm:spPr/>
    </dgm:pt>
    <dgm:pt modelId="{4EBC3788-D61D-402F-9E8D-35E6AFED6D9F}" type="pres">
      <dgm:prSet presAssocID="{9A1407BF-CE42-498E-963F-1B72B8FD0937}" presName="Accent6" presStyleCnt="0"/>
      <dgm:spPr/>
    </dgm:pt>
    <dgm:pt modelId="{B1653B01-4A74-4984-A7D3-EE7B26FBD18B}" type="pres">
      <dgm:prSet presAssocID="{9A1407BF-CE42-498E-963F-1B72B8FD0937}" presName="Accent" presStyleLbl="bgShp" presStyleIdx="5" presStyleCnt="6" custLinFactY="64021" custLinFactNeighborX="-50961" custLinFactNeighborY="100000"/>
      <dgm:spPr/>
    </dgm:pt>
    <dgm:pt modelId="{C30303DE-AC05-4AC8-B466-E8D599B48F00}" type="pres">
      <dgm:prSet presAssocID="{9A1407BF-CE42-498E-963F-1B72B8FD0937}" presName="Child6" presStyleLbl="node1" presStyleIdx="5" presStyleCnt="6" custScaleX="130814" custScaleY="117607" custLinFactNeighborX="-11181" custLinFactNeighborY="-1904">
        <dgm:presLayoutVars>
          <dgm:chMax val="0"/>
          <dgm:chPref val="0"/>
          <dgm:bulletEnabled val="1"/>
        </dgm:presLayoutVars>
      </dgm:prSet>
      <dgm:spPr/>
    </dgm:pt>
  </dgm:ptLst>
  <dgm:cxnLst>
    <dgm:cxn modelId="{9F761005-C1AB-4A0E-B015-4FDFA7B6868D}" type="presOf" srcId="{BA8A09D6-96E7-4815-90C8-6BE49A544238}" destId="{800DBFF4-8E51-43FC-B001-7E8BB24F1EFA}" srcOrd="0" destOrd="0" presId="urn:microsoft.com/office/officeart/2011/layout/HexagonRadial"/>
    <dgm:cxn modelId="{9338E527-E4C7-46AC-9828-E7E4BDCFBDEB}" type="presOf" srcId="{93E2042B-0F74-47FD-A9F0-BEA62F3ACDB9}" destId="{11BFD03A-7381-4BE7-9E39-838343BCCD31}" srcOrd="0" destOrd="0" presId="urn:microsoft.com/office/officeart/2011/layout/HexagonRadial"/>
    <dgm:cxn modelId="{2D28BD2E-5C3D-4A36-8DD0-77359EFBF206}" type="presOf" srcId="{9A1407BF-CE42-498E-963F-1B72B8FD0937}" destId="{C30303DE-AC05-4AC8-B466-E8D599B48F00}" srcOrd="0" destOrd="0" presId="urn:microsoft.com/office/officeart/2011/layout/HexagonRadial"/>
    <dgm:cxn modelId="{6BBCA72F-B541-4172-98FB-0630AB736EE1}" srcId="{93E2042B-0F74-47FD-A9F0-BEA62F3ACDB9}" destId="{FC83FC64-C125-43C6-94C0-41B3E484F387}" srcOrd="0" destOrd="0" parTransId="{F9D02692-2A20-47E1-89A3-1B0719731FE2}" sibTransId="{1C47AF9E-D1BF-4F06-A47F-DD738E859226}"/>
    <dgm:cxn modelId="{38DE045D-6E64-4044-9F34-0E937D9C948F}" srcId="{24C48ADF-D0CB-4908-9470-724B583E5EEB}" destId="{93E2042B-0F74-47FD-A9F0-BEA62F3ACDB9}" srcOrd="0" destOrd="0" parTransId="{0B93E972-BCEA-47DB-B296-9E4D46412B2A}" sibTransId="{60AE78AC-B2DC-4BBE-BE60-7B445CDFA9E4}"/>
    <dgm:cxn modelId="{317B7E4D-74B4-49D5-9550-83FDC96C3D86}" type="presOf" srcId="{9B0C9123-A18B-4412-838A-0A7B1C105397}" destId="{BC799CF2-6D39-4555-AB51-CCC04FF58683}" srcOrd="0" destOrd="0" presId="urn:microsoft.com/office/officeart/2011/layout/HexagonRadial"/>
    <dgm:cxn modelId="{F5D72F75-0B85-4A48-9A43-222EFA6F629F}" srcId="{93E2042B-0F74-47FD-A9F0-BEA62F3ACDB9}" destId="{7C09BF5C-32B6-4399-8DF0-225B3F3AC24F}" srcOrd="3" destOrd="0" parTransId="{7C81BFDB-8401-4C2E-8791-1BF36B157690}" sibTransId="{7E6659C8-14F6-4951-9ADC-98A8B0AF9665}"/>
    <dgm:cxn modelId="{9532A78C-A629-472C-B6D1-E3E9B788E871}" srcId="{93E2042B-0F74-47FD-A9F0-BEA62F3ACDB9}" destId="{BA8A09D6-96E7-4815-90C8-6BE49A544238}" srcOrd="2" destOrd="0" parTransId="{6F836C0A-0B46-454A-9507-420676467993}" sibTransId="{81919EFA-9DE6-4AD6-8DBE-0ED5AC8BFF59}"/>
    <dgm:cxn modelId="{B9D470B6-3D84-46C9-A371-FCA5A62A313F}" srcId="{93E2042B-0F74-47FD-A9F0-BEA62F3ACDB9}" destId="{025613F4-6D15-4E94-91A2-202DB6EFF4D1}" srcOrd="4" destOrd="0" parTransId="{5C4502E2-E460-4753-ADBE-B610A0CD87EE}" sibTransId="{18BB1A2C-E67E-479F-9D9E-186A69C3FD14}"/>
    <dgm:cxn modelId="{A081F7C0-19F8-4FE6-8FA6-5964069C15F6}" srcId="{93E2042B-0F74-47FD-A9F0-BEA62F3ACDB9}" destId="{9B0C9123-A18B-4412-838A-0A7B1C105397}" srcOrd="1" destOrd="0" parTransId="{04120296-93DC-49D1-BE19-0AD317B6A9EE}" sibTransId="{9DAF04FF-E344-4E95-AA9D-5E1244623E4A}"/>
    <dgm:cxn modelId="{953B69D5-47A5-45B8-9E4D-CED21D2F0F2D}" type="presOf" srcId="{025613F4-6D15-4E94-91A2-202DB6EFF4D1}" destId="{5139A9E3-B414-44EE-A574-7663BC44AD0D}" srcOrd="0" destOrd="0" presId="urn:microsoft.com/office/officeart/2011/layout/HexagonRadial"/>
    <dgm:cxn modelId="{958B7CDB-965E-45D2-9FA4-E35121A4C73C}" type="presOf" srcId="{24C48ADF-D0CB-4908-9470-724B583E5EEB}" destId="{6688C447-0A6C-4C8F-8D33-8454B865BD25}" srcOrd="0" destOrd="0" presId="urn:microsoft.com/office/officeart/2011/layout/HexagonRadial"/>
    <dgm:cxn modelId="{519615EF-2E42-4E0E-9A02-A21BFD2432AB}" type="presOf" srcId="{FC83FC64-C125-43C6-94C0-41B3E484F387}" destId="{90602F43-BD75-4D99-B6A8-231811D5ACB0}" srcOrd="0" destOrd="0" presId="urn:microsoft.com/office/officeart/2011/layout/HexagonRadial"/>
    <dgm:cxn modelId="{FB889CF1-379B-407B-8369-AA98C8724E71}" srcId="{93E2042B-0F74-47FD-A9F0-BEA62F3ACDB9}" destId="{9A1407BF-CE42-498E-963F-1B72B8FD0937}" srcOrd="5" destOrd="0" parTransId="{17363400-5C0F-440F-BB64-5334BDA5475D}" sibTransId="{1C65D5A8-E4A3-4659-9096-91D877D47F2D}"/>
    <dgm:cxn modelId="{FDD67AFD-2432-4D4D-B642-5E80A0D2418D}" type="presOf" srcId="{7C09BF5C-32B6-4399-8DF0-225B3F3AC24F}" destId="{83E03BFD-A6EB-48B0-93F2-DDDDDB1D59C0}" srcOrd="0" destOrd="0" presId="urn:microsoft.com/office/officeart/2011/layout/HexagonRadial"/>
    <dgm:cxn modelId="{70C8BB40-D973-4781-82C7-3B849C92A099}" type="presParOf" srcId="{6688C447-0A6C-4C8F-8D33-8454B865BD25}" destId="{11BFD03A-7381-4BE7-9E39-838343BCCD31}" srcOrd="0" destOrd="0" presId="urn:microsoft.com/office/officeart/2011/layout/HexagonRadial"/>
    <dgm:cxn modelId="{A1FB6B57-2B72-48FE-91E2-15E0E5D09883}" type="presParOf" srcId="{6688C447-0A6C-4C8F-8D33-8454B865BD25}" destId="{51B04BEE-3CE0-41AB-A3F8-CB893ED86EB6}" srcOrd="1" destOrd="0" presId="urn:microsoft.com/office/officeart/2011/layout/HexagonRadial"/>
    <dgm:cxn modelId="{D293D16B-7406-4302-9206-B4B25BAD22CA}" type="presParOf" srcId="{51B04BEE-3CE0-41AB-A3F8-CB893ED86EB6}" destId="{A9908C7F-C3AB-4605-AE4C-13C9828A264B}" srcOrd="0" destOrd="0" presId="urn:microsoft.com/office/officeart/2011/layout/HexagonRadial"/>
    <dgm:cxn modelId="{61CE2B00-CAA2-4A5D-BDC5-C7798A075D6D}" type="presParOf" srcId="{6688C447-0A6C-4C8F-8D33-8454B865BD25}" destId="{90602F43-BD75-4D99-B6A8-231811D5ACB0}" srcOrd="2" destOrd="0" presId="urn:microsoft.com/office/officeart/2011/layout/HexagonRadial"/>
    <dgm:cxn modelId="{52E64843-327B-4A1B-966F-20DD2A13BD01}" type="presParOf" srcId="{6688C447-0A6C-4C8F-8D33-8454B865BD25}" destId="{0BC7D188-4F50-4E61-8E3F-F98CA0CF5B39}" srcOrd="3" destOrd="0" presId="urn:microsoft.com/office/officeart/2011/layout/HexagonRadial"/>
    <dgm:cxn modelId="{A589EC6C-D2DB-4CF9-BE29-E57B9E1B3864}" type="presParOf" srcId="{0BC7D188-4F50-4E61-8E3F-F98CA0CF5B39}" destId="{956122E1-45A5-42BF-B5EC-F2CAD058BF74}" srcOrd="0" destOrd="0" presId="urn:microsoft.com/office/officeart/2011/layout/HexagonRadial"/>
    <dgm:cxn modelId="{3000A943-3876-48DF-B5C1-E8F40D6B3D88}" type="presParOf" srcId="{6688C447-0A6C-4C8F-8D33-8454B865BD25}" destId="{BC799CF2-6D39-4555-AB51-CCC04FF58683}" srcOrd="4" destOrd="0" presId="urn:microsoft.com/office/officeart/2011/layout/HexagonRadial"/>
    <dgm:cxn modelId="{F03DA97A-CF61-416F-B2BD-68CC579E1A92}" type="presParOf" srcId="{6688C447-0A6C-4C8F-8D33-8454B865BD25}" destId="{2E434AA6-43A2-4A7D-98EF-8D33BCDA08D3}" srcOrd="5" destOrd="0" presId="urn:microsoft.com/office/officeart/2011/layout/HexagonRadial"/>
    <dgm:cxn modelId="{9B2EB22C-C2C7-4765-BC06-29823E9350E2}" type="presParOf" srcId="{2E434AA6-43A2-4A7D-98EF-8D33BCDA08D3}" destId="{8CF9AC09-8C3C-4954-99A3-13474EBA20C2}" srcOrd="0" destOrd="0" presId="urn:microsoft.com/office/officeart/2011/layout/HexagonRadial"/>
    <dgm:cxn modelId="{3C2013BA-D161-47D8-BE70-C9651164298D}" type="presParOf" srcId="{6688C447-0A6C-4C8F-8D33-8454B865BD25}" destId="{800DBFF4-8E51-43FC-B001-7E8BB24F1EFA}" srcOrd="6" destOrd="0" presId="urn:microsoft.com/office/officeart/2011/layout/HexagonRadial"/>
    <dgm:cxn modelId="{2BA19FA1-D51F-498B-B5CD-2A2DCB838971}" type="presParOf" srcId="{6688C447-0A6C-4C8F-8D33-8454B865BD25}" destId="{47BC6C1C-8756-47E5-90D2-AD3FB8EC3D69}" srcOrd="7" destOrd="0" presId="urn:microsoft.com/office/officeart/2011/layout/HexagonRadial"/>
    <dgm:cxn modelId="{5113D377-76A0-444F-A5FE-846AAC65D577}" type="presParOf" srcId="{47BC6C1C-8756-47E5-90D2-AD3FB8EC3D69}" destId="{0934DF75-560F-4F33-B3C3-A32155CEBC7F}" srcOrd="0" destOrd="0" presId="urn:microsoft.com/office/officeart/2011/layout/HexagonRadial"/>
    <dgm:cxn modelId="{C338318A-7709-4D7E-B016-F4917B82E975}" type="presParOf" srcId="{6688C447-0A6C-4C8F-8D33-8454B865BD25}" destId="{83E03BFD-A6EB-48B0-93F2-DDDDDB1D59C0}" srcOrd="8" destOrd="0" presId="urn:microsoft.com/office/officeart/2011/layout/HexagonRadial"/>
    <dgm:cxn modelId="{96F878D9-D349-4429-8E39-ECD822A7D624}" type="presParOf" srcId="{6688C447-0A6C-4C8F-8D33-8454B865BD25}" destId="{DBB61D39-C581-48E7-96BB-E427B10B1E45}" srcOrd="9" destOrd="0" presId="urn:microsoft.com/office/officeart/2011/layout/HexagonRadial"/>
    <dgm:cxn modelId="{2EB4A1D1-FB53-4B47-851A-AD2AD73AB1B6}" type="presParOf" srcId="{DBB61D39-C581-48E7-96BB-E427B10B1E45}" destId="{4E1B2707-2335-4CA8-B110-12FC985F78E7}" srcOrd="0" destOrd="0" presId="urn:microsoft.com/office/officeart/2011/layout/HexagonRadial"/>
    <dgm:cxn modelId="{0383C07D-5B55-4B06-A8C5-76A5F3D9174E}" type="presParOf" srcId="{6688C447-0A6C-4C8F-8D33-8454B865BD25}" destId="{5139A9E3-B414-44EE-A574-7663BC44AD0D}" srcOrd="10" destOrd="0" presId="urn:microsoft.com/office/officeart/2011/layout/HexagonRadial"/>
    <dgm:cxn modelId="{13C2FBA0-F4B1-4002-88CA-C6CEF718D0BD}" type="presParOf" srcId="{6688C447-0A6C-4C8F-8D33-8454B865BD25}" destId="{4EBC3788-D61D-402F-9E8D-35E6AFED6D9F}" srcOrd="11" destOrd="0" presId="urn:microsoft.com/office/officeart/2011/layout/HexagonRadial"/>
    <dgm:cxn modelId="{348E615A-01D6-459B-81D1-A8DE098CAF30}" type="presParOf" srcId="{4EBC3788-D61D-402F-9E8D-35E6AFED6D9F}" destId="{B1653B01-4A74-4984-A7D3-EE7B26FBD18B}" srcOrd="0" destOrd="0" presId="urn:microsoft.com/office/officeart/2011/layout/HexagonRadial"/>
    <dgm:cxn modelId="{8100C066-4E10-4A55-A5F4-96176CD1EA01}" type="presParOf" srcId="{6688C447-0A6C-4C8F-8D33-8454B865BD25}" destId="{C30303DE-AC05-4AC8-B466-E8D599B48F00}" srcOrd="12" destOrd="0" presId="urn:microsoft.com/office/officeart/2011/layout/HexagonRadial"/>
  </dgm:cxnLst>
  <dgm:bg/>
  <dgm:whole>
    <a:ln>
      <a:solidFill>
        <a:schemeClr val="accent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FD03A-7381-4BE7-9E39-838343BCCD31}">
      <dsp:nvSpPr>
        <dsp:cNvPr id="0" name=""/>
        <dsp:cNvSpPr/>
      </dsp:nvSpPr>
      <dsp:spPr>
        <a:xfrm>
          <a:off x="1916310" y="1140176"/>
          <a:ext cx="1620001" cy="1260002"/>
        </a:xfrm>
        <a:prstGeom prst="hexagon">
          <a:avLst>
            <a:gd name="adj" fmla="val 28570"/>
            <a:gd name="vf" fmla="val 115470"/>
          </a:avLst>
        </a:prstGeom>
        <a:solidFill>
          <a:schemeClr val="accent2"/>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Gill Sans MT" panose="020B0502020104020203" pitchFamily="34" charset="0"/>
            </a:rPr>
            <a:t>Peer to Peer support at School and in the Community</a:t>
          </a:r>
          <a:endParaRPr lang="en-GB" sz="1200" b="1" kern="1200">
            <a:latin typeface="Gill Sans MT" panose="020B0502020104020203" pitchFamily="34" charset="0"/>
          </a:endParaRPr>
        </a:p>
      </dsp:txBody>
      <dsp:txXfrm>
        <a:off x="2171304" y="1338505"/>
        <a:ext cx="1110013" cy="863344"/>
      </dsp:txXfrm>
    </dsp:sp>
    <dsp:sp modelId="{956122E1-45A5-42BF-B5EC-F2CAD058BF74}">
      <dsp:nvSpPr>
        <dsp:cNvPr id="0" name=""/>
        <dsp:cNvSpPr/>
      </dsp:nvSpPr>
      <dsp:spPr>
        <a:xfrm>
          <a:off x="2909937" y="563506"/>
          <a:ext cx="570164" cy="4912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602F43-BD75-4D99-B6A8-231811D5ACB0}">
      <dsp:nvSpPr>
        <dsp:cNvPr id="0" name=""/>
        <dsp:cNvSpPr/>
      </dsp:nvSpPr>
      <dsp:spPr>
        <a:xfrm>
          <a:off x="1912049" y="-94317"/>
          <a:ext cx="1620003" cy="1259998"/>
        </a:xfrm>
        <a:prstGeom prst="hexagon">
          <a:avLst>
            <a:gd name="adj" fmla="val 28570"/>
            <a:gd name="vf" fmla="val 115470"/>
          </a:avLst>
        </a:prstGeom>
        <a:solidFill>
          <a:schemeClr val="accent2"/>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Gill Sans MT" panose="020B0502020104020203" pitchFamily="34" charset="0"/>
            </a:rPr>
            <a:t>Level 2 Certificate awarded by RSPH in conjunction with LifeLab</a:t>
          </a:r>
          <a:endParaRPr lang="en-GB" sz="1200" b="1" kern="1200">
            <a:latin typeface="Gill Sans MT" panose="020B0502020104020203" pitchFamily="34" charset="0"/>
          </a:endParaRPr>
        </a:p>
      </dsp:txBody>
      <dsp:txXfrm>
        <a:off x="2167043" y="104011"/>
        <a:ext cx="1110015" cy="863342"/>
      </dsp:txXfrm>
    </dsp:sp>
    <dsp:sp modelId="{8CF9AC09-8C3C-4954-99A3-13474EBA20C2}">
      <dsp:nvSpPr>
        <dsp:cNvPr id="0" name=""/>
        <dsp:cNvSpPr/>
      </dsp:nvSpPr>
      <dsp:spPr>
        <a:xfrm>
          <a:off x="4078305" y="950662"/>
          <a:ext cx="570164" cy="4912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799CF2-6D39-4555-AB51-CCC04FF58683}">
      <dsp:nvSpPr>
        <dsp:cNvPr id="0" name=""/>
        <dsp:cNvSpPr/>
      </dsp:nvSpPr>
      <dsp:spPr>
        <a:xfrm>
          <a:off x="3167536" y="1783854"/>
          <a:ext cx="1620003" cy="1259998"/>
        </a:xfrm>
        <a:prstGeom prst="hexagon">
          <a:avLst>
            <a:gd name="adj" fmla="val 28570"/>
            <a:gd name="vf" fmla="val 115470"/>
          </a:avLst>
        </a:prstGeom>
        <a:solidFill>
          <a:schemeClr val="accent2"/>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b="1" kern="1200">
              <a:effectLst/>
              <a:latin typeface="Gill Sans Nova" panose="020B0602020104020203" pitchFamily="34" charset="0"/>
              <a:ea typeface="Calibri" panose="020F0502020204030204" pitchFamily="34" charset="0"/>
              <a:cs typeface="Times New Roman" panose="02020603050405020304" pitchFamily="18" charset="0"/>
            </a:rPr>
            <a:t> </a:t>
          </a:r>
          <a:r>
            <a:rPr lang="en-GB" sz="1200" b="1" kern="1200">
              <a:effectLst/>
              <a:latin typeface="Gill Sans MT" panose="020B0502020104020203" pitchFamily="34" charset="0"/>
              <a:ea typeface="Calibri" panose="020F0502020204030204" pitchFamily="34" charset="0"/>
              <a:cs typeface="Times New Roman" panose="02020603050405020304" pitchFamily="18" charset="0"/>
            </a:rPr>
            <a:t>Contact LifeLab or your School Engagement Co-Ordinator for more information </a:t>
          </a:r>
          <a:endParaRPr lang="en-GB" sz="1200" b="1" kern="1200">
            <a:latin typeface="Gill Sans MT" panose="020B0502020104020203" pitchFamily="34" charset="0"/>
          </a:endParaRPr>
        </a:p>
      </dsp:txBody>
      <dsp:txXfrm>
        <a:off x="3422530" y="1982182"/>
        <a:ext cx="1110015" cy="863342"/>
      </dsp:txXfrm>
    </dsp:sp>
    <dsp:sp modelId="{0934DF75-560F-4F33-B3C3-A32155CEBC7F}">
      <dsp:nvSpPr>
        <dsp:cNvPr id="0" name=""/>
        <dsp:cNvSpPr/>
      </dsp:nvSpPr>
      <dsp:spPr>
        <a:xfrm>
          <a:off x="2657269" y="3091447"/>
          <a:ext cx="570164" cy="4912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0DBFF4-8E51-43FC-B001-7E8BB24F1EFA}">
      <dsp:nvSpPr>
        <dsp:cNvPr id="0" name=""/>
        <dsp:cNvSpPr/>
      </dsp:nvSpPr>
      <dsp:spPr>
        <a:xfrm>
          <a:off x="3208304" y="511953"/>
          <a:ext cx="1620003" cy="1259998"/>
        </a:xfrm>
        <a:prstGeom prst="hexagon">
          <a:avLst>
            <a:gd name="adj" fmla="val 28570"/>
            <a:gd name="vf" fmla="val 115470"/>
          </a:avLst>
        </a:prstGeom>
        <a:solidFill>
          <a:schemeClr val="accent2"/>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Gill Sans MT" panose="020B0502020104020203" pitchFamily="34" charset="0"/>
            </a:rPr>
            <a:t>Fully resourced by LifeLab.</a:t>
          </a:r>
        </a:p>
        <a:p>
          <a:pPr marL="0" lvl="0" indent="0" algn="ctr" defTabSz="533400">
            <a:lnSpc>
              <a:spcPct val="90000"/>
            </a:lnSpc>
            <a:spcBef>
              <a:spcPct val="0"/>
            </a:spcBef>
            <a:spcAft>
              <a:spcPct val="35000"/>
            </a:spcAft>
            <a:buNone/>
          </a:pPr>
          <a:r>
            <a:rPr lang="en-US" sz="1200" b="1" kern="1200">
              <a:latin typeface="Gill Sans MT" panose="020B0502020104020203" pitchFamily="34" charset="0"/>
            </a:rPr>
            <a:t>Teacher training and  Support throughout</a:t>
          </a:r>
          <a:r>
            <a:rPr lang="en-US" sz="800" b="1" kern="1200">
              <a:latin typeface="Gill Sans Nova" panose="020B0602020104020203" pitchFamily="34" charset="0"/>
            </a:rPr>
            <a:t>.</a:t>
          </a:r>
          <a:endParaRPr lang="en-GB" sz="800" b="1" kern="1200">
            <a:latin typeface="Gill Sans Nova" panose="020B0602020104020203" pitchFamily="34" charset="0"/>
          </a:endParaRPr>
        </a:p>
      </dsp:txBody>
      <dsp:txXfrm>
        <a:off x="3463298" y="710281"/>
        <a:ext cx="1110015" cy="863342"/>
      </dsp:txXfrm>
    </dsp:sp>
    <dsp:sp modelId="{4E1B2707-2335-4CA8-B110-12FC985F78E7}">
      <dsp:nvSpPr>
        <dsp:cNvPr id="0" name=""/>
        <dsp:cNvSpPr/>
      </dsp:nvSpPr>
      <dsp:spPr>
        <a:xfrm>
          <a:off x="1966460" y="2626259"/>
          <a:ext cx="570164" cy="4912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E03BFD-A6EB-48B0-93F2-DDDDDB1D59C0}">
      <dsp:nvSpPr>
        <dsp:cNvPr id="0" name=""/>
        <dsp:cNvSpPr/>
      </dsp:nvSpPr>
      <dsp:spPr>
        <a:xfrm>
          <a:off x="1927318" y="2415193"/>
          <a:ext cx="1620003" cy="1259998"/>
        </a:xfrm>
        <a:prstGeom prst="hexagon">
          <a:avLst>
            <a:gd name="adj" fmla="val 28570"/>
            <a:gd name="vf" fmla="val 115470"/>
          </a:avLst>
        </a:prstGeom>
        <a:solidFill>
          <a:schemeClr val="accent2"/>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Gill Sans MT" panose="020B0502020104020203" pitchFamily="34" charset="0"/>
            </a:rPr>
            <a:t>Some Funding available</a:t>
          </a:r>
          <a:endParaRPr lang="en-GB" sz="1200" b="1" kern="1200">
            <a:latin typeface="Gill Sans MT" panose="020B0502020104020203" pitchFamily="34" charset="0"/>
          </a:endParaRPr>
        </a:p>
      </dsp:txBody>
      <dsp:txXfrm>
        <a:off x="2182312" y="2613521"/>
        <a:ext cx="1110015" cy="863342"/>
      </dsp:txXfrm>
    </dsp:sp>
    <dsp:sp modelId="{B1653B01-4A74-4984-A7D3-EE7B26FBD18B}">
      <dsp:nvSpPr>
        <dsp:cNvPr id="0" name=""/>
        <dsp:cNvSpPr/>
      </dsp:nvSpPr>
      <dsp:spPr>
        <a:xfrm>
          <a:off x="999575" y="2514000"/>
          <a:ext cx="570164" cy="4912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39A9E3-B414-44EE-A574-7663BC44AD0D}">
      <dsp:nvSpPr>
        <dsp:cNvPr id="0" name=""/>
        <dsp:cNvSpPr/>
      </dsp:nvSpPr>
      <dsp:spPr>
        <a:xfrm>
          <a:off x="663759" y="1807797"/>
          <a:ext cx="1620003" cy="1259998"/>
        </a:xfrm>
        <a:prstGeom prst="hexagon">
          <a:avLst>
            <a:gd name="adj" fmla="val 28570"/>
            <a:gd name="vf" fmla="val 115470"/>
          </a:avLst>
        </a:prstGeom>
        <a:solidFill>
          <a:schemeClr val="accent2"/>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Gill Sans MT" panose="020B0502020104020203" pitchFamily="34" charset="0"/>
            </a:rPr>
            <a:t>Learn about the Science behind COVID-19</a:t>
          </a:r>
          <a:endParaRPr lang="en-GB" sz="1200" b="1" kern="1200">
            <a:latin typeface="Gill Sans MT" panose="020B0502020104020203" pitchFamily="34" charset="0"/>
          </a:endParaRPr>
        </a:p>
      </dsp:txBody>
      <dsp:txXfrm>
        <a:off x="918753" y="2006125"/>
        <a:ext cx="1110015" cy="863342"/>
      </dsp:txXfrm>
    </dsp:sp>
    <dsp:sp modelId="{C30303DE-AC05-4AC8-B466-E8D599B48F00}">
      <dsp:nvSpPr>
        <dsp:cNvPr id="0" name=""/>
        <dsp:cNvSpPr/>
      </dsp:nvSpPr>
      <dsp:spPr>
        <a:xfrm>
          <a:off x="632551" y="542769"/>
          <a:ext cx="1620003" cy="1259998"/>
        </a:xfrm>
        <a:prstGeom prst="hexagon">
          <a:avLst>
            <a:gd name="adj" fmla="val 28570"/>
            <a:gd name="vf" fmla="val 115470"/>
          </a:avLst>
        </a:prstGeom>
        <a:solidFill>
          <a:schemeClr val="accent2"/>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latin typeface="Gill Sans MT" panose="020B0502020104020203" pitchFamily="34" charset="0"/>
            </a:rPr>
            <a:t>Two Units</a:t>
          </a:r>
        </a:p>
      </dsp:txBody>
      <dsp:txXfrm>
        <a:off x="887545" y="741097"/>
        <a:ext cx="1110015" cy="86334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lang="en-GB"/>
          </a:p>
        </p:txBody>
      </p:sp>
      <p:sp>
        <p:nvSpPr>
          <p:cNvPr id="3" name="Date Placeholder 2"/>
          <p:cNvSpPr>
            <a:spLocks noGrp="1"/>
          </p:cNvSpPr>
          <p:nvPr>
            <p:ph type="dt" idx="1"/>
          </p:nvPr>
        </p:nvSpPr>
        <p:spPr>
          <a:xfrm>
            <a:off x="3901698" y="0"/>
            <a:ext cx="2984871" cy="502835"/>
          </a:xfrm>
          <a:prstGeom prst="rect">
            <a:avLst/>
          </a:prstGeom>
        </p:spPr>
        <p:txBody>
          <a:bodyPr vert="horz" lIns="96625" tIns="48312" rIns="96625" bIns="48312" rtlCol="0"/>
          <a:lstStyle>
            <a:lvl1pPr algn="r">
              <a:defRPr sz="1300"/>
            </a:lvl1pPr>
          </a:lstStyle>
          <a:p>
            <a:fld id="{FAEF21FE-23E4-4AD5-8901-539F70731824}" type="datetimeFigureOut">
              <a:rPr lang="en-GB" smtClean="0"/>
              <a:t>18/04/2023</a:t>
            </a:fld>
            <a:endParaRPr lang="en-GB"/>
          </a:p>
        </p:txBody>
      </p:sp>
      <p:sp>
        <p:nvSpPr>
          <p:cNvPr id="4" name="Slide Image Placeholder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25" tIns="48312" rIns="96625" bIns="48312" rtlCol="0" anchor="ctr"/>
          <a:lstStyle/>
          <a:p>
            <a:endParaRPr lang="en-GB"/>
          </a:p>
        </p:txBody>
      </p:sp>
      <p:sp>
        <p:nvSpPr>
          <p:cNvPr id="5" name="Notes Placeholder 4"/>
          <p:cNvSpPr>
            <a:spLocks noGrp="1"/>
          </p:cNvSpPr>
          <p:nvPr>
            <p:ph type="body" sz="quarter" idx="3"/>
          </p:nvPr>
        </p:nvSpPr>
        <p:spPr>
          <a:xfrm>
            <a:off x="688817" y="4823034"/>
            <a:ext cx="5510530" cy="3946118"/>
          </a:xfrm>
          <a:prstGeom prst="rect">
            <a:avLst/>
          </a:prstGeom>
        </p:spPr>
        <p:txBody>
          <a:bodyPr vert="horz" lIns="96625" tIns="48312" rIns="96625" bIns="483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4871" cy="502834"/>
          </a:xfrm>
          <a:prstGeom prst="rect">
            <a:avLst/>
          </a:prstGeom>
        </p:spPr>
        <p:txBody>
          <a:bodyPr vert="horz" lIns="96625" tIns="48312" rIns="96625" bIns="48312"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9055"/>
            <a:ext cx="2984871" cy="502834"/>
          </a:xfrm>
          <a:prstGeom prst="rect">
            <a:avLst/>
          </a:prstGeom>
        </p:spPr>
        <p:txBody>
          <a:bodyPr vert="horz" lIns="96625" tIns="48312" rIns="96625" bIns="48312" rtlCol="0" anchor="b"/>
          <a:lstStyle>
            <a:lvl1pPr algn="r">
              <a:defRPr sz="1300"/>
            </a:lvl1pPr>
          </a:lstStyle>
          <a:p>
            <a:fld id="{083177FB-E229-4F12-8710-E05CD7F4B383}" type="slidenum">
              <a:rPr lang="en-GB" smtClean="0"/>
              <a:t>‹#›</a:t>
            </a:fld>
            <a:endParaRPr lang="en-GB"/>
          </a:p>
        </p:txBody>
      </p:sp>
    </p:spTree>
    <p:extLst>
      <p:ext uri="{BB962C8B-B14F-4D97-AF65-F5344CB8AC3E}">
        <p14:creationId xmlns:p14="http://schemas.microsoft.com/office/powerpoint/2010/main" val="395870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ur03.safelinks.protection.outlook.com/?url=https%3A%2F%2Fwww.biorxiv.org%2Fcontent%2F10.1101%2F2021.06.06.446826v1%3Futm_source%3DTortoise%2BMembers%26utm_campaign%3Dfef51217c9-EMAIL_CAMPAIGN_2021_06_08_10_04%26utm_medium%3Demail%26utm_term%3D0_efeb5ec230-fef51217c9-138985728%26mc_cid%3Dfef51217c9%26mc_eid%3DUNIQID&amp;data=04%7C01%7CL.J.Bagust%40soton.ac.uk%7C424bd537c64c4b74120f08d92a994a0d%7C4a5378f929f44d3ebe89669d03ada9d8%7C0%7C0%7C637587660120356295%7CUnknown%7CTWFpbGZsb3d8eyJWIjoiMC4wLjAwMDAiLCJQIjoiV2luMzIiLCJBTiI6Ik1haWwiLCJXVCI6Mn0%3D%7C1000&amp;sdata=iJfecMreqM0e6fIns2lqIwLoY2CuCdMW5H6qUMh4fCw%3D&amp;reserved=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9COT-kR6NFA"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youtube.com/redirect?event=video_description&amp;redir_token=QUFFLUhqbDZXUnhvX2ROYnFRV1hkYnlfaE0wQ2Z1b1JKZ3xBQ3Jtc0trOGFDMldvZ0R5Snp4N0JVV2RPdHYtVHNYcXR0WWw5c2ZON1dnSlR3c1E2Mmdkcm5oMmtPczdabWdURnRLNTlYYUdILTFLUjRTYzg4elM0RTItdjdkYWdEZWc2TWF0VzEtWjBBci1QVkpMTkJQaDBJYw&amp;q=http%3A%2F%2Fwww.who.int%2Fcoronaviru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the RSPH Level 2 award for COVID-19 Young Health Champions?</a:t>
            </a:r>
          </a:p>
        </p:txBody>
      </p:sp>
      <p:sp>
        <p:nvSpPr>
          <p:cNvPr id="4" name="Slide Number Placeholder 3"/>
          <p:cNvSpPr>
            <a:spLocks noGrp="1"/>
          </p:cNvSpPr>
          <p:nvPr>
            <p:ph type="sldNum" sz="quarter" idx="5"/>
          </p:nvPr>
        </p:nvSpPr>
        <p:spPr/>
        <p:txBody>
          <a:bodyPr/>
          <a:lstStyle/>
          <a:p>
            <a:fld id="{083177FB-E229-4F12-8710-E05CD7F4B383}" type="slidenum">
              <a:rPr lang="en-GB" smtClean="0"/>
              <a:t>1</a:t>
            </a:fld>
            <a:endParaRPr lang="en-GB"/>
          </a:p>
        </p:txBody>
      </p:sp>
    </p:spTree>
    <p:extLst>
      <p:ext uri="{BB962C8B-B14F-4D97-AF65-F5344CB8AC3E}">
        <p14:creationId xmlns:p14="http://schemas.microsoft.com/office/powerpoint/2010/main" val="263195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Need to add scale</a:t>
            </a:r>
          </a:p>
        </p:txBody>
      </p:sp>
      <p:sp>
        <p:nvSpPr>
          <p:cNvPr id="4" name="Slide Number Placeholder 3"/>
          <p:cNvSpPr>
            <a:spLocks noGrp="1"/>
          </p:cNvSpPr>
          <p:nvPr>
            <p:ph type="sldNum" sz="quarter" idx="5"/>
          </p:nvPr>
        </p:nvSpPr>
        <p:spPr/>
        <p:txBody>
          <a:bodyPr/>
          <a:lstStyle/>
          <a:p>
            <a:fld id="{AA91ED3F-9A39-4593-A860-CECAA3E5A5CC}" type="slidenum">
              <a:rPr lang="en-GB" smtClean="0"/>
              <a:t>15</a:t>
            </a:fld>
            <a:endParaRPr lang="en-GB"/>
          </a:p>
        </p:txBody>
      </p:sp>
    </p:spTree>
    <p:extLst>
      <p:ext uri="{BB962C8B-B14F-4D97-AF65-F5344CB8AC3E}">
        <p14:creationId xmlns:p14="http://schemas.microsoft.com/office/powerpoint/2010/main" val="93938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pPr>
            <a:r>
              <a:rPr lang="en-GB" sz="1300" b="1" i="1">
                <a:solidFill>
                  <a:srgbClr val="2F5597"/>
                </a:solidFill>
                <a:latin typeface="Georgia" panose="02040502050405020303" pitchFamily="18" charset="0"/>
                <a:ea typeface="Times New Roman" panose="02020603050405020304" pitchFamily="18" charset="0"/>
                <a:cs typeface="Calibri" panose="020F0502020204030204" pitchFamily="34" charset="0"/>
              </a:rPr>
              <a:t>The Kent variant– now called the </a:t>
            </a:r>
            <a:r>
              <a:rPr lang="en-GB" sz="1300" b="1">
                <a:solidFill>
                  <a:srgbClr val="2F5597"/>
                </a:solidFill>
                <a:latin typeface="Georgia" panose="02040502050405020303" pitchFamily="18" charset="0"/>
                <a:ea typeface="Times New Roman" panose="02020603050405020304" pitchFamily="18" charset="0"/>
                <a:cs typeface="Calibri" panose="020F0502020204030204" pitchFamily="34" charset="0"/>
              </a:rPr>
              <a:t>Alpha </a:t>
            </a:r>
            <a:r>
              <a:rPr lang="en-GB" sz="1300" b="1" i="1">
                <a:solidFill>
                  <a:srgbClr val="2F5597"/>
                </a:solidFill>
                <a:latin typeface="Georgia" panose="02040502050405020303" pitchFamily="18" charset="0"/>
                <a:ea typeface="Times New Roman" panose="02020603050405020304" pitchFamily="18" charset="0"/>
                <a:cs typeface="Calibri" panose="020F0502020204030204" pitchFamily="34" charset="0"/>
              </a:rPr>
              <a:t>strain – was the first serious “variant of concern” </a:t>
            </a:r>
          </a:p>
          <a:p>
            <a:pPr>
              <a:lnSpc>
                <a:spcPct val="125000"/>
              </a:lnSpc>
            </a:pPr>
            <a:r>
              <a:rPr lang="en-GB" sz="1300" b="1" i="1">
                <a:solidFill>
                  <a:srgbClr val="2F5597"/>
                </a:solidFill>
                <a:latin typeface="Georgia" panose="02040502050405020303" pitchFamily="18" charset="0"/>
                <a:ea typeface="Times New Roman" panose="02020603050405020304" pitchFamily="18" charset="0"/>
                <a:cs typeface="Calibri" panose="020F0502020204030204" pitchFamily="34" charset="0"/>
              </a:rPr>
              <a:t>that changed the maths of fighting the pandemic. Researchers at UCL have </a:t>
            </a:r>
            <a:r>
              <a:rPr lang="en-GB" sz="1300" b="1" i="1" u="sng">
                <a:solidFill>
                  <a:srgbClr val="2F5597"/>
                </a:solidFill>
                <a:latin typeface="Georgia" panose="02040502050405020303" pitchFamily="18"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possibly identified why</a:t>
            </a:r>
            <a:r>
              <a:rPr lang="en-GB" sz="1300" b="1" i="1">
                <a:solidFill>
                  <a:srgbClr val="2F5597"/>
                </a:solidFill>
                <a:latin typeface="Georgia" panose="02040502050405020303" pitchFamily="18" charset="0"/>
                <a:ea typeface="Times New Roman" panose="02020603050405020304" pitchFamily="18" charset="0"/>
                <a:cs typeface="Calibri" panose="020F0502020204030204" pitchFamily="34" charset="0"/>
              </a:rPr>
              <a:t> in a working paper: they exposed lung tissue cells to the virus, and found that – compared to the garden-variety virus – the cells seemed to make little interferon, a protein that triggers a series of defence responses.</a:t>
            </a:r>
            <a:endParaRPr lang="en-GB" b="1">
              <a:solidFill>
                <a:srgbClr val="000000"/>
              </a:solidFill>
              <a:latin typeface="Georgia" panose="02040502050405020303" pitchFamily="18" charset="0"/>
              <a:ea typeface="Calibri" panose="020F0502020204030204" pitchFamily="34" charset="0"/>
              <a:cs typeface="Calibri" panose="020F0502020204030204" pitchFamily="34" charset="0"/>
            </a:endParaRPr>
          </a:p>
          <a:p>
            <a:pPr>
              <a:lnSpc>
                <a:spcPct val="150000"/>
              </a:lnSpc>
              <a:spcBef>
                <a:spcPts val="793"/>
              </a:spcBef>
              <a:spcAft>
                <a:spcPts val="793"/>
              </a:spcAft>
            </a:pPr>
            <a:r>
              <a:rPr lang="en-GB" sz="1300" i="1">
                <a:solidFill>
                  <a:srgbClr val="2F5597"/>
                </a:solidFill>
                <a:latin typeface="Georgia" panose="02040502050405020303" pitchFamily="18" charset="0"/>
                <a:ea typeface="Calibri" panose="020F0502020204030204" pitchFamily="34" charset="0"/>
              </a:rPr>
              <a:t>Their theory is that the Alpha variant creates a protein that blocks the interferon production. This only creates a temporary lull – but enough to allow the virus to get a head-start. This will mean, among other things, that patients are more pathogen-laden before they show symptoms, allowing them to be much more virus-laden when the coughing and spluttering starts. </a:t>
            </a:r>
            <a:endParaRPr lang="en-GB">
              <a:latin typeface="Calibri" panose="020F0502020204030204" pitchFamily="34" charset="0"/>
              <a:ea typeface="Calibri" panose="020F0502020204030204" pitchFamily="34" charset="0"/>
            </a:endParaRPr>
          </a:p>
          <a:p>
            <a:pPr>
              <a:lnSpc>
                <a:spcPct val="150000"/>
              </a:lnSpc>
              <a:spcBef>
                <a:spcPts val="793"/>
              </a:spcBef>
              <a:spcAft>
                <a:spcPts val="793"/>
              </a:spcAft>
            </a:pPr>
            <a:r>
              <a:rPr lang="en-GB" sz="1300" i="1">
                <a:solidFill>
                  <a:srgbClr val="2F5597"/>
                </a:solidFill>
                <a:latin typeface="Georgia" panose="02040502050405020303" pitchFamily="18" charset="0"/>
                <a:ea typeface="Calibri" panose="020F0502020204030204" pitchFamily="34" charset="0"/>
              </a:rPr>
              <a:t>Their research suggests that Delta, too, suppresses the interferon production mechanism – although not through the same mechanism. This is all preliminary research, but it may offer a clue as to why the variant is so potent. The UK has had weeks of growth in Delta-driven case numbers: from 2,000 cases a day in early May to 5,700 now. Still low numbers – but growing.”</a:t>
            </a:r>
            <a:endParaRPr lang="en-GB">
              <a:latin typeface="Calibri" panose="020F0502020204030204" pitchFamily="34" charset="0"/>
              <a:ea typeface="Calibri" panose="020F0502020204030204" pitchFamily="34" charset="0"/>
            </a:endParaRPr>
          </a:p>
          <a:p>
            <a:r>
              <a:rPr lang="en-GB">
                <a:latin typeface="Calibri" panose="020F0502020204030204" pitchFamily="34" charset="0"/>
                <a:ea typeface="Calibri" panose="020F0502020204030204" pitchFamily="34" charset="0"/>
              </a:rPr>
              <a:t>This really makes the case for why asymptomatic/pre-symptomatic testing is so important – it might be something of interest to the secondary school session??</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C3135-0E03-4A28-BE01-DDCC52296C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82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Gill Sans MT" panose="020B0502020104020203" pitchFamily="34" charset="0"/>
              </a:rPr>
              <a:t>WHO video on new variants transmit the same way </a:t>
            </a:r>
            <a:r>
              <a:rPr lang="en-GB">
                <a:latin typeface="Gill Sans MT" panose="020B0502020104020203" pitchFamily="34" charset="0"/>
                <a:hlinkClick r:id="rId3"/>
              </a:rPr>
              <a:t>https://youtu.be/9COT-kR6NFA</a:t>
            </a:r>
            <a:r>
              <a:rPr lang="en-GB">
                <a:latin typeface="Gill Sans MT" panose="020B0502020104020203" pitchFamily="34" charset="0"/>
              </a:rPr>
              <a:t>  (1.10 mins)</a:t>
            </a:r>
          </a:p>
          <a:p>
            <a:r>
              <a:rPr lang="en-GB" sz="1300"/>
              <a:t>The way in which the new COVID-19 virus variants transmit hasn't changed. So therefore, all the measures we already have in place like: -hand hygiene -physical distance -ventilation -masks are the things that still work. Dr Mike Ryan, WHO Executive Director of Health Emergencies Programme Learn more: </a:t>
            </a:r>
            <a:r>
              <a:rPr lang="en-GB" sz="1300">
                <a:hlinkClick r:id="rId4"/>
              </a:rPr>
              <a:t>http://www.who.int/coronavirus</a:t>
            </a:r>
            <a:endParaRPr lang="en-GB">
              <a:latin typeface="Gill Sans MT" panose="020B0502020104020203" pitchFamily="34" charset="0"/>
            </a:endParaRPr>
          </a:p>
          <a:p>
            <a:endParaRPr lang="en-GB"/>
          </a:p>
        </p:txBody>
      </p:sp>
      <p:sp>
        <p:nvSpPr>
          <p:cNvPr id="4" name="Slide Number Placeholder 3"/>
          <p:cNvSpPr>
            <a:spLocks noGrp="1"/>
          </p:cNvSpPr>
          <p:nvPr>
            <p:ph type="sldNum" sz="quarter" idx="5"/>
          </p:nvPr>
        </p:nvSpPr>
        <p:spPr/>
        <p:txBody>
          <a:bodyPr/>
          <a:lstStyle/>
          <a:p>
            <a:fld id="{CAFC3135-0E03-4A28-BE01-DDCC52296C74}" type="slidenum">
              <a:rPr lang="en-GB" smtClean="0"/>
              <a:t>27</a:t>
            </a:fld>
            <a:endParaRPr lang="en-GB"/>
          </a:p>
        </p:txBody>
      </p:sp>
    </p:spTree>
    <p:extLst>
      <p:ext uri="{BB962C8B-B14F-4D97-AF65-F5344CB8AC3E}">
        <p14:creationId xmlns:p14="http://schemas.microsoft.com/office/powerpoint/2010/main" val="105251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76B9-F47A-4194-AE3E-5EFD5CACF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68E32F-ABAB-4590-988F-ECCA28588EDD}"/>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AD7E53-74B6-42FD-93C1-573761E07AFA}"/>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E2879C21-BE94-43BD-A027-D4EE95B5CE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12C3B-B8ED-4DCD-97FF-512325598683}"/>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4273382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AC94-A03E-46E4-AFC1-4FB7F4643AD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49FC63-D407-4070-AE5D-07118141E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29D5D1-BCBC-402F-9931-10F78A7EF833}"/>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3CB354D8-9FC8-4996-9114-ACEC628029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E2F6AF-3CD9-4ABA-B981-28986FF475AB}"/>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162391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ED4275-3FA2-47E8-993B-A242416948E5}"/>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D1739D-6E38-4E14-8BE2-5DFEC257FFE4}"/>
              </a:ext>
            </a:extLst>
          </p:cNvPr>
          <p:cNvSpPr>
            <a:spLocks noGrp="1"/>
          </p:cNvSpPr>
          <p:nvPr>
            <p:ph type="body" orient="vert" idx="1"/>
          </p:nvPr>
        </p:nvSpPr>
        <p:spPr>
          <a:xfrm>
            <a:off x="838203"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950BFB-8C9D-4981-872A-79A7E65035B8}"/>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52B9DA5F-EC16-4A63-9599-CA61ED552B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0236EE-0844-44E1-8D4C-DDD252927E85}"/>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199806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C227-70A6-477A-8B35-EF3078490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39CD2B-D003-476E-8107-8868BB65B06B}"/>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7E639E-F651-4B63-9C2B-A3BE0D77277C}"/>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5" name="Footer Placeholder 4">
            <a:extLst>
              <a:ext uri="{FF2B5EF4-FFF2-40B4-BE49-F238E27FC236}">
                <a16:creationId xmlns:a16="http://schemas.microsoft.com/office/drawing/2014/main" id="{EBED803F-7030-4BC8-9619-EB91AAA6A2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53126D-92BE-42C6-A49E-33E02B001271}"/>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1561477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21E5-0531-4B5A-A9B4-BB71B2511F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583BA9-B255-485A-B626-0665A928E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50FDCA-5A74-4BF8-9309-ABADD84867ED}"/>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5" name="Footer Placeholder 4">
            <a:extLst>
              <a:ext uri="{FF2B5EF4-FFF2-40B4-BE49-F238E27FC236}">
                <a16:creationId xmlns:a16="http://schemas.microsoft.com/office/drawing/2014/main" id="{496BA76D-139D-4E16-ADF0-760E784A01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5ECE55-56B3-44BD-9297-A7A5DC22A523}"/>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881542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8286D-E0FE-4155-B231-27A76D54EC2B}"/>
              </a:ext>
            </a:extLst>
          </p:cNvPr>
          <p:cNvSpPr>
            <a:spLocks noGrp="1"/>
          </p:cNvSpPr>
          <p:nvPr>
            <p:ph type="title"/>
          </p:nvPr>
        </p:nvSpPr>
        <p:spPr>
          <a:xfrm>
            <a:off x="831851" y="1709747"/>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AD492-3D00-4916-B98A-8F4910D0ED64}"/>
              </a:ext>
            </a:extLst>
          </p:cNvPr>
          <p:cNvSpPr>
            <a:spLocks noGrp="1"/>
          </p:cNvSpPr>
          <p:nvPr>
            <p:ph type="body" idx="1"/>
          </p:nvPr>
        </p:nvSpPr>
        <p:spPr>
          <a:xfrm>
            <a:off x="831851" y="4589472"/>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FAD0BB-2ECB-45B2-B0CD-3AF206A5A6EF}"/>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5" name="Footer Placeholder 4">
            <a:extLst>
              <a:ext uri="{FF2B5EF4-FFF2-40B4-BE49-F238E27FC236}">
                <a16:creationId xmlns:a16="http://schemas.microsoft.com/office/drawing/2014/main" id="{B310E9B8-37D1-4F14-9C7E-3495471484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8589F6-0658-48EB-B08D-54C2F11E3B96}"/>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207331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88E9-DCB5-4E29-8711-260A2C77D9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EE5EFB-33E6-4DF0-819F-30EA64C0AC14}"/>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A41DD4-47B4-4C91-A683-6B23D94A5B84}"/>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91BA96-2994-4505-9C16-414A93E6F5C1}"/>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6" name="Footer Placeholder 5">
            <a:extLst>
              <a:ext uri="{FF2B5EF4-FFF2-40B4-BE49-F238E27FC236}">
                <a16:creationId xmlns:a16="http://schemas.microsoft.com/office/drawing/2014/main" id="{32BABADD-9C42-4E56-9E20-3BD55D366C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71B197-F7A8-42FA-BD4E-8FC934B2D633}"/>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749194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8F41C-E547-4980-81A7-2C3EC02E8895}"/>
              </a:ext>
            </a:extLst>
          </p:cNvPr>
          <p:cNvSpPr>
            <a:spLocks noGrp="1"/>
          </p:cNvSpPr>
          <p:nvPr>
            <p:ph type="title"/>
          </p:nvPr>
        </p:nvSpPr>
        <p:spPr>
          <a:xfrm>
            <a:off x="840317"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199BAA-73C8-4706-9967-01A299387376}"/>
              </a:ext>
            </a:extLst>
          </p:cNvPr>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F99847-24F3-44F5-B552-5CB1D38E7901}"/>
              </a:ext>
            </a:extLst>
          </p:cNvPr>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AC6B91-48F6-4168-9D06-1FBDFF7FC2D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9F6052-A87F-4B16-A6DD-D94A03DFCA77}"/>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6FCDCC-BAC9-42EA-B956-D03085474A4E}"/>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8" name="Footer Placeholder 7">
            <a:extLst>
              <a:ext uri="{FF2B5EF4-FFF2-40B4-BE49-F238E27FC236}">
                <a16:creationId xmlns:a16="http://schemas.microsoft.com/office/drawing/2014/main" id="{8D4F8E9B-3601-48C3-89AE-A209024E45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6351D5-4392-4CEB-9FD4-63B9E959DBF2}"/>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3800930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E0D2F-67C5-45A2-902F-439288BA59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F7AEE2-8277-4D29-9A45-A0A4FCBF14FE}"/>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4" name="Footer Placeholder 3">
            <a:extLst>
              <a:ext uri="{FF2B5EF4-FFF2-40B4-BE49-F238E27FC236}">
                <a16:creationId xmlns:a16="http://schemas.microsoft.com/office/drawing/2014/main" id="{F1B52A45-6464-4E37-A7FF-1C499353FD1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598527-9CE4-4784-AB27-C052423FF952}"/>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4129917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1E19B9-0BDA-4D43-BB79-CF732154C053}"/>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3" name="Footer Placeholder 2">
            <a:extLst>
              <a:ext uri="{FF2B5EF4-FFF2-40B4-BE49-F238E27FC236}">
                <a16:creationId xmlns:a16="http://schemas.microsoft.com/office/drawing/2014/main" id="{B82A99AB-362F-4C52-9CB9-C99135D542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F82429-41B0-4AFF-BCA9-B605EB833A31}"/>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1594258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11CE-1F24-44DB-9B47-0C98C67999AC}"/>
              </a:ext>
            </a:extLst>
          </p:cNvPr>
          <p:cNvSpPr>
            <a:spLocks noGrp="1"/>
          </p:cNvSpPr>
          <p:nvPr>
            <p:ph type="title"/>
          </p:nvPr>
        </p:nvSpPr>
        <p:spPr>
          <a:xfrm>
            <a:off x="840323"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2CB41D-A166-4A40-86F9-D3852F2C3D50}"/>
              </a:ext>
            </a:extLst>
          </p:cNvPr>
          <p:cNvSpPr>
            <a:spLocks noGrp="1"/>
          </p:cNvSpPr>
          <p:nvPr>
            <p:ph idx="1"/>
          </p:nvPr>
        </p:nvSpPr>
        <p:spPr>
          <a:xfrm>
            <a:off x="5183717"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BCEFA3-D4E5-42A2-9739-31CEE3A096A5}"/>
              </a:ext>
            </a:extLst>
          </p:cNvPr>
          <p:cNvSpPr>
            <a:spLocks noGrp="1"/>
          </p:cNvSpPr>
          <p:nvPr>
            <p:ph type="body" sz="half" idx="2"/>
          </p:nvPr>
        </p:nvSpPr>
        <p:spPr>
          <a:xfrm>
            <a:off x="840323" y="2057400"/>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C48A1-FBAE-4478-A773-6013A930CDC7}"/>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6" name="Footer Placeholder 5">
            <a:extLst>
              <a:ext uri="{FF2B5EF4-FFF2-40B4-BE49-F238E27FC236}">
                <a16:creationId xmlns:a16="http://schemas.microsoft.com/office/drawing/2014/main" id="{DA6261E7-5A89-430B-8978-F8C049B424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04253C-A777-4AC7-9E52-317072039ED4}"/>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49001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DB45-1561-4611-9DA1-2B2844A453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8A9D4E-B7C6-4205-88C4-0FA0072EE6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892997-6C1B-4785-A650-D39BBBC20FC1}"/>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FF37E2E5-AAD3-4DC3-9F1A-69DB1E8E19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F05EB3-A5FC-4805-9112-0FF83215A9AF}"/>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3397899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A257-5FE2-4A30-99C6-D89A47636B8C}"/>
              </a:ext>
            </a:extLst>
          </p:cNvPr>
          <p:cNvSpPr>
            <a:spLocks noGrp="1"/>
          </p:cNvSpPr>
          <p:nvPr>
            <p:ph type="title"/>
          </p:nvPr>
        </p:nvSpPr>
        <p:spPr>
          <a:xfrm>
            <a:off x="840323"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45D997-7B22-4FDB-BA6A-F4950BB0B69D}"/>
              </a:ext>
            </a:extLst>
          </p:cNvPr>
          <p:cNvSpPr>
            <a:spLocks noGrp="1"/>
          </p:cNvSpPr>
          <p:nvPr>
            <p:ph type="pic" idx="1"/>
          </p:nvPr>
        </p:nvSpPr>
        <p:spPr>
          <a:xfrm>
            <a:off x="5183717" y="987434"/>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9F0BA47E-0359-4EE5-9A9A-F49F996B4D39}"/>
              </a:ext>
            </a:extLst>
          </p:cNvPr>
          <p:cNvSpPr>
            <a:spLocks noGrp="1"/>
          </p:cNvSpPr>
          <p:nvPr>
            <p:ph type="body" sz="half" idx="2"/>
          </p:nvPr>
        </p:nvSpPr>
        <p:spPr>
          <a:xfrm>
            <a:off x="840323" y="2057400"/>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BB40-BAB9-48AD-850E-D2E6D5F2AF8D}"/>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6" name="Footer Placeholder 5">
            <a:extLst>
              <a:ext uri="{FF2B5EF4-FFF2-40B4-BE49-F238E27FC236}">
                <a16:creationId xmlns:a16="http://schemas.microsoft.com/office/drawing/2014/main" id="{253B23E2-3580-4C8C-BC49-0A4BBBB957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7814E4-DB87-434A-A2D0-DA4392AB64F8}"/>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140911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64AE-6BDC-48A8-B681-24EFCF9A81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80C70E-AD7B-4A57-826A-367333C7B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889007-0EC5-4FB2-AFE3-62857E0D2B67}"/>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5" name="Footer Placeholder 4">
            <a:extLst>
              <a:ext uri="{FF2B5EF4-FFF2-40B4-BE49-F238E27FC236}">
                <a16:creationId xmlns:a16="http://schemas.microsoft.com/office/drawing/2014/main" id="{E6A75562-0D7F-44A9-BBD4-9B264B9156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D47A97-77E4-4ECD-8049-F857649F07FB}"/>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2140723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6C28B4-3B38-4EFB-964A-D1957E0E86E6}"/>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0DE290-80FB-47D9-B8EE-851A4F99743C}"/>
              </a:ext>
            </a:extLst>
          </p:cNvPr>
          <p:cNvSpPr>
            <a:spLocks noGrp="1"/>
          </p:cNvSpPr>
          <p:nvPr>
            <p:ph type="body" orient="vert" idx="1"/>
          </p:nvPr>
        </p:nvSpPr>
        <p:spPr>
          <a:xfrm>
            <a:off x="838203"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7B71A9-BEBF-451E-8C77-FF4DB1CDE407}"/>
              </a:ext>
            </a:extLst>
          </p:cNvPr>
          <p:cNvSpPr>
            <a:spLocks noGrp="1"/>
          </p:cNvSpPr>
          <p:nvPr>
            <p:ph type="dt" sz="half" idx="10"/>
          </p:nvPr>
        </p:nvSpPr>
        <p:spPr/>
        <p:txBody>
          <a:bodyPr/>
          <a:lstStyle/>
          <a:p>
            <a:fld id="{58F4F307-D4E7-4596-8FCC-E54A85B1D247}" type="datetimeFigureOut">
              <a:rPr lang="en-GB" smtClean="0"/>
              <a:t>18/04/2023</a:t>
            </a:fld>
            <a:endParaRPr lang="en-GB"/>
          </a:p>
        </p:txBody>
      </p:sp>
      <p:sp>
        <p:nvSpPr>
          <p:cNvPr id="5" name="Footer Placeholder 4">
            <a:extLst>
              <a:ext uri="{FF2B5EF4-FFF2-40B4-BE49-F238E27FC236}">
                <a16:creationId xmlns:a16="http://schemas.microsoft.com/office/drawing/2014/main" id="{3898DBFA-D991-4552-9A81-7E6BD0B23E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7235F2-7BF5-4FD1-B18B-A6A125D98642}"/>
              </a:ext>
            </a:extLst>
          </p:cNvPr>
          <p:cNvSpPr>
            <a:spLocks noGrp="1"/>
          </p:cNvSpPr>
          <p:nvPr>
            <p:ph type="sldNum" sz="quarter" idx="12"/>
          </p:nvPr>
        </p:nvSpPr>
        <p:spPr/>
        <p:txBody>
          <a:bodyPr/>
          <a:lstStyle/>
          <a:p>
            <a:fld id="{83C1BB65-C426-4040-A506-DC2CE01C44B6}" type="slidenum">
              <a:rPr lang="en-GB" smtClean="0"/>
              <a:t>‹#›</a:t>
            </a:fld>
            <a:endParaRPr lang="en-GB"/>
          </a:p>
        </p:txBody>
      </p:sp>
    </p:spTree>
    <p:extLst>
      <p:ext uri="{BB962C8B-B14F-4D97-AF65-F5344CB8AC3E}">
        <p14:creationId xmlns:p14="http://schemas.microsoft.com/office/powerpoint/2010/main" val="1362097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7647F-6A71-4CB4-84FE-984ADBA97D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B4197C-93CA-4FF8-B6FF-70D3C69BE7F2}"/>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0DC578-4966-4E54-B786-A04C67B9E898}"/>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5" name="Footer Placeholder 4">
            <a:extLst>
              <a:ext uri="{FF2B5EF4-FFF2-40B4-BE49-F238E27FC236}">
                <a16:creationId xmlns:a16="http://schemas.microsoft.com/office/drawing/2014/main" id="{DAE4554A-FFDA-4352-8FE6-ECDC6BAE5F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980948-31D8-4022-90B8-A90CDFA45A32}"/>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1487923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638B-AF77-49B6-9D46-24C13F496D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D2F66F-4833-41B3-B996-D92B300332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3AFF7C-5E68-4AB6-B105-2EF09C55F90E}"/>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5" name="Footer Placeholder 4">
            <a:extLst>
              <a:ext uri="{FF2B5EF4-FFF2-40B4-BE49-F238E27FC236}">
                <a16:creationId xmlns:a16="http://schemas.microsoft.com/office/drawing/2014/main" id="{B587D4CF-1FDB-4A4B-BD4E-96B424AEC0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B5E389-BD76-4FA0-989B-61F437B98E40}"/>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2385087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E9C9-FF8F-40E2-BBA0-E2AD874876A6}"/>
              </a:ext>
            </a:extLst>
          </p:cNvPr>
          <p:cNvSpPr>
            <a:spLocks noGrp="1"/>
          </p:cNvSpPr>
          <p:nvPr>
            <p:ph type="title"/>
          </p:nvPr>
        </p:nvSpPr>
        <p:spPr>
          <a:xfrm>
            <a:off x="831851" y="1709747"/>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E6FD88-D295-40E5-8B2A-4DB39C1C5802}"/>
              </a:ext>
            </a:extLst>
          </p:cNvPr>
          <p:cNvSpPr>
            <a:spLocks noGrp="1"/>
          </p:cNvSpPr>
          <p:nvPr>
            <p:ph type="body" idx="1"/>
          </p:nvPr>
        </p:nvSpPr>
        <p:spPr>
          <a:xfrm>
            <a:off x="831851" y="4589472"/>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BAEF58-4D04-481D-ABCB-3EF636696F17}"/>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5" name="Footer Placeholder 4">
            <a:extLst>
              <a:ext uri="{FF2B5EF4-FFF2-40B4-BE49-F238E27FC236}">
                <a16:creationId xmlns:a16="http://schemas.microsoft.com/office/drawing/2014/main" id="{0D378D74-16AF-4F16-B856-BFEB000A7F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B02D8D-67DD-4D05-BE0F-F41062B46C55}"/>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3076866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7476-3A96-4383-BB62-85E5AEE66B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9D9C47-5F99-40DE-8289-D939806DBCB2}"/>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B2E8DD-60A7-451B-8A6E-363FFF89EAE2}"/>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88E9CB-DA7F-4238-9F3D-8DF19D3D2C06}"/>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6" name="Footer Placeholder 5">
            <a:extLst>
              <a:ext uri="{FF2B5EF4-FFF2-40B4-BE49-F238E27FC236}">
                <a16:creationId xmlns:a16="http://schemas.microsoft.com/office/drawing/2014/main" id="{D992738F-38F8-4D7E-87E2-84B31D93B7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43C4EB-469F-4D0E-982E-E57053A03381}"/>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643949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705F-EBB6-4020-9EE1-7B393B7C4987}"/>
              </a:ext>
            </a:extLst>
          </p:cNvPr>
          <p:cNvSpPr>
            <a:spLocks noGrp="1"/>
          </p:cNvSpPr>
          <p:nvPr>
            <p:ph type="title"/>
          </p:nvPr>
        </p:nvSpPr>
        <p:spPr>
          <a:xfrm>
            <a:off x="840317"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620019-BF18-499F-8AA2-1B3E1077A3F0}"/>
              </a:ext>
            </a:extLst>
          </p:cNvPr>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199FCC-654A-4AF7-B75C-178FF5ECCC74}"/>
              </a:ext>
            </a:extLst>
          </p:cNvPr>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556267-673D-4D3E-A7D2-9F8EC39EC9E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987C97-3492-4955-BF41-767868FBC65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6686D4-F290-48F0-8F0A-E5B4DB15E144}"/>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8" name="Footer Placeholder 7">
            <a:extLst>
              <a:ext uri="{FF2B5EF4-FFF2-40B4-BE49-F238E27FC236}">
                <a16:creationId xmlns:a16="http://schemas.microsoft.com/office/drawing/2014/main" id="{0F4B790C-BB1F-43FF-9432-E523BE3E8E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29FECE-7C3A-42C5-B24A-5B7FC956B673}"/>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3638584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FDC1-A7D9-4F61-9F3C-7EA6D7198D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A65EAA-FACD-4B48-8F22-85E48C15F5FB}"/>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4" name="Footer Placeholder 3">
            <a:extLst>
              <a:ext uri="{FF2B5EF4-FFF2-40B4-BE49-F238E27FC236}">
                <a16:creationId xmlns:a16="http://schemas.microsoft.com/office/drawing/2014/main" id="{5243E4E2-DF08-4116-9FA4-4B9183ADAF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B010F9-3E43-4B02-A035-810317F96769}"/>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245126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42074F-9746-4938-8275-3A9982FA6446}"/>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3" name="Footer Placeholder 2">
            <a:extLst>
              <a:ext uri="{FF2B5EF4-FFF2-40B4-BE49-F238E27FC236}">
                <a16:creationId xmlns:a16="http://schemas.microsoft.com/office/drawing/2014/main" id="{2635491D-EA99-4546-A7BD-9A0B554B48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E740A8-1CC8-4144-8975-67E2C19698FC}"/>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399401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59C-BC6E-43F0-8B0B-1AC9FB4DDD72}"/>
              </a:ext>
            </a:extLst>
          </p:cNvPr>
          <p:cNvSpPr>
            <a:spLocks noGrp="1"/>
          </p:cNvSpPr>
          <p:nvPr>
            <p:ph type="title"/>
          </p:nvPr>
        </p:nvSpPr>
        <p:spPr>
          <a:xfrm>
            <a:off x="831851" y="1709747"/>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A7E3A50-59DC-47FA-BF97-B2A981B86526}"/>
              </a:ext>
            </a:extLst>
          </p:cNvPr>
          <p:cNvSpPr>
            <a:spLocks noGrp="1"/>
          </p:cNvSpPr>
          <p:nvPr>
            <p:ph type="body" idx="1"/>
          </p:nvPr>
        </p:nvSpPr>
        <p:spPr>
          <a:xfrm>
            <a:off x="831851" y="4589472"/>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2C5DCE-5727-4CDD-B458-45A9F17F2EE7}"/>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82D22D9E-7C21-4B3F-9F80-DAB3C878F0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6EC380-2016-4CB2-871B-860BE8184EF7}"/>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467778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B20B-7C28-4E37-ABC6-4B4683D6C09B}"/>
              </a:ext>
            </a:extLst>
          </p:cNvPr>
          <p:cNvSpPr>
            <a:spLocks noGrp="1"/>
          </p:cNvSpPr>
          <p:nvPr>
            <p:ph type="title"/>
          </p:nvPr>
        </p:nvSpPr>
        <p:spPr>
          <a:xfrm>
            <a:off x="840323"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7EEE98-2D76-4039-8286-0E9975821CB0}"/>
              </a:ext>
            </a:extLst>
          </p:cNvPr>
          <p:cNvSpPr>
            <a:spLocks noGrp="1"/>
          </p:cNvSpPr>
          <p:nvPr>
            <p:ph idx="1"/>
          </p:nvPr>
        </p:nvSpPr>
        <p:spPr>
          <a:xfrm>
            <a:off x="5183717"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D4E3FA-8D47-40D7-9FFA-52E23DF2BB55}"/>
              </a:ext>
            </a:extLst>
          </p:cNvPr>
          <p:cNvSpPr>
            <a:spLocks noGrp="1"/>
          </p:cNvSpPr>
          <p:nvPr>
            <p:ph type="body" sz="half" idx="2"/>
          </p:nvPr>
        </p:nvSpPr>
        <p:spPr>
          <a:xfrm>
            <a:off x="840323" y="2057400"/>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29EF0-0E59-4CD3-8E5D-33DC8E22B635}"/>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6" name="Footer Placeholder 5">
            <a:extLst>
              <a:ext uri="{FF2B5EF4-FFF2-40B4-BE49-F238E27FC236}">
                <a16:creationId xmlns:a16="http://schemas.microsoft.com/office/drawing/2014/main" id="{07FFCD05-4311-4D4F-9F9A-3DA7AE9FE2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ED4678-0EDA-4325-B3B0-C2BFAA65E407}"/>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729749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1211-2CA9-4C6A-8C7B-5ACA441431EE}"/>
              </a:ext>
            </a:extLst>
          </p:cNvPr>
          <p:cNvSpPr>
            <a:spLocks noGrp="1"/>
          </p:cNvSpPr>
          <p:nvPr>
            <p:ph type="title"/>
          </p:nvPr>
        </p:nvSpPr>
        <p:spPr>
          <a:xfrm>
            <a:off x="840323"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D07463-BAC8-4E5F-99DE-C9AB4B302232}"/>
              </a:ext>
            </a:extLst>
          </p:cNvPr>
          <p:cNvSpPr>
            <a:spLocks noGrp="1"/>
          </p:cNvSpPr>
          <p:nvPr>
            <p:ph type="pic" idx="1"/>
          </p:nvPr>
        </p:nvSpPr>
        <p:spPr>
          <a:xfrm>
            <a:off x="5183717" y="987434"/>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65BCA7F6-D38B-442D-924B-3BDD037DC5AA}"/>
              </a:ext>
            </a:extLst>
          </p:cNvPr>
          <p:cNvSpPr>
            <a:spLocks noGrp="1"/>
          </p:cNvSpPr>
          <p:nvPr>
            <p:ph type="body" sz="half" idx="2"/>
          </p:nvPr>
        </p:nvSpPr>
        <p:spPr>
          <a:xfrm>
            <a:off x="840323" y="2057400"/>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D7B980-CE18-42C6-95C1-5B9863EE6EC3}"/>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6" name="Footer Placeholder 5">
            <a:extLst>
              <a:ext uri="{FF2B5EF4-FFF2-40B4-BE49-F238E27FC236}">
                <a16:creationId xmlns:a16="http://schemas.microsoft.com/office/drawing/2014/main" id="{28AB6F8B-B3B4-4993-8671-4EE2110478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7E284F-496C-44AD-8865-BCB66EC62939}"/>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1015262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563D-03AA-4B56-B14B-CACFFB03DA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917DD2-0C62-4965-B238-2EDC4DFD93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78F5D-28DA-45E6-8556-39443D37F820}"/>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5" name="Footer Placeholder 4">
            <a:extLst>
              <a:ext uri="{FF2B5EF4-FFF2-40B4-BE49-F238E27FC236}">
                <a16:creationId xmlns:a16="http://schemas.microsoft.com/office/drawing/2014/main" id="{773D857F-C1AE-4FEC-A69D-BFFCBFCEE6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52DBF-DA06-4308-81CD-A597ED8FE821}"/>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1008939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6CD83-D57D-4295-989E-AFEC8017B11F}"/>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FFCBA7-3AA6-48B5-9E7E-CB0D71FB4C41}"/>
              </a:ext>
            </a:extLst>
          </p:cNvPr>
          <p:cNvSpPr>
            <a:spLocks noGrp="1"/>
          </p:cNvSpPr>
          <p:nvPr>
            <p:ph type="body" orient="vert" idx="1"/>
          </p:nvPr>
        </p:nvSpPr>
        <p:spPr>
          <a:xfrm>
            <a:off x="838203"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5F6E00-9903-4A22-A0D3-13C585AF334C}"/>
              </a:ext>
            </a:extLst>
          </p:cNvPr>
          <p:cNvSpPr>
            <a:spLocks noGrp="1"/>
          </p:cNvSpPr>
          <p:nvPr>
            <p:ph type="dt" sz="half" idx="10"/>
          </p:nvPr>
        </p:nvSpPr>
        <p:spPr/>
        <p:txBody>
          <a:bodyPr/>
          <a:lstStyle/>
          <a:p>
            <a:fld id="{B02AC47F-37BD-4890-B94D-2D0CDC85BF6F}" type="datetimeFigureOut">
              <a:rPr lang="en-GB" smtClean="0"/>
              <a:t>18/04/2023</a:t>
            </a:fld>
            <a:endParaRPr lang="en-GB"/>
          </a:p>
        </p:txBody>
      </p:sp>
      <p:sp>
        <p:nvSpPr>
          <p:cNvPr id="5" name="Footer Placeholder 4">
            <a:extLst>
              <a:ext uri="{FF2B5EF4-FFF2-40B4-BE49-F238E27FC236}">
                <a16:creationId xmlns:a16="http://schemas.microsoft.com/office/drawing/2014/main" id="{FDCC573E-03A7-4B72-9F27-7AE25F4E67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711AD4-BACC-4E92-B09C-2AC36D0502AD}"/>
              </a:ext>
            </a:extLst>
          </p:cNvPr>
          <p:cNvSpPr>
            <a:spLocks noGrp="1"/>
          </p:cNvSpPr>
          <p:nvPr>
            <p:ph type="sldNum" sz="quarter" idx="12"/>
          </p:nvPr>
        </p:nvSpPr>
        <p:spPr/>
        <p:txBody>
          <a:bodyPr/>
          <a:lstStyle/>
          <a:p>
            <a:fld id="{3585655B-0454-4C18-B311-EEE6B75D400B}" type="slidenum">
              <a:rPr lang="en-GB" smtClean="0"/>
              <a:t>‹#›</a:t>
            </a:fld>
            <a:endParaRPr lang="en-GB"/>
          </a:p>
        </p:txBody>
      </p:sp>
    </p:spTree>
    <p:extLst>
      <p:ext uri="{BB962C8B-B14F-4D97-AF65-F5344CB8AC3E}">
        <p14:creationId xmlns:p14="http://schemas.microsoft.com/office/powerpoint/2010/main" val="2035131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B0EDA-C9E6-48C7-9F8C-B398968210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BC07C6-E0A6-4161-BC8F-35781CE6901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E5E143-7F61-4758-A505-D8041C743676}"/>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5" name="Footer Placeholder 4">
            <a:extLst>
              <a:ext uri="{FF2B5EF4-FFF2-40B4-BE49-F238E27FC236}">
                <a16:creationId xmlns:a16="http://schemas.microsoft.com/office/drawing/2014/main" id="{FEEFF1EE-06D2-4F35-ABC2-485CD4F07F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53918D-CB4C-4E20-AFD4-7CDE90B8006D}"/>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585660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9FBD-F9A4-4B1D-8D62-50B1B437C4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2CFE98-FBE3-416A-B810-AEB46DC4DE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71E884-F20F-48EB-834E-B329A2E0D83D}"/>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5" name="Footer Placeholder 4">
            <a:extLst>
              <a:ext uri="{FF2B5EF4-FFF2-40B4-BE49-F238E27FC236}">
                <a16:creationId xmlns:a16="http://schemas.microsoft.com/office/drawing/2014/main" id="{5EF67172-488A-49AE-9279-C7F6BE391D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71AAE7-E85F-4EE8-A377-F45C179E3749}"/>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1513416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A394-27BA-4234-A446-86886C651ACA}"/>
              </a:ext>
            </a:extLst>
          </p:cNvPr>
          <p:cNvSpPr>
            <a:spLocks noGrp="1"/>
          </p:cNvSpPr>
          <p:nvPr>
            <p:ph type="title"/>
          </p:nvPr>
        </p:nvSpPr>
        <p:spPr>
          <a:xfrm>
            <a:off x="831851" y="1709747"/>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ECECB6-6170-4BA4-9179-5104389C7ECD}"/>
              </a:ext>
            </a:extLst>
          </p:cNvPr>
          <p:cNvSpPr>
            <a:spLocks noGrp="1"/>
          </p:cNvSpPr>
          <p:nvPr>
            <p:ph type="body" idx="1"/>
          </p:nvPr>
        </p:nvSpPr>
        <p:spPr>
          <a:xfrm>
            <a:off x="831851" y="4589472"/>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F6DBD6-0B42-435E-928D-D6065BBFEC58}"/>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5" name="Footer Placeholder 4">
            <a:extLst>
              <a:ext uri="{FF2B5EF4-FFF2-40B4-BE49-F238E27FC236}">
                <a16:creationId xmlns:a16="http://schemas.microsoft.com/office/drawing/2014/main" id="{A218F8F8-5692-4F6D-AF50-077A3756FD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487A25-2C37-407D-8F99-5021D9B852E5}"/>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4241616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12554-6FD6-4EA9-91E6-4575324896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263135-3046-4BE1-BDA2-F11D0F87010F}"/>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0E87BB-7402-476A-ACE7-64E23144909B}"/>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DF5D18-2C42-415C-B469-A5B19D4A4092}"/>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6" name="Footer Placeholder 5">
            <a:extLst>
              <a:ext uri="{FF2B5EF4-FFF2-40B4-BE49-F238E27FC236}">
                <a16:creationId xmlns:a16="http://schemas.microsoft.com/office/drawing/2014/main" id="{E731C00F-DB01-4BAB-A441-0EBAF70251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E172B6-6038-4E9C-A307-7322A87DF229}"/>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1703245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F87D-C2DC-476C-B5C4-B4A703DD032B}"/>
              </a:ext>
            </a:extLst>
          </p:cNvPr>
          <p:cNvSpPr>
            <a:spLocks noGrp="1"/>
          </p:cNvSpPr>
          <p:nvPr>
            <p:ph type="title"/>
          </p:nvPr>
        </p:nvSpPr>
        <p:spPr>
          <a:xfrm>
            <a:off x="840317"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297AFC-9173-4821-B7F6-A90F885B84A6}"/>
              </a:ext>
            </a:extLst>
          </p:cNvPr>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E4CEC1-AC3D-41D8-991E-BC94BD4A8242}"/>
              </a:ext>
            </a:extLst>
          </p:cNvPr>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1DAD2E-3A58-4596-AD8E-81C703EFB9E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8BD4CE-536C-464A-9FFE-7BAF2F5BFD1D}"/>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640EE7E-2370-496F-9B94-3180B90F278A}"/>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8" name="Footer Placeholder 7">
            <a:extLst>
              <a:ext uri="{FF2B5EF4-FFF2-40B4-BE49-F238E27FC236}">
                <a16:creationId xmlns:a16="http://schemas.microsoft.com/office/drawing/2014/main" id="{D24173E4-2F4B-4770-A87F-A674CCF460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FAD493-D5D6-468E-8000-5E8E8FB8AEF3}"/>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3963002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CE97-18E2-4EEF-9F4D-4D3A2B032E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0A6B4BC-90E0-4316-B317-8A80A71F085A}"/>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4" name="Footer Placeholder 3">
            <a:extLst>
              <a:ext uri="{FF2B5EF4-FFF2-40B4-BE49-F238E27FC236}">
                <a16:creationId xmlns:a16="http://schemas.microsoft.com/office/drawing/2014/main" id="{8CA2DA71-1C11-4E7D-A3EC-7BCD5DAF78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F7E443-EC73-42CC-A904-15EA3D92A5CB}"/>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201814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F4FC-66BE-4B6E-98FD-E587704951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A05F66-3D04-48B4-974E-ECB1AF8A1AFE}"/>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A4D00D-4103-4D30-A49B-63DD74B4C38A}"/>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BF3422-BE61-4B39-80E4-8961DDEA2A64}"/>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6" name="Footer Placeholder 5">
            <a:extLst>
              <a:ext uri="{FF2B5EF4-FFF2-40B4-BE49-F238E27FC236}">
                <a16:creationId xmlns:a16="http://schemas.microsoft.com/office/drawing/2014/main" id="{540ECE33-7500-4BCF-AF8A-BD242B33FA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C96A95-BDEC-404A-94B7-28E0AE94081F}"/>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939074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D87720-5D4C-456A-B00C-F929AB0BE472}"/>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3" name="Footer Placeholder 2">
            <a:extLst>
              <a:ext uri="{FF2B5EF4-FFF2-40B4-BE49-F238E27FC236}">
                <a16:creationId xmlns:a16="http://schemas.microsoft.com/office/drawing/2014/main" id="{A0E129F4-3BD5-48E9-AE05-2BA799F718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B948B9-EFEB-4FBF-B321-EDB70833252B}"/>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3488273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7E2A-F9C0-45DA-9C70-F8C5D99951D0}"/>
              </a:ext>
            </a:extLst>
          </p:cNvPr>
          <p:cNvSpPr>
            <a:spLocks noGrp="1"/>
          </p:cNvSpPr>
          <p:nvPr>
            <p:ph type="title"/>
          </p:nvPr>
        </p:nvSpPr>
        <p:spPr>
          <a:xfrm>
            <a:off x="840323"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F22873-6FFE-463F-B816-B0FED64D8A94}"/>
              </a:ext>
            </a:extLst>
          </p:cNvPr>
          <p:cNvSpPr>
            <a:spLocks noGrp="1"/>
          </p:cNvSpPr>
          <p:nvPr>
            <p:ph idx="1"/>
          </p:nvPr>
        </p:nvSpPr>
        <p:spPr>
          <a:xfrm>
            <a:off x="5183717"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9697A9-C592-4C1B-AED3-78D09C9A60CD}"/>
              </a:ext>
            </a:extLst>
          </p:cNvPr>
          <p:cNvSpPr>
            <a:spLocks noGrp="1"/>
          </p:cNvSpPr>
          <p:nvPr>
            <p:ph type="body" sz="half" idx="2"/>
          </p:nvPr>
        </p:nvSpPr>
        <p:spPr>
          <a:xfrm>
            <a:off x="840323" y="2057400"/>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15C34-906A-4B75-9A89-6C1270C79AF7}"/>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6" name="Footer Placeholder 5">
            <a:extLst>
              <a:ext uri="{FF2B5EF4-FFF2-40B4-BE49-F238E27FC236}">
                <a16:creationId xmlns:a16="http://schemas.microsoft.com/office/drawing/2014/main" id="{FADDC7E0-3BC0-4A73-B023-226BB03940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D7FF85-7FC3-446B-A199-D4BAE7DFBE9F}"/>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236450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3FF01-19C3-4175-9850-0A42153E82EE}"/>
              </a:ext>
            </a:extLst>
          </p:cNvPr>
          <p:cNvSpPr>
            <a:spLocks noGrp="1"/>
          </p:cNvSpPr>
          <p:nvPr>
            <p:ph type="title"/>
          </p:nvPr>
        </p:nvSpPr>
        <p:spPr>
          <a:xfrm>
            <a:off x="840323"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6531DBF-ECAF-4676-B777-DF86EF53641B}"/>
              </a:ext>
            </a:extLst>
          </p:cNvPr>
          <p:cNvSpPr>
            <a:spLocks noGrp="1"/>
          </p:cNvSpPr>
          <p:nvPr>
            <p:ph type="pic" idx="1"/>
          </p:nvPr>
        </p:nvSpPr>
        <p:spPr>
          <a:xfrm>
            <a:off x="5183717" y="987434"/>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6441BB02-4CE0-4CF2-8320-F7BE4DDC868E}"/>
              </a:ext>
            </a:extLst>
          </p:cNvPr>
          <p:cNvSpPr>
            <a:spLocks noGrp="1"/>
          </p:cNvSpPr>
          <p:nvPr>
            <p:ph type="body" sz="half" idx="2"/>
          </p:nvPr>
        </p:nvSpPr>
        <p:spPr>
          <a:xfrm>
            <a:off x="840323" y="2057400"/>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E424B1-2F17-48E4-8FCB-DBE934EA9EAD}"/>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6" name="Footer Placeholder 5">
            <a:extLst>
              <a:ext uri="{FF2B5EF4-FFF2-40B4-BE49-F238E27FC236}">
                <a16:creationId xmlns:a16="http://schemas.microsoft.com/office/drawing/2014/main" id="{C62D12FB-6A55-495B-BBA4-69735D981D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840A26-A3B1-499D-80C8-9878F9AD1B33}"/>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1804873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820A-8E3B-407C-953E-CAAB29D511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AB7A9D-5C73-4FB6-9F01-912B99F65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33400F-4DD9-4976-A350-CBE53DF3EDCE}"/>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5" name="Footer Placeholder 4">
            <a:extLst>
              <a:ext uri="{FF2B5EF4-FFF2-40B4-BE49-F238E27FC236}">
                <a16:creationId xmlns:a16="http://schemas.microsoft.com/office/drawing/2014/main" id="{C6B4D516-CF8D-4991-8185-7B0088B0DD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A6AD15-2BD7-45E0-AFE0-7D6A5510368C}"/>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2891202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746118-E71F-4C0E-8766-C1B54718BBB9}"/>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8F7E96-4088-4583-9186-F041261AC25A}"/>
              </a:ext>
            </a:extLst>
          </p:cNvPr>
          <p:cNvSpPr>
            <a:spLocks noGrp="1"/>
          </p:cNvSpPr>
          <p:nvPr>
            <p:ph type="body" orient="vert" idx="1"/>
          </p:nvPr>
        </p:nvSpPr>
        <p:spPr>
          <a:xfrm>
            <a:off x="838203"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CA64BA-4612-4274-947B-BDB57FC220B8}"/>
              </a:ext>
            </a:extLst>
          </p:cNvPr>
          <p:cNvSpPr>
            <a:spLocks noGrp="1"/>
          </p:cNvSpPr>
          <p:nvPr>
            <p:ph type="dt" sz="half" idx="10"/>
          </p:nvPr>
        </p:nvSpPr>
        <p:spPr/>
        <p:txBody>
          <a:bodyPr/>
          <a:lstStyle/>
          <a:p>
            <a:fld id="{FDD06A1A-2BDF-4DD0-AB83-1CE8503744DC}" type="datetimeFigureOut">
              <a:rPr lang="en-GB" smtClean="0"/>
              <a:t>18/04/2023</a:t>
            </a:fld>
            <a:endParaRPr lang="en-GB"/>
          </a:p>
        </p:txBody>
      </p:sp>
      <p:sp>
        <p:nvSpPr>
          <p:cNvPr id="5" name="Footer Placeholder 4">
            <a:extLst>
              <a:ext uri="{FF2B5EF4-FFF2-40B4-BE49-F238E27FC236}">
                <a16:creationId xmlns:a16="http://schemas.microsoft.com/office/drawing/2014/main" id="{97C23251-3199-43EE-825A-7B8BDCCD25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1C5CC1-9C5B-4D23-B2D4-1C92DD770773}"/>
              </a:ext>
            </a:extLst>
          </p:cNvPr>
          <p:cNvSpPr>
            <a:spLocks noGrp="1"/>
          </p:cNvSpPr>
          <p:nvPr>
            <p:ph type="sldNum" sz="quarter" idx="12"/>
          </p:nvPr>
        </p:nvSpPr>
        <p:spPr/>
        <p:txBody>
          <a:bodyPr/>
          <a:lstStyle/>
          <a:p>
            <a:fld id="{191B4461-2CAA-4702-AB0C-1FC9407384A3}" type="slidenum">
              <a:rPr lang="en-GB" smtClean="0"/>
              <a:t>‹#›</a:t>
            </a:fld>
            <a:endParaRPr lang="en-GB"/>
          </a:p>
        </p:txBody>
      </p:sp>
    </p:spTree>
    <p:extLst>
      <p:ext uri="{BB962C8B-B14F-4D97-AF65-F5344CB8AC3E}">
        <p14:creationId xmlns:p14="http://schemas.microsoft.com/office/powerpoint/2010/main" val="394223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76B9-F47A-4194-AE3E-5EFD5CACF15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168E32F-ABAB-4590-988F-ECCA28588EDD}"/>
              </a:ext>
            </a:extLst>
          </p:cNvPr>
          <p:cNvSpPr>
            <a:spLocks noGrp="1"/>
          </p:cNvSpPr>
          <p:nvPr>
            <p:ph type="subTitle" idx="1"/>
          </p:nvPr>
        </p:nvSpPr>
        <p:spPr>
          <a:xfrm>
            <a:off x="1524000" y="3602038"/>
            <a:ext cx="9144000" cy="165576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AD7E53-74B6-42FD-93C1-573761E07AFA}"/>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E2879C21-BE94-43BD-A027-D4EE95B5CE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12C3B-B8ED-4DCD-97FF-512325598683}"/>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4184790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DB45-1561-4611-9DA1-2B2844A453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8A9D4E-B7C6-4205-88C4-0FA0072EE6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892997-6C1B-4785-A650-D39BBBC20FC1}"/>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FF37E2E5-AAD3-4DC3-9F1A-69DB1E8E19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F05EB3-A5FC-4805-9112-0FF83215A9AF}"/>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784254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59C-BC6E-43F0-8B0B-1AC9FB4DDD72}"/>
              </a:ext>
            </a:extLst>
          </p:cNvPr>
          <p:cNvSpPr>
            <a:spLocks noGrp="1"/>
          </p:cNvSpPr>
          <p:nvPr>
            <p:ph type="title"/>
          </p:nvPr>
        </p:nvSpPr>
        <p:spPr>
          <a:xfrm>
            <a:off x="831851" y="1709749"/>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A7E3A50-59DC-47FA-BF97-B2A981B86526}"/>
              </a:ext>
            </a:extLst>
          </p:cNvPr>
          <p:cNvSpPr>
            <a:spLocks noGrp="1"/>
          </p:cNvSpPr>
          <p:nvPr>
            <p:ph type="body" idx="1"/>
          </p:nvPr>
        </p:nvSpPr>
        <p:spPr>
          <a:xfrm>
            <a:off x="831851" y="4589474"/>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2C5DCE-5727-4CDD-B458-45A9F17F2EE7}"/>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82D22D9E-7C21-4B3F-9F80-DAB3C878F0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6EC380-2016-4CB2-871B-860BE8184EF7}"/>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73749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F4FC-66BE-4B6E-98FD-E587704951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A05F66-3D04-48B4-974E-ECB1AF8A1AFE}"/>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A4D00D-4103-4D30-A49B-63DD74B4C38A}"/>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BF3422-BE61-4B39-80E4-8961DDEA2A64}"/>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6" name="Footer Placeholder 5">
            <a:extLst>
              <a:ext uri="{FF2B5EF4-FFF2-40B4-BE49-F238E27FC236}">
                <a16:creationId xmlns:a16="http://schemas.microsoft.com/office/drawing/2014/main" id="{540ECE33-7500-4BCF-AF8A-BD242B33FA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C96A95-BDEC-404A-94B7-28E0AE94081F}"/>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527926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A9FFE-8F8A-40B6-9D73-AA9281B5069B}"/>
              </a:ext>
            </a:extLst>
          </p:cNvPr>
          <p:cNvSpPr>
            <a:spLocks noGrp="1"/>
          </p:cNvSpPr>
          <p:nvPr>
            <p:ph type="title"/>
          </p:nvPr>
        </p:nvSpPr>
        <p:spPr>
          <a:xfrm>
            <a:off x="840317"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88853D-3E67-4A10-9980-1D8663741DA6}"/>
              </a:ext>
            </a:extLst>
          </p:cNvPr>
          <p:cNvSpPr>
            <a:spLocks noGrp="1"/>
          </p:cNvSpPr>
          <p:nvPr>
            <p:ph type="body" idx="1"/>
          </p:nvPr>
        </p:nvSpPr>
        <p:spPr>
          <a:xfrm>
            <a:off x="840319" y="1681163"/>
            <a:ext cx="5158316"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3995F98-5FBD-4593-8DB8-7F47E5A5C056}"/>
              </a:ext>
            </a:extLst>
          </p:cNvPr>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8B700A-4414-4C96-BC6F-21CAE7738202}"/>
              </a:ext>
            </a:extLst>
          </p:cNvPr>
          <p:cNvSpPr>
            <a:spLocks noGrp="1"/>
          </p:cNvSpPr>
          <p:nvPr>
            <p:ph type="body" sz="quarter" idx="3"/>
          </p:nvPr>
        </p:nvSpPr>
        <p:spPr>
          <a:xfrm>
            <a:off x="6172200" y="1681163"/>
            <a:ext cx="518371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E063B-5009-4395-966D-6D0E5042AA3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40676B-937B-4B09-9078-23963DAC7223}"/>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8" name="Footer Placeholder 7">
            <a:extLst>
              <a:ext uri="{FF2B5EF4-FFF2-40B4-BE49-F238E27FC236}">
                <a16:creationId xmlns:a16="http://schemas.microsoft.com/office/drawing/2014/main" id="{C6057277-8DC1-4F35-902A-A42DE3FD4D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4AC34C-C51C-4080-9086-0ABC7AAED92A}"/>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3066468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A9FFE-8F8A-40B6-9D73-AA9281B5069B}"/>
              </a:ext>
            </a:extLst>
          </p:cNvPr>
          <p:cNvSpPr>
            <a:spLocks noGrp="1"/>
          </p:cNvSpPr>
          <p:nvPr>
            <p:ph type="title"/>
          </p:nvPr>
        </p:nvSpPr>
        <p:spPr>
          <a:xfrm>
            <a:off x="840317"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88853D-3E67-4A10-9980-1D8663741DA6}"/>
              </a:ext>
            </a:extLst>
          </p:cNvPr>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995F98-5FBD-4593-8DB8-7F47E5A5C056}"/>
              </a:ext>
            </a:extLst>
          </p:cNvPr>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8B700A-4414-4C96-BC6F-21CAE773820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E063B-5009-4395-966D-6D0E5042AA3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40676B-937B-4B09-9078-23963DAC7223}"/>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8" name="Footer Placeholder 7">
            <a:extLst>
              <a:ext uri="{FF2B5EF4-FFF2-40B4-BE49-F238E27FC236}">
                <a16:creationId xmlns:a16="http://schemas.microsoft.com/office/drawing/2014/main" id="{C6057277-8DC1-4F35-902A-A42DE3FD4D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4AC34C-C51C-4080-9086-0ABC7AAED92A}"/>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3238879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A993-578D-4689-A446-D6EA011870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D24F5A-48F1-450A-B7FF-AA85B4888DA3}"/>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4" name="Footer Placeholder 3">
            <a:extLst>
              <a:ext uri="{FF2B5EF4-FFF2-40B4-BE49-F238E27FC236}">
                <a16:creationId xmlns:a16="http://schemas.microsoft.com/office/drawing/2014/main" id="{4E3C0FBA-920A-4E9B-B3F5-B94658FC40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3015A8-5111-404C-A8CE-0A17FD2D3213}"/>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389196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05A98-610E-401F-A412-5AA937ED06BA}"/>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3" name="Footer Placeholder 2">
            <a:extLst>
              <a:ext uri="{FF2B5EF4-FFF2-40B4-BE49-F238E27FC236}">
                <a16:creationId xmlns:a16="http://schemas.microsoft.com/office/drawing/2014/main" id="{79710730-F688-4ED6-A5D9-1C808BDC325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4A821E-4E92-4BE3-A339-3C155F074630}"/>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13713405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0B9B-52B2-447E-B81B-1613740E994E}"/>
              </a:ext>
            </a:extLst>
          </p:cNvPr>
          <p:cNvSpPr>
            <a:spLocks noGrp="1"/>
          </p:cNvSpPr>
          <p:nvPr>
            <p:ph type="title"/>
          </p:nvPr>
        </p:nvSpPr>
        <p:spPr>
          <a:xfrm>
            <a:off x="840325" y="457200"/>
            <a:ext cx="393276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0E1140-655A-49CC-BCC2-D282A02AA151}"/>
              </a:ext>
            </a:extLst>
          </p:cNvPr>
          <p:cNvSpPr>
            <a:spLocks noGrp="1"/>
          </p:cNvSpPr>
          <p:nvPr>
            <p:ph idx="1"/>
          </p:nvPr>
        </p:nvSpPr>
        <p:spPr>
          <a:xfrm>
            <a:off x="5183717" y="98743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56C0D2-C4F1-4063-9FFB-985AC884BD94}"/>
              </a:ext>
            </a:extLst>
          </p:cNvPr>
          <p:cNvSpPr>
            <a:spLocks noGrp="1"/>
          </p:cNvSpPr>
          <p:nvPr>
            <p:ph type="body" sz="half" idx="2"/>
          </p:nvPr>
        </p:nvSpPr>
        <p:spPr>
          <a:xfrm>
            <a:off x="840325" y="2057400"/>
            <a:ext cx="393276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5A8E9EE3-7FAE-43EA-B7BD-422D4853E7FD}"/>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6" name="Footer Placeholder 5">
            <a:extLst>
              <a:ext uri="{FF2B5EF4-FFF2-40B4-BE49-F238E27FC236}">
                <a16:creationId xmlns:a16="http://schemas.microsoft.com/office/drawing/2014/main" id="{4FF446B3-C40F-4E49-B666-1115BA3159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8B456D-B63B-4CC9-8E28-56936BD4C97F}"/>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1764286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751FF-D239-4FE3-A5B8-5F9FBB56FF5C}"/>
              </a:ext>
            </a:extLst>
          </p:cNvPr>
          <p:cNvSpPr>
            <a:spLocks noGrp="1"/>
          </p:cNvSpPr>
          <p:nvPr>
            <p:ph type="title"/>
          </p:nvPr>
        </p:nvSpPr>
        <p:spPr>
          <a:xfrm>
            <a:off x="840325" y="457200"/>
            <a:ext cx="393276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9627E35-1D36-4562-AFF9-2CE5326D321E}"/>
              </a:ext>
            </a:extLst>
          </p:cNvPr>
          <p:cNvSpPr>
            <a:spLocks noGrp="1"/>
          </p:cNvSpPr>
          <p:nvPr>
            <p:ph type="pic" idx="1"/>
          </p:nvPr>
        </p:nvSpPr>
        <p:spPr>
          <a:xfrm>
            <a:off x="5183717" y="987436"/>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GB"/>
          </a:p>
        </p:txBody>
      </p:sp>
      <p:sp>
        <p:nvSpPr>
          <p:cNvPr id="4" name="Text Placeholder 3">
            <a:extLst>
              <a:ext uri="{FF2B5EF4-FFF2-40B4-BE49-F238E27FC236}">
                <a16:creationId xmlns:a16="http://schemas.microsoft.com/office/drawing/2014/main" id="{04BAD334-D77D-4304-846C-6CAFDF200FDC}"/>
              </a:ext>
            </a:extLst>
          </p:cNvPr>
          <p:cNvSpPr>
            <a:spLocks noGrp="1"/>
          </p:cNvSpPr>
          <p:nvPr>
            <p:ph type="body" sz="half" idx="2"/>
          </p:nvPr>
        </p:nvSpPr>
        <p:spPr>
          <a:xfrm>
            <a:off x="840325" y="2057400"/>
            <a:ext cx="393276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02DEBAA1-2A51-423B-8CF8-84F2E1E880ED}"/>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6" name="Footer Placeholder 5">
            <a:extLst>
              <a:ext uri="{FF2B5EF4-FFF2-40B4-BE49-F238E27FC236}">
                <a16:creationId xmlns:a16="http://schemas.microsoft.com/office/drawing/2014/main" id="{4515C6DA-ECC7-4AD8-A18A-4D658B6219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677F31-DDDA-4D12-82AF-C3B70EC58C19}"/>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1894962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AC94-A03E-46E4-AFC1-4FB7F4643AD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49FC63-D407-4070-AE5D-07118141E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29D5D1-BCBC-402F-9931-10F78A7EF833}"/>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3CB354D8-9FC8-4996-9114-ACEC628029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E2F6AF-3CD9-4ABA-B981-28986FF475AB}"/>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37997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ED4275-3FA2-47E8-993B-A242416948E5}"/>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D1739D-6E38-4E14-8BE2-5DFEC257FFE4}"/>
              </a:ext>
            </a:extLst>
          </p:cNvPr>
          <p:cNvSpPr>
            <a:spLocks noGrp="1"/>
          </p:cNvSpPr>
          <p:nvPr>
            <p:ph type="body" orient="vert" idx="1"/>
          </p:nvPr>
        </p:nvSpPr>
        <p:spPr>
          <a:xfrm>
            <a:off x="838203"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950BFB-8C9D-4981-872A-79A7E65035B8}"/>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52B9DA5F-EC16-4A63-9599-CA61ED552B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0236EE-0844-44E1-8D4C-DDD252927E85}"/>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1098898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8376976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19290519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3069538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5AC9F1-48FA-4CDB-B62D-69557BA498E8}" type="datetimeFigureOut">
              <a:rPr lang="en-GB" smtClean="0"/>
              <a:t>18/04/2023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723663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A993-578D-4689-A446-D6EA011870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D24F5A-48F1-450A-B7FF-AA85B4888DA3}"/>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4" name="Footer Placeholder 3">
            <a:extLst>
              <a:ext uri="{FF2B5EF4-FFF2-40B4-BE49-F238E27FC236}">
                <a16:creationId xmlns:a16="http://schemas.microsoft.com/office/drawing/2014/main" id="{4E3C0FBA-920A-4E9B-B3F5-B94658FC40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3015A8-5111-404C-A8CE-0A17FD2D3213}"/>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3673443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5AC9F1-48FA-4CDB-B62D-69557BA498E8}" type="datetimeFigureOut">
              <a:rPr lang="en-GB" smtClean="0"/>
              <a:t>18/04/2023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134946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5AC9F1-48FA-4CDB-B62D-69557BA498E8}" type="datetimeFigureOut">
              <a:rPr lang="en-GB" smtClean="0"/>
              <a:t>18/04/2023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483409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AC9F1-48FA-4CDB-B62D-69557BA498E8}" type="datetimeFigureOut">
              <a:rPr lang="en-GB" smtClean="0"/>
              <a:t>18/04/2023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179985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AC9F1-48FA-4CDB-B62D-69557BA498E8}" type="datetimeFigureOut">
              <a:rPr lang="en-GB" smtClean="0"/>
              <a:t>18/04/2023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566979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AC9F1-48FA-4CDB-B62D-69557BA498E8}" type="datetimeFigureOut">
              <a:rPr lang="en-GB" smtClean="0"/>
              <a:t>18/04/2023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15893389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741409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AC9F1-48FA-4CDB-B62D-69557BA498E8}"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27030918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770405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85460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521707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05A98-610E-401F-A412-5AA937ED06BA}"/>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3" name="Footer Placeholder 2">
            <a:extLst>
              <a:ext uri="{FF2B5EF4-FFF2-40B4-BE49-F238E27FC236}">
                <a16:creationId xmlns:a16="http://schemas.microsoft.com/office/drawing/2014/main" id="{79710730-F688-4ED6-A5D9-1C808BDC325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4A821E-4E92-4BE3-A339-3C155F074630}"/>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5806197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68197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030887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7868474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5897370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967021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0568431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97856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435174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12192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6768076" y="6185893"/>
            <a:ext cx="5292827"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496" y="4700271"/>
            <a:ext cx="149463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71858" y="3989611"/>
            <a:ext cx="1958717"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4682" y="1694072"/>
            <a:ext cx="1636220" cy="1225092"/>
          </a:xfrm>
          <a:prstGeom prst="rect">
            <a:avLst/>
          </a:prstGeom>
        </p:spPr>
      </p:pic>
    </p:spTree>
    <p:extLst>
      <p:ext uri="{BB962C8B-B14F-4D97-AF65-F5344CB8AC3E}">
        <p14:creationId xmlns:p14="http://schemas.microsoft.com/office/powerpoint/2010/main" val="4198005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12192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6672066" y="6185893"/>
            <a:ext cx="5388837"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1858" y="3989611"/>
            <a:ext cx="1958717" cy="1466557"/>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828800" y="3886200"/>
            <a:ext cx="85344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3135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0B9B-52B2-447E-B81B-1613740E994E}"/>
              </a:ext>
            </a:extLst>
          </p:cNvPr>
          <p:cNvSpPr>
            <a:spLocks noGrp="1"/>
          </p:cNvSpPr>
          <p:nvPr>
            <p:ph type="title"/>
          </p:nvPr>
        </p:nvSpPr>
        <p:spPr>
          <a:xfrm>
            <a:off x="840323"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0E1140-655A-49CC-BCC2-D282A02AA151}"/>
              </a:ext>
            </a:extLst>
          </p:cNvPr>
          <p:cNvSpPr>
            <a:spLocks noGrp="1"/>
          </p:cNvSpPr>
          <p:nvPr>
            <p:ph idx="1"/>
          </p:nvPr>
        </p:nvSpPr>
        <p:spPr>
          <a:xfrm>
            <a:off x="5183717"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56C0D2-C4F1-4063-9FFB-985AC884BD94}"/>
              </a:ext>
            </a:extLst>
          </p:cNvPr>
          <p:cNvSpPr>
            <a:spLocks noGrp="1"/>
          </p:cNvSpPr>
          <p:nvPr>
            <p:ph type="body" sz="half" idx="2"/>
          </p:nvPr>
        </p:nvSpPr>
        <p:spPr>
          <a:xfrm>
            <a:off x="840323" y="2057400"/>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E9EE3-7FAE-43EA-B7BD-422D4853E7FD}"/>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6" name="Footer Placeholder 5">
            <a:extLst>
              <a:ext uri="{FF2B5EF4-FFF2-40B4-BE49-F238E27FC236}">
                <a16:creationId xmlns:a16="http://schemas.microsoft.com/office/drawing/2014/main" id="{4FF446B3-C40F-4E49-B666-1115BA3159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8B456D-B63B-4CC9-8E28-56936BD4C97F}"/>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31694246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85" y="1694072"/>
            <a:ext cx="1636220"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496" y="4700271"/>
            <a:ext cx="149463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71858" y="3989611"/>
            <a:ext cx="1958717"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24682" y="1694072"/>
            <a:ext cx="1636220"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828800" y="3886200"/>
            <a:ext cx="85344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0887434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591857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1712253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78399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9869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9544711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77207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161471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2731549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237162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751FF-D239-4FE3-A5B8-5F9FBB56FF5C}"/>
              </a:ext>
            </a:extLst>
          </p:cNvPr>
          <p:cNvSpPr>
            <a:spLocks noGrp="1"/>
          </p:cNvSpPr>
          <p:nvPr>
            <p:ph type="title"/>
          </p:nvPr>
        </p:nvSpPr>
        <p:spPr>
          <a:xfrm>
            <a:off x="840323"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9627E35-1D36-4562-AFF9-2CE5326D321E}"/>
              </a:ext>
            </a:extLst>
          </p:cNvPr>
          <p:cNvSpPr>
            <a:spLocks noGrp="1"/>
          </p:cNvSpPr>
          <p:nvPr>
            <p:ph type="pic" idx="1"/>
          </p:nvPr>
        </p:nvSpPr>
        <p:spPr>
          <a:xfrm>
            <a:off x="5183717" y="987434"/>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04BAD334-D77D-4304-846C-6CAFDF200FDC}"/>
              </a:ext>
            </a:extLst>
          </p:cNvPr>
          <p:cNvSpPr>
            <a:spLocks noGrp="1"/>
          </p:cNvSpPr>
          <p:nvPr>
            <p:ph type="body" sz="half" idx="2"/>
          </p:nvPr>
        </p:nvSpPr>
        <p:spPr>
          <a:xfrm>
            <a:off x="840323" y="2057400"/>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DEBAA1-2A51-423B-8CF8-84F2E1E880ED}"/>
              </a:ext>
            </a:extLst>
          </p:cNvPr>
          <p:cNvSpPr>
            <a:spLocks noGrp="1"/>
          </p:cNvSpPr>
          <p:nvPr>
            <p:ph type="dt" sz="half" idx="10"/>
          </p:nvPr>
        </p:nvSpPr>
        <p:spPr/>
        <p:txBody>
          <a:bodyPr/>
          <a:lstStyle/>
          <a:p>
            <a:fld id="{AC5AC9F1-48FA-4CDB-B62D-69557BA498E8}" type="datetimeFigureOut">
              <a:rPr lang="en-GB" smtClean="0"/>
              <a:t>18/04/2023</a:t>
            </a:fld>
            <a:endParaRPr lang="en-GB"/>
          </a:p>
        </p:txBody>
      </p:sp>
      <p:sp>
        <p:nvSpPr>
          <p:cNvPr id="6" name="Footer Placeholder 5">
            <a:extLst>
              <a:ext uri="{FF2B5EF4-FFF2-40B4-BE49-F238E27FC236}">
                <a16:creationId xmlns:a16="http://schemas.microsoft.com/office/drawing/2014/main" id="{4515C6DA-ECC7-4AD8-A18A-4D658B6219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677F31-DDDA-4D12-82AF-C3B70EC58C19}"/>
              </a:ext>
            </a:extLst>
          </p:cNvPr>
          <p:cNvSpPr>
            <a:spLocks noGrp="1"/>
          </p:cNvSpPr>
          <p:nvPr>
            <p:ph type="sldNum" sz="quarter" idx="12"/>
          </p:nvPr>
        </p:nvSpPr>
        <p:spPr/>
        <p:txBody>
          <a:bodyPr/>
          <a:lstStyle/>
          <a:p>
            <a:fld id="{44B90D74-8ACD-4647-81B3-B800474E30B1}" type="slidenum">
              <a:rPr lang="en-GB" smtClean="0"/>
              <a:t>‹#›</a:t>
            </a:fld>
            <a:endParaRPr lang="en-GB"/>
          </a:p>
        </p:txBody>
      </p:sp>
    </p:spTree>
    <p:extLst>
      <p:ext uri="{BB962C8B-B14F-4D97-AF65-F5344CB8AC3E}">
        <p14:creationId xmlns:p14="http://schemas.microsoft.com/office/powerpoint/2010/main" val="30167882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2323310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163790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12192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7157885" y="6185894"/>
            <a:ext cx="4903017"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85" y="1694072"/>
            <a:ext cx="1636220"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496" y="4700271"/>
            <a:ext cx="149463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71858" y="3989611"/>
            <a:ext cx="1958717"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4682" y="1694072"/>
            <a:ext cx="1636220" cy="1225092"/>
          </a:xfrm>
          <a:prstGeom prst="rect">
            <a:avLst/>
          </a:prstGeom>
        </p:spPr>
      </p:pic>
    </p:spTree>
    <p:extLst>
      <p:ext uri="{BB962C8B-B14F-4D97-AF65-F5344CB8AC3E}">
        <p14:creationId xmlns:p14="http://schemas.microsoft.com/office/powerpoint/2010/main" val="7051260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12192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7157885" y="6185894"/>
            <a:ext cx="4903017"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85" y="1694072"/>
            <a:ext cx="1636220"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496" y="4700271"/>
            <a:ext cx="149463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71858" y="3989611"/>
            <a:ext cx="1958717"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4682" y="1694072"/>
            <a:ext cx="1636220"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828800" y="3886200"/>
            <a:ext cx="85344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2455185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85" y="1694072"/>
            <a:ext cx="1636220"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496" y="4700271"/>
            <a:ext cx="149463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71858" y="3989611"/>
            <a:ext cx="1958717"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4682" y="1694072"/>
            <a:ext cx="1636220"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828800" y="3886200"/>
            <a:ext cx="85344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405918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18"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4.png"/><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1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4.png"/><Relationship Id="rId2" Type="http://schemas.openxmlformats.org/officeDocument/2006/relationships/slideLayout" Target="../slideLayouts/slideLayout35.xml"/><Relationship Id="rId16"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9.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8.png"/><Relationship Id="rId2" Type="http://schemas.openxmlformats.org/officeDocument/2006/relationships/slideLayout" Target="../slideLayouts/slideLayout68.xml"/><Relationship Id="rId16" Type="http://schemas.openxmlformats.org/officeDocument/2006/relationships/image" Target="../media/image7.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19" Type="http://schemas.openxmlformats.org/officeDocument/2006/relationships/image" Target="../media/image10.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3.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image" Target="../media/image2.png"/><Relationship Id="rId2" Type="http://schemas.openxmlformats.org/officeDocument/2006/relationships/slideLayout" Target="../slideLayouts/slideLayout82.xml"/><Relationship Id="rId16" Type="http://schemas.openxmlformats.org/officeDocument/2006/relationships/image" Target="../media/image1.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19" Type="http://schemas.openxmlformats.org/officeDocument/2006/relationships/image" Target="../media/image4.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1057C0-010C-403B-981F-67113DF4454A}"/>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37EE4B-1810-4792-9DB2-8383B51EC6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4E8ECA-9716-4603-85F3-42FB9FA9CEFB}"/>
              </a:ext>
            </a:extLst>
          </p:cNvPr>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043C384F-405B-42CC-9035-C0BC22790D5E}"/>
              </a:ext>
            </a:extLst>
          </p:cNvPr>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472FF1-4C04-40C2-8ADA-057EDE2EF3EE}"/>
              </a:ext>
            </a:extLst>
          </p:cNvPr>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90D74-8ACD-4647-81B3-B800474E30B1}" type="slidenum">
              <a:rPr lang="en-GB" smtClean="0"/>
              <a:t>‹#›</a:t>
            </a:fld>
            <a:endParaRPr lang="en-GB"/>
          </a:p>
        </p:txBody>
      </p:sp>
      <p:sp>
        <p:nvSpPr>
          <p:cNvPr id="7" name="Rectangle 6">
            <a:extLst>
              <a:ext uri="{FF2B5EF4-FFF2-40B4-BE49-F238E27FC236}">
                <a16:creationId xmlns:a16="http://schemas.microsoft.com/office/drawing/2014/main" id="{12284E5E-AF70-45DE-A598-F6747905B3DB}"/>
              </a:ext>
            </a:extLst>
          </p:cNvPr>
          <p:cNvSpPr/>
          <p:nvPr userDrawn="1"/>
        </p:nvSpPr>
        <p:spPr>
          <a:xfrm>
            <a:off x="0" y="6037006"/>
            <a:ext cx="12192000" cy="820994"/>
          </a:xfrm>
          <a:prstGeom prst="rect">
            <a:avLst/>
          </a:prstGeom>
          <a:solidFill>
            <a:srgbClr val="EC632B"/>
          </a:solidFill>
          <a:ln>
            <a:solidFill>
              <a:srgbClr val="EC6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a:extLst>
              <a:ext uri="{FF2B5EF4-FFF2-40B4-BE49-F238E27FC236}">
                <a16:creationId xmlns:a16="http://schemas.microsoft.com/office/drawing/2014/main" id="{9E89147A-C657-4B14-9DFF-C37BAB1987DF}"/>
              </a:ext>
            </a:extLst>
          </p:cNvPr>
          <p:cNvSpPr txBox="1"/>
          <p:nvPr userDrawn="1"/>
        </p:nvSpPr>
        <p:spPr>
          <a:xfrm>
            <a:off x="117987" y="6185893"/>
            <a:ext cx="11942916" cy="553998"/>
          </a:xfrm>
          <a:prstGeom prst="rect">
            <a:avLst/>
          </a:prstGeom>
          <a:noFill/>
        </p:spPr>
        <p:txBody>
          <a:bodyPr wrap="square" rtlCol="0">
            <a:spAutoFit/>
          </a:bodyPr>
          <a:lstStyle/>
          <a:p>
            <a:pPr algn="r"/>
            <a:r>
              <a:rPr lang="en-GB" sz="3000">
                <a:solidFill>
                  <a:schemeClr val="bg1"/>
                </a:solidFill>
              </a:rPr>
              <a:t>#BePartOfTheSolution</a:t>
            </a:r>
          </a:p>
        </p:txBody>
      </p:sp>
      <p:pic>
        <p:nvPicPr>
          <p:cNvPr id="9" name="Picture 8" descr="Icon&#10;&#10;Description automatically generated">
            <a:extLst>
              <a:ext uri="{FF2B5EF4-FFF2-40B4-BE49-F238E27FC236}">
                <a16:creationId xmlns:a16="http://schemas.microsoft.com/office/drawing/2014/main" id="{05DDD1DC-0D7C-4E42-BF76-7D6A25B37B0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580" y="2169690"/>
            <a:ext cx="891495" cy="667492"/>
          </a:xfrm>
          <a:prstGeom prst="rect">
            <a:avLst/>
          </a:prstGeom>
        </p:spPr>
      </p:pic>
      <p:pic>
        <p:nvPicPr>
          <p:cNvPr id="10" name="Picture 9" descr="Icon&#10;&#10;Description automatically generated">
            <a:extLst>
              <a:ext uri="{FF2B5EF4-FFF2-40B4-BE49-F238E27FC236}">
                <a16:creationId xmlns:a16="http://schemas.microsoft.com/office/drawing/2014/main" id="{28F42C00-D3B0-4866-B714-10CF3156554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3457" y="5230823"/>
            <a:ext cx="1164761" cy="872095"/>
          </a:xfrm>
          <a:prstGeom prst="rect">
            <a:avLst/>
          </a:prstGeom>
        </p:spPr>
      </p:pic>
      <p:pic>
        <p:nvPicPr>
          <p:cNvPr id="11" name="Picture 10" descr="Icon&#10;&#10;Description automatically generated">
            <a:extLst>
              <a:ext uri="{FF2B5EF4-FFF2-40B4-BE49-F238E27FC236}">
                <a16:creationId xmlns:a16="http://schemas.microsoft.com/office/drawing/2014/main" id="{0C9A8B6D-3DC8-4D7C-AF86-FFF16C0A738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242792" y="4751128"/>
            <a:ext cx="1273789" cy="953729"/>
          </a:xfrm>
          <a:prstGeom prst="rect">
            <a:avLst/>
          </a:prstGeom>
        </p:spPr>
      </p:pic>
      <p:pic>
        <p:nvPicPr>
          <p:cNvPr id="12" name="Picture 11" descr="Icon&#10;&#10;Description automatically generated">
            <a:extLst>
              <a:ext uri="{FF2B5EF4-FFF2-40B4-BE49-F238E27FC236}">
                <a16:creationId xmlns:a16="http://schemas.microsoft.com/office/drawing/2014/main" id="{8A493F60-7096-4CAC-87C8-21A0D9EC929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133278" y="1536160"/>
            <a:ext cx="1273791" cy="953729"/>
          </a:xfrm>
          <a:prstGeom prst="rect">
            <a:avLst/>
          </a:prstGeom>
        </p:spPr>
      </p:pic>
    </p:spTree>
    <p:extLst>
      <p:ext uri="{BB962C8B-B14F-4D97-AF65-F5344CB8AC3E}">
        <p14:creationId xmlns:p14="http://schemas.microsoft.com/office/powerpoint/2010/main" val="187275616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FFD3D-D1DD-4F67-B5C6-A4189172B64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83447D-5290-47D2-87AB-5E58168BEA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2DFD23-3E7F-4845-A48B-D046F4F5439F}"/>
              </a:ext>
            </a:extLst>
          </p:cNvPr>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F4F307-D4E7-4596-8FCC-E54A85B1D247}" type="datetimeFigureOut">
              <a:rPr lang="en-GB" smtClean="0"/>
              <a:t>18/04/2023</a:t>
            </a:fld>
            <a:endParaRPr lang="en-GB"/>
          </a:p>
        </p:txBody>
      </p:sp>
      <p:sp>
        <p:nvSpPr>
          <p:cNvPr id="5" name="Footer Placeholder 4">
            <a:extLst>
              <a:ext uri="{FF2B5EF4-FFF2-40B4-BE49-F238E27FC236}">
                <a16:creationId xmlns:a16="http://schemas.microsoft.com/office/drawing/2014/main" id="{FDF847A4-7A5B-473B-9108-560460523208}"/>
              </a:ext>
            </a:extLst>
          </p:cNvPr>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F72AE48-4DBA-40C7-981E-CF87208C17DA}"/>
              </a:ext>
            </a:extLst>
          </p:cNvPr>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1BB65-C426-4040-A506-DC2CE01C44B6}"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0E5E49B3-667E-4BB8-A22D-F187C803B4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580" y="2169690"/>
            <a:ext cx="891495" cy="667492"/>
          </a:xfrm>
          <a:prstGeom prst="rect">
            <a:avLst/>
          </a:prstGeom>
        </p:spPr>
      </p:pic>
      <p:pic>
        <p:nvPicPr>
          <p:cNvPr id="10" name="Picture 9" descr="Icon&#10;&#10;Description automatically generated">
            <a:extLst>
              <a:ext uri="{FF2B5EF4-FFF2-40B4-BE49-F238E27FC236}">
                <a16:creationId xmlns:a16="http://schemas.microsoft.com/office/drawing/2014/main" id="{93EC34A8-7BD5-47FC-93A0-AB78DC36FD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3457" y="5230823"/>
            <a:ext cx="1164761" cy="872095"/>
          </a:xfrm>
          <a:prstGeom prst="rect">
            <a:avLst/>
          </a:prstGeom>
        </p:spPr>
      </p:pic>
      <p:pic>
        <p:nvPicPr>
          <p:cNvPr id="11" name="Picture 10" descr="Icon&#10;&#10;Description automatically generated">
            <a:extLst>
              <a:ext uri="{FF2B5EF4-FFF2-40B4-BE49-F238E27FC236}">
                <a16:creationId xmlns:a16="http://schemas.microsoft.com/office/drawing/2014/main" id="{62907AE5-3309-4DE6-97EB-B387BA96A5B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242792" y="4751128"/>
            <a:ext cx="1273789" cy="953729"/>
          </a:xfrm>
          <a:prstGeom prst="rect">
            <a:avLst/>
          </a:prstGeom>
        </p:spPr>
      </p:pic>
      <p:pic>
        <p:nvPicPr>
          <p:cNvPr id="12" name="Picture 11" descr="Icon&#10;&#10;Description automatically generated">
            <a:extLst>
              <a:ext uri="{FF2B5EF4-FFF2-40B4-BE49-F238E27FC236}">
                <a16:creationId xmlns:a16="http://schemas.microsoft.com/office/drawing/2014/main" id="{303C83D8-443A-4E09-A3C0-8DBB6710F6E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133278" y="1536160"/>
            <a:ext cx="1273791" cy="953729"/>
          </a:xfrm>
          <a:prstGeom prst="rect">
            <a:avLst/>
          </a:prstGeom>
        </p:spPr>
      </p:pic>
    </p:spTree>
    <p:extLst>
      <p:ext uri="{BB962C8B-B14F-4D97-AF65-F5344CB8AC3E}">
        <p14:creationId xmlns:p14="http://schemas.microsoft.com/office/powerpoint/2010/main" val="68285844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3998F0-B6C1-4654-B4C2-D3A6A22B671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0B182D-4FD9-4569-95EE-5B6F25C8260F}"/>
              </a:ext>
            </a:extLst>
          </p:cNvPr>
          <p:cNvSpPr>
            <a:spLocks noGrp="1"/>
          </p:cNvSpPr>
          <p:nvPr>
            <p:ph type="body" idx="1"/>
          </p:nvPr>
        </p:nvSpPr>
        <p:spPr>
          <a:xfrm>
            <a:off x="838200" y="2698888"/>
            <a:ext cx="10515600" cy="3478083"/>
          </a:xfrm>
          <a:prstGeom prst="rect">
            <a:avLst/>
          </a:prstGeom>
        </p:spPr>
        <p:txBody>
          <a:bodyPr vert="horz" lIns="91440" tIns="45720" rIns="91440" bIns="45720" rtlCol="0">
            <a:normAutofit/>
          </a:bodyPr>
          <a:lstStyle/>
          <a:p>
            <a:pPr lvl="0"/>
            <a:r>
              <a:rPr lang="en-GB"/>
              <a:t>#BePartOfTheSolution</a:t>
            </a:r>
          </a:p>
        </p:txBody>
      </p:sp>
      <p:sp>
        <p:nvSpPr>
          <p:cNvPr id="4" name="Date Placeholder 3">
            <a:extLst>
              <a:ext uri="{FF2B5EF4-FFF2-40B4-BE49-F238E27FC236}">
                <a16:creationId xmlns:a16="http://schemas.microsoft.com/office/drawing/2014/main" id="{411F0719-6D17-4A73-A48B-5A0FB7082DAE}"/>
              </a:ext>
            </a:extLst>
          </p:cNvPr>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AC47F-37BD-4890-B94D-2D0CDC85BF6F}" type="datetimeFigureOut">
              <a:rPr lang="en-GB" smtClean="0"/>
              <a:t>18/04/2023</a:t>
            </a:fld>
            <a:endParaRPr lang="en-GB"/>
          </a:p>
        </p:txBody>
      </p:sp>
      <p:sp>
        <p:nvSpPr>
          <p:cNvPr id="5" name="Footer Placeholder 4">
            <a:extLst>
              <a:ext uri="{FF2B5EF4-FFF2-40B4-BE49-F238E27FC236}">
                <a16:creationId xmlns:a16="http://schemas.microsoft.com/office/drawing/2014/main" id="{5D5A59FC-4948-49B6-BC55-795AC6019066}"/>
              </a:ext>
            </a:extLst>
          </p:cNvPr>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B28518-4119-4D30-BA3A-FE03C101781F}"/>
              </a:ext>
            </a:extLst>
          </p:cNvPr>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5655B-0454-4C18-B311-EEE6B75D400B}" type="slidenum">
              <a:rPr lang="en-GB" smtClean="0"/>
              <a:t>‹#›</a:t>
            </a:fld>
            <a:endParaRPr lang="en-GB"/>
          </a:p>
        </p:txBody>
      </p:sp>
      <p:pic>
        <p:nvPicPr>
          <p:cNvPr id="7" name="Picture 6">
            <a:extLst>
              <a:ext uri="{FF2B5EF4-FFF2-40B4-BE49-F238E27FC236}">
                <a16:creationId xmlns:a16="http://schemas.microsoft.com/office/drawing/2014/main" id="{B9653672-7DCA-41AB-9759-B3B7B09113B3}"/>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9154173" y="-27173"/>
            <a:ext cx="3037827"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con&#10;&#10;Description automatically generated">
            <a:extLst>
              <a:ext uri="{FF2B5EF4-FFF2-40B4-BE49-F238E27FC236}">
                <a16:creationId xmlns:a16="http://schemas.microsoft.com/office/drawing/2014/main" id="{7BDCFCDB-07DD-4BFF-B1BF-E58B8C67D81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580" y="2169690"/>
            <a:ext cx="891495" cy="667492"/>
          </a:xfrm>
          <a:prstGeom prst="rect">
            <a:avLst/>
          </a:prstGeom>
        </p:spPr>
      </p:pic>
      <p:pic>
        <p:nvPicPr>
          <p:cNvPr id="9" name="Picture 8" descr="Icon&#10;&#10;Description automatically generated">
            <a:extLst>
              <a:ext uri="{FF2B5EF4-FFF2-40B4-BE49-F238E27FC236}">
                <a16:creationId xmlns:a16="http://schemas.microsoft.com/office/drawing/2014/main" id="{FE7B1347-E0CA-4723-826E-52E5D925D82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3457" y="5230823"/>
            <a:ext cx="1164761" cy="872095"/>
          </a:xfrm>
          <a:prstGeom prst="rect">
            <a:avLst/>
          </a:prstGeom>
        </p:spPr>
      </p:pic>
      <p:pic>
        <p:nvPicPr>
          <p:cNvPr id="10" name="Picture 9" descr="Icon&#10;&#10;Description automatically generated">
            <a:extLst>
              <a:ext uri="{FF2B5EF4-FFF2-40B4-BE49-F238E27FC236}">
                <a16:creationId xmlns:a16="http://schemas.microsoft.com/office/drawing/2014/main" id="{E62A9EE9-F687-4A3B-BC24-200157D4FC9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242792" y="4751128"/>
            <a:ext cx="1273789" cy="953729"/>
          </a:xfrm>
          <a:prstGeom prst="rect">
            <a:avLst/>
          </a:prstGeom>
        </p:spPr>
      </p:pic>
      <p:pic>
        <p:nvPicPr>
          <p:cNvPr id="11" name="Picture 10" descr="Icon&#10;&#10;Description automatically generated">
            <a:extLst>
              <a:ext uri="{FF2B5EF4-FFF2-40B4-BE49-F238E27FC236}">
                <a16:creationId xmlns:a16="http://schemas.microsoft.com/office/drawing/2014/main" id="{2BD463AB-A495-43B2-9E0C-9E87C607595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133278" y="1536160"/>
            <a:ext cx="1273791" cy="953729"/>
          </a:xfrm>
          <a:prstGeom prst="rect">
            <a:avLst/>
          </a:prstGeom>
        </p:spPr>
      </p:pic>
      <p:pic>
        <p:nvPicPr>
          <p:cNvPr id="12" name="Picture 11" descr="Uos-UHS_Partnership_RGB_v1-.png">
            <a:extLst>
              <a:ext uri="{FF2B5EF4-FFF2-40B4-BE49-F238E27FC236}">
                <a16:creationId xmlns:a16="http://schemas.microsoft.com/office/drawing/2014/main" id="{F687CCA1-3AD4-44F4-8A13-5148C4D1C5B6}"/>
              </a:ext>
            </a:extLst>
          </p:cNvPr>
          <p:cNvPicPr>
            <a:picLocks noChangeAspect="1"/>
          </p:cNvPicPr>
          <p:nvPr userDrawn="1"/>
        </p:nvPicPr>
        <p:blipFill>
          <a:blip r:embed="rId18" cstate="print"/>
          <a:stretch>
            <a:fillRect/>
          </a:stretch>
        </p:blipFill>
        <p:spPr>
          <a:xfrm>
            <a:off x="285821" y="6102910"/>
            <a:ext cx="9336571" cy="636586"/>
          </a:xfrm>
          <a:prstGeom prst="rect">
            <a:avLst/>
          </a:prstGeom>
        </p:spPr>
      </p:pic>
    </p:spTree>
    <p:extLst>
      <p:ext uri="{BB962C8B-B14F-4D97-AF65-F5344CB8AC3E}">
        <p14:creationId xmlns:p14="http://schemas.microsoft.com/office/powerpoint/2010/main" val="121662403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ctr" defTabSz="914377" rtl="0" eaLnBrk="1" latinLnBrk="0" hangingPunct="1">
        <a:lnSpc>
          <a:spcPct val="90000"/>
        </a:lnSpc>
        <a:spcBef>
          <a:spcPts val="1000"/>
        </a:spcBef>
        <a:buFont typeface="Arial" panose="020B0604020202020204" pitchFamily="34" charset="0"/>
        <a:buNone/>
        <a:defRPr sz="6600" kern="1200">
          <a:solidFill>
            <a:srgbClr val="19ABAB"/>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86F7EB-EFB4-420F-87EE-E03905AF233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22A619-E7EF-4DA8-8214-ED0D36153D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454C6C-C088-4AEC-BBD6-51085B052747}"/>
              </a:ext>
            </a:extLst>
          </p:cNvPr>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D06A1A-2BDF-4DD0-AB83-1CE8503744DC}" type="datetimeFigureOut">
              <a:rPr lang="en-GB" smtClean="0"/>
              <a:t>18/04/2023</a:t>
            </a:fld>
            <a:endParaRPr lang="en-GB"/>
          </a:p>
        </p:txBody>
      </p:sp>
      <p:sp>
        <p:nvSpPr>
          <p:cNvPr id="5" name="Footer Placeholder 4">
            <a:extLst>
              <a:ext uri="{FF2B5EF4-FFF2-40B4-BE49-F238E27FC236}">
                <a16:creationId xmlns:a16="http://schemas.microsoft.com/office/drawing/2014/main" id="{AB95BADA-0897-4B93-B7AD-B5F6494E07D8}"/>
              </a:ext>
            </a:extLst>
          </p:cNvPr>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4F2BFDB-C0BB-4807-BCCC-99A1EE85B11B}"/>
              </a:ext>
            </a:extLst>
          </p:cNvPr>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B4461-2CAA-4702-AB0C-1FC9407384A3}" type="slidenum">
              <a:rPr lang="en-GB" smtClean="0"/>
              <a:t>‹#›</a:t>
            </a:fld>
            <a:endParaRPr lang="en-GB"/>
          </a:p>
        </p:txBody>
      </p:sp>
      <p:pic>
        <p:nvPicPr>
          <p:cNvPr id="7" name="Picture 6">
            <a:extLst>
              <a:ext uri="{FF2B5EF4-FFF2-40B4-BE49-F238E27FC236}">
                <a16:creationId xmlns:a16="http://schemas.microsoft.com/office/drawing/2014/main" id="{96CE0A3B-9D6D-4B77-A8A7-BD5C9E833DAE}"/>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9010429" y="230187"/>
            <a:ext cx="3037827"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A463830-F39E-4474-B0D6-A2655763F122}"/>
              </a:ext>
            </a:extLst>
          </p:cNvPr>
          <p:cNvSpPr/>
          <p:nvPr userDrawn="1"/>
        </p:nvSpPr>
        <p:spPr>
          <a:xfrm>
            <a:off x="0" y="6037006"/>
            <a:ext cx="12192000" cy="820994"/>
          </a:xfrm>
          <a:prstGeom prst="rect">
            <a:avLst/>
          </a:prstGeom>
          <a:solidFill>
            <a:srgbClr val="EC632B"/>
          </a:solidFill>
          <a:ln>
            <a:solidFill>
              <a:srgbClr val="EC6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8">
            <a:extLst>
              <a:ext uri="{FF2B5EF4-FFF2-40B4-BE49-F238E27FC236}">
                <a16:creationId xmlns:a16="http://schemas.microsoft.com/office/drawing/2014/main" id="{87856769-EFD7-49C4-BFD4-2EC6F7312D5F}"/>
              </a:ext>
            </a:extLst>
          </p:cNvPr>
          <p:cNvSpPr txBox="1"/>
          <p:nvPr userDrawn="1"/>
        </p:nvSpPr>
        <p:spPr>
          <a:xfrm>
            <a:off x="117987" y="6185893"/>
            <a:ext cx="11942916" cy="553998"/>
          </a:xfrm>
          <a:prstGeom prst="rect">
            <a:avLst/>
          </a:prstGeom>
          <a:noFill/>
        </p:spPr>
        <p:txBody>
          <a:bodyPr wrap="square" rtlCol="0">
            <a:spAutoFit/>
          </a:bodyPr>
          <a:lstStyle/>
          <a:p>
            <a:pPr algn="r"/>
            <a:r>
              <a:rPr lang="en-GB" sz="3000">
                <a:solidFill>
                  <a:schemeClr val="bg1"/>
                </a:solidFill>
              </a:rPr>
              <a:t>#BePartOfTheSolution</a:t>
            </a:r>
          </a:p>
        </p:txBody>
      </p:sp>
      <p:pic>
        <p:nvPicPr>
          <p:cNvPr id="10" name="Picture 9" descr="Icon&#10;&#10;Description automatically generated">
            <a:extLst>
              <a:ext uri="{FF2B5EF4-FFF2-40B4-BE49-F238E27FC236}">
                <a16:creationId xmlns:a16="http://schemas.microsoft.com/office/drawing/2014/main" id="{5238A6D8-6B77-45E7-AE3C-ACAE9A19806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580" y="2169690"/>
            <a:ext cx="891495" cy="667492"/>
          </a:xfrm>
          <a:prstGeom prst="rect">
            <a:avLst/>
          </a:prstGeom>
        </p:spPr>
      </p:pic>
      <p:pic>
        <p:nvPicPr>
          <p:cNvPr id="11" name="Picture 10" descr="Icon&#10;&#10;Description automatically generated">
            <a:extLst>
              <a:ext uri="{FF2B5EF4-FFF2-40B4-BE49-F238E27FC236}">
                <a16:creationId xmlns:a16="http://schemas.microsoft.com/office/drawing/2014/main" id="{91CECAA3-FD70-48CB-8120-7FD3A70C13E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3457" y="5230823"/>
            <a:ext cx="1164761" cy="872095"/>
          </a:xfrm>
          <a:prstGeom prst="rect">
            <a:avLst/>
          </a:prstGeom>
        </p:spPr>
      </p:pic>
      <p:pic>
        <p:nvPicPr>
          <p:cNvPr id="12" name="Picture 11" descr="Icon&#10;&#10;Description automatically generated">
            <a:extLst>
              <a:ext uri="{FF2B5EF4-FFF2-40B4-BE49-F238E27FC236}">
                <a16:creationId xmlns:a16="http://schemas.microsoft.com/office/drawing/2014/main" id="{D6E0FE8B-4B5C-49D1-A6BF-FC3918C9AE7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242792" y="4751128"/>
            <a:ext cx="1273789" cy="953729"/>
          </a:xfrm>
          <a:prstGeom prst="rect">
            <a:avLst/>
          </a:prstGeom>
        </p:spPr>
      </p:pic>
      <p:pic>
        <p:nvPicPr>
          <p:cNvPr id="13" name="Picture 12" descr="Icon&#10;&#10;Description automatically generated">
            <a:extLst>
              <a:ext uri="{FF2B5EF4-FFF2-40B4-BE49-F238E27FC236}">
                <a16:creationId xmlns:a16="http://schemas.microsoft.com/office/drawing/2014/main" id="{9B466C2C-9192-425C-A691-7807DB06D8A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133278" y="1536160"/>
            <a:ext cx="1273791" cy="953729"/>
          </a:xfrm>
          <a:prstGeom prst="rect">
            <a:avLst/>
          </a:prstGeom>
        </p:spPr>
      </p:pic>
      <p:pic>
        <p:nvPicPr>
          <p:cNvPr id="14" name="Picture 13" descr="Uos-UHS_Partnership_RGB_v1-.png">
            <a:extLst>
              <a:ext uri="{FF2B5EF4-FFF2-40B4-BE49-F238E27FC236}">
                <a16:creationId xmlns:a16="http://schemas.microsoft.com/office/drawing/2014/main" id="{4CD4CB7E-964A-4C6E-97BF-25BCFF6973C6}"/>
              </a:ext>
            </a:extLst>
          </p:cNvPr>
          <p:cNvPicPr>
            <a:picLocks noChangeAspect="1"/>
          </p:cNvPicPr>
          <p:nvPr userDrawn="1"/>
        </p:nvPicPr>
        <p:blipFill>
          <a:blip r:embed="rId18" cstate="print"/>
          <a:stretch>
            <a:fillRect/>
          </a:stretch>
        </p:blipFill>
        <p:spPr>
          <a:xfrm>
            <a:off x="285825" y="6311909"/>
            <a:ext cx="6271377" cy="427595"/>
          </a:xfrm>
          <a:prstGeom prst="rect">
            <a:avLst/>
          </a:prstGeom>
        </p:spPr>
      </p:pic>
    </p:spTree>
    <p:extLst>
      <p:ext uri="{BB962C8B-B14F-4D97-AF65-F5344CB8AC3E}">
        <p14:creationId xmlns:p14="http://schemas.microsoft.com/office/powerpoint/2010/main" val="318672441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1057C0-010C-403B-981F-67113DF4454A}"/>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37EE4B-1810-4792-9DB2-8383B51EC6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4E8ECA-9716-4603-85F3-42FB9FA9CEFB}"/>
              </a:ext>
            </a:extLst>
          </p:cNvPr>
          <p:cNvSpPr>
            <a:spLocks noGrp="1"/>
          </p:cNvSpPr>
          <p:nvPr>
            <p:ph type="dt" sz="half" idx="2"/>
          </p:nvPr>
        </p:nvSpPr>
        <p:spPr>
          <a:xfrm>
            <a:off x="838200" y="635636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C5AC9F1-48FA-4CDB-B62D-69557BA498E8}" type="datetimeFigureOut">
              <a:rPr lang="en-GB" smtClean="0"/>
              <a:t>18/04/2023</a:t>
            </a:fld>
            <a:endParaRPr lang="en-GB"/>
          </a:p>
        </p:txBody>
      </p:sp>
      <p:sp>
        <p:nvSpPr>
          <p:cNvPr id="5" name="Footer Placeholder 4">
            <a:extLst>
              <a:ext uri="{FF2B5EF4-FFF2-40B4-BE49-F238E27FC236}">
                <a16:creationId xmlns:a16="http://schemas.microsoft.com/office/drawing/2014/main" id="{043C384F-405B-42CC-9035-C0BC22790D5E}"/>
              </a:ext>
            </a:extLst>
          </p:cNvPr>
          <p:cNvSpPr>
            <a:spLocks noGrp="1"/>
          </p:cNvSpPr>
          <p:nvPr>
            <p:ph type="ftr" sz="quarter" idx="3"/>
          </p:nvPr>
        </p:nvSpPr>
        <p:spPr>
          <a:xfrm>
            <a:off x="4038600" y="635636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472FF1-4C04-40C2-8ADA-057EDE2EF3EE}"/>
              </a:ext>
            </a:extLst>
          </p:cNvPr>
          <p:cNvSpPr>
            <a:spLocks noGrp="1"/>
          </p:cNvSpPr>
          <p:nvPr>
            <p:ph type="sldNum" sz="quarter" idx="4"/>
          </p:nvPr>
        </p:nvSpPr>
        <p:spPr>
          <a:xfrm>
            <a:off x="8610600" y="635636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B90D74-8ACD-4647-81B3-B800474E30B1}" type="slidenum">
              <a:rPr lang="en-GB" smtClean="0"/>
              <a:t>‹#›</a:t>
            </a:fld>
            <a:endParaRPr lang="en-GB"/>
          </a:p>
        </p:txBody>
      </p:sp>
      <p:sp>
        <p:nvSpPr>
          <p:cNvPr id="7" name="Rectangle 6">
            <a:extLst>
              <a:ext uri="{FF2B5EF4-FFF2-40B4-BE49-F238E27FC236}">
                <a16:creationId xmlns:a16="http://schemas.microsoft.com/office/drawing/2014/main" id="{12284E5E-AF70-45DE-A598-F6747905B3DB}"/>
              </a:ext>
            </a:extLst>
          </p:cNvPr>
          <p:cNvSpPr/>
          <p:nvPr userDrawn="1"/>
        </p:nvSpPr>
        <p:spPr>
          <a:xfrm>
            <a:off x="0" y="6037006"/>
            <a:ext cx="12192000" cy="820994"/>
          </a:xfrm>
          <a:prstGeom prst="rect">
            <a:avLst/>
          </a:prstGeom>
          <a:solidFill>
            <a:srgbClr val="EC632B"/>
          </a:solidFill>
          <a:ln>
            <a:solidFill>
              <a:srgbClr val="EC6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8" name="TextBox 7">
            <a:extLst>
              <a:ext uri="{FF2B5EF4-FFF2-40B4-BE49-F238E27FC236}">
                <a16:creationId xmlns:a16="http://schemas.microsoft.com/office/drawing/2014/main" id="{9E89147A-C657-4B14-9DFF-C37BAB1987DF}"/>
              </a:ext>
            </a:extLst>
          </p:cNvPr>
          <p:cNvSpPr txBox="1"/>
          <p:nvPr userDrawn="1"/>
        </p:nvSpPr>
        <p:spPr>
          <a:xfrm>
            <a:off x="117987" y="6185893"/>
            <a:ext cx="11942916" cy="438710"/>
          </a:xfrm>
          <a:prstGeom prst="rect">
            <a:avLst/>
          </a:prstGeom>
          <a:noFill/>
        </p:spPr>
        <p:txBody>
          <a:bodyPr wrap="square" rtlCol="0">
            <a:spAutoFit/>
          </a:bodyPr>
          <a:lstStyle/>
          <a:p>
            <a:pPr algn="r"/>
            <a:r>
              <a:rPr lang="en-GB" sz="2251">
                <a:solidFill>
                  <a:schemeClr val="bg1"/>
                </a:solidFill>
              </a:rPr>
              <a:t>#BePartOfTheSolution</a:t>
            </a:r>
          </a:p>
        </p:txBody>
      </p:sp>
      <p:pic>
        <p:nvPicPr>
          <p:cNvPr id="9" name="Picture 8" descr="Icon&#10;&#10;Description automatically generated">
            <a:extLst>
              <a:ext uri="{FF2B5EF4-FFF2-40B4-BE49-F238E27FC236}">
                <a16:creationId xmlns:a16="http://schemas.microsoft.com/office/drawing/2014/main" id="{05DDD1DC-0D7C-4E42-BF76-7D6A25B37B0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580" y="2169690"/>
            <a:ext cx="891495" cy="667492"/>
          </a:xfrm>
          <a:prstGeom prst="rect">
            <a:avLst/>
          </a:prstGeom>
        </p:spPr>
      </p:pic>
      <p:pic>
        <p:nvPicPr>
          <p:cNvPr id="10" name="Picture 9" descr="Icon&#10;&#10;Description automatically generated">
            <a:extLst>
              <a:ext uri="{FF2B5EF4-FFF2-40B4-BE49-F238E27FC236}">
                <a16:creationId xmlns:a16="http://schemas.microsoft.com/office/drawing/2014/main" id="{28F42C00-D3B0-4866-B714-10CF3156554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3457" y="5230825"/>
            <a:ext cx="1164761" cy="872095"/>
          </a:xfrm>
          <a:prstGeom prst="rect">
            <a:avLst/>
          </a:prstGeom>
        </p:spPr>
      </p:pic>
      <p:pic>
        <p:nvPicPr>
          <p:cNvPr id="11" name="Picture 10" descr="Icon&#10;&#10;Description automatically generated">
            <a:extLst>
              <a:ext uri="{FF2B5EF4-FFF2-40B4-BE49-F238E27FC236}">
                <a16:creationId xmlns:a16="http://schemas.microsoft.com/office/drawing/2014/main" id="{0C9A8B6D-3DC8-4D7C-AF86-FFF16C0A738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242792" y="4751130"/>
            <a:ext cx="1273789" cy="953729"/>
          </a:xfrm>
          <a:prstGeom prst="rect">
            <a:avLst/>
          </a:prstGeom>
        </p:spPr>
      </p:pic>
      <p:pic>
        <p:nvPicPr>
          <p:cNvPr id="12" name="Picture 11" descr="Icon&#10;&#10;Description automatically generated">
            <a:extLst>
              <a:ext uri="{FF2B5EF4-FFF2-40B4-BE49-F238E27FC236}">
                <a16:creationId xmlns:a16="http://schemas.microsoft.com/office/drawing/2014/main" id="{8A493F60-7096-4CAC-87C8-21A0D9EC929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133279" y="1536160"/>
            <a:ext cx="1273791" cy="953729"/>
          </a:xfrm>
          <a:prstGeom prst="rect">
            <a:avLst/>
          </a:prstGeom>
        </p:spPr>
      </p:pic>
    </p:spTree>
    <p:extLst>
      <p:ext uri="{BB962C8B-B14F-4D97-AF65-F5344CB8AC3E}">
        <p14:creationId xmlns:p14="http://schemas.microsoft.com/office/powerpoint/2010/main" val="294872799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AC9F1-48FA-4CDB-B62D-69557BA498E8}" type="datetimeFigureOut">
              <a:rPr lang="en-GB" smtClean="0"/>
              <a:t>18/04/2023</a:t>
            </a:fld>
            <a:endParaRPr lang="en-GB"/>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90D74-8ACD-4647-81B3-B800474E30B1}" type="slidenum">
              <a:rPr lang="en-GB" smtClean="0"/>
              <a:t>‹#›</a:t>
            </a:fld>
            <a:endParaRPr lang="en-GB"/>
          </a:p>
        </p:txBody>
      </p:sp>
      <p:sp>
        <p:nvSpPr>
          <p:cNvPr id="7" name="Rectangle 6">
            <a:extLst>
              <a:ext uri="{FF2B5EF4-FFF2-40B4-BE49-F238E27FC236}">
                <a16:creationId xmlns:a16="http://schemas.microsoft.com/office/drawing/2014/main" id="{66E4BB82-FFF3-4CB6-84F6-4F34B01D364D}"/>
              </a:ext>
            </a:extLst>
          </p:cNvPr>
          <p:cNvSpPr/>
          <p:nvPr userDrawn="1"/>
        </p:nvSpPr>
        <p:spPr>
          <a:xfrm>
            <a:off x="0" y="6037006"/>
            <a:ext cx="12192000" cy="820994"/>
          </a:xfrm>
          <a:prstGeom prst="rect">
            <a:avLst/>
          </a:prstGeom>
          <a:solidFill>
            <a:srgbClr val="EC632B"/>
          </a:solidFill>
          <a:ln>
            <a:solidFill>
              <a:srgbClr val="EC6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a:extLst>
              <a:ext uri="{FF2B5EF4-FFF2-40B4-BE49-F238E27FC236}">
                <a16:creationId xmlns:a16="http://schemas.microsoft.com/office/drawing/2014/main" id="{6E4B02E5-8D29-42C1-AD2B-928FF901E692}"/>
              </a:ext>
            </a:extLst>
          </p:cNvPr>
          <p:cNvSpPr txBox="1"/>
          <p:nvPr userDrawn="1"/>
        </p:nvSpPr>
        <p:spPr>
          <a:xfrm>
            <a:off x="117987" y="6185893"/>
            <a:ext cx="11942916" cy="553998"/>
          </a:xfrm>
          <a:prstGeom prst="rect">
            <a:avLst/>
          </a:prstGeom>
          <a:noFill/>
        </p:spPr>
        <p:txBody>
          <a:bodyPr wrap="square" rtlCol="0">
            <a:spAutoFit/>
          </a:bodyPr>
          <a:lstStyle/>
          <a:p>
            <a:pPr algn="r"/>
            <a:r>
              <a:rPr lang="en-GB" sz="3000">
                <a:solidFill>
                  <a:schemeClr val="bg1"/>
                </a:solidFill>
              </a:rPr>
              <a:t>#BePartOfTheSolution</a:t>
            </a:r>
          </a:p>
        </p:txBody>
      </p:sp>
      <p:pic>
        <p:nvPicPr>
          <p:cNvPr id="9" name="Picture 8" descr="Icon&#10;&#10;Description automatically generated">
            <a:extLst>
              <a:ext uri="{FF2B5EF4-FFF2-40B4-BE49-F238E27FC236}">
                <a16:creationId xmlns:a16="http://schemas.microsoft.com/office/drawing/2014/main" id="{74B580AD-FD08-4061-B67D-FDFCF3A552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580" y="2169690"/>
            <a:ext cx="891495" cy="667492"/>
          </a:xfrm>
          <a:prstGeom prst="rect">
            <a:avLst/>
          </a:prstGeom>
        </p:spPr>
      </p:pic>
      <p:pic>
        <p:nvPicPr>
          <p:cNvPr id="10" name="Picture 9" descr="Icon&#10;&#10;Description automatically generated">
            <a:extLst>
              <a:ext uri="{FF2B5EF4-FFF2-40B4-BE49-F238E27FC236}">
                <a16:creationId xmlns:a16="http://schemas.microsoft.com/office/drawing/2014/main" id="{85CF9D51-68D6-468A-8571-5923828E950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3457" y="5230823"/>
            <a:ext cx="1164761" cy="872095"/>
          </a:xfrm>
          <a:prstGeom prst="rect">
            <a:avLst/>
          </a:prstGeom>
        </p:spPr>
      </p:pic>
      <p:pic>
        <p:nvPicPr>
          <p:cNvPr id="11" name="Picture 10" descr="Icon&#10;&#10;Description automatically generated">
            <a:extLst>
              <a:ext uri="{FF2B5EF4-FFF2-40B4-BE49-F238E27FC236}">
                <a16:creationId xmlns:a16="http://schemas.microsoft.com/office/drawing/2014/main" id="{B6EC02A7-DA66-42A2-A2E9-989FC41B8DA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242792" y="4751128"/>
            <a:ext cx="1273789" cy="953729"/>
          </a:xfrm>
          <a:prstGeom prst="rect">
            <a:avLst/>
          </a:prstGeom>
        </p:spPr>
      </p:pic>
      <p:pic>
        <p:nvPicPr>
          <p:cNvPr id="12" name="Picture 11" descr="Icon&#10;&#10;Description automatically generated">
            <a:extLst>
              <a:ext uri="{FF2B5EF4-FFF2-40B4-BE49-F238E27FC236}">
                <a16:creationId xmlns:a16="http://schemas.microsoft.com/office/drawing/2014/main" id="{03674B9A-781C-420F-8307-9840E700F36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133278" y="1536160"/>
            <a:ext cx="1273791" cy="953729"/>
          </a:xfrm>
          <a:prstGeom prst="rect">
            <a:avLst/>
          </a:prstGeom>
        </p:spPr>
      </p:pic>
    </p:spTree>
    <p:extLst>
      <p:ext uri="{BB962C8B-B14F-4D97-AF65-F5344CB8AC3E}">
        <p14:creationId xmlns:p14="http://schemas.microsoft.com/office/powerpoint/2010/main" val="219526168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12192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a:extLst>
              <a:ext uri="{FF2B5EF4-FFF2-40B4-BE49-F238E27FC236}">
                <a16:creationId xmlns:a16="http://schemas.microsoft.com/office/drawing/2014/main" id="{1377AABF-BC98-4767-8227-1CF974E5104F}"/>
              </a:ext>
            </a:extLst>
          </p:cNvPr>
          <p:cNvSpPr txBox="1"/>
          <p:nvPr userDrawn="1"/>
        </p:nvSpPr>
        <p:spPr>
          <a:xfrm>
            <a:off x="117986" y="6185893"/>
            <a:ext cx="11942916"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6A7FE84F-3E24-4C54-936F-A3D2EBF435E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0885" y="1694072"/>
            <a:ext cx="1636220" cy="1225092"/>
          </a:xfrm>
          <a:prstGeom prst="rect">
            <a:avLst/>
          </a:prstGeom>
        </p:spPr>
      </p:pic>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4496" y="4700271"/>
            <a:ext cx="1494639" cy="1119085"/>
          </a:xfrm>
          <a:prstGeom prst="rect">
            <a:avLst/>
          </a:prstGeom>
        </p:spPr>
      </p:pic>
      <p:pic>
        <p:nvPicPr>
          <p:cNvPr id="11" name="Picture 10" descr="Icon&#10;&#10;Description automatically generated">
            <a:extLst>
              <a:ext uri="{FF2B5EF4-FFF2-40B4-BE49-F238E27FC236}">
                <a16:creationId xmlns:a16="http://schemas.microsoft.com/office/drawing/2014/main" id="{AA698595-900B-415D-AB11-EDB19A8DA29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871858" y="3989611"/>
            <a:ext cx="1958717" cy="1466557"/>
          </a:xfrm>
          <a:prstGeom prst="rect">
            <a:avLst/>
          </a:prstGeom>
        </p:spPr>
      </p:pic>
      <p:pic>
        <p:nvPicPr>
          <p:cNvPr id="12" name="Picture 11" descr="Icon&#10;&#10;Description automatically generated">
            <a:extLst>
              <a:ext uri="{FF2B5EF4-FFF2-40B4-BE49-F238E27FC236}">
                <a16:creationId xmlns:a16="http://schemas.microsoft.com/office/drawing/2014/main" id="{1E086582-60F7-4906-98ED-2AD61EFF6BD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24682" y="1694072"/>
            <a:ext cx="1636220" cy="1225092"/>
          </a:xfrm>
          <a:prstGeom prst="rect">
            <a:avLst/>
          </a:prstGeom>
        </p:spPr>
      </p:pic>
    </p:spTree>
    <p:extLst>
      <p:ext uri="{BB962C8B-B14F-4D97-AF65-F5344CB8AC3E}">
        <p14:creationId xmlns:p14="http://schemas.microsoft.com/office/powerpoint/2010/main" val="336318893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18/04/2023</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12192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a:extLst>
              <a:ext uri="{FF2B5EF4-FFF2-40B4-BE49-F238E27FC236}">
                <a16:creationId xmlns:a16="http://schemas.microsoft.com/office/drawing/2014/main" id="{1377AABF-BC98-4767-8227-1CF974E5104F}"/>
              </a:ext>
            </a:extLst>
          </p:cNvPr>
          <p:cNvSpPr txBox="1"/>
          <p:nvPr userDrawn="1"/>
        </p:nvSpPr>
        <p:spPr>
          <a:xfrm>
            <a:off x="117986" y="6185893"/>
            <a:ext cx="11942916"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6A7FE84F-3E24-4C54-936F-A3D2EBF435E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0885" y="1694072"/>
            <a:ext cx="1636220" cy="1225092"/>
          </a:xfrm>
          <a:prstGeom prst="rect">
            <a:avLst/>
          </a:prstGeom>
        </p:spPr>
      </p:pic>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4496" y="4700271"/>
            <a:ext cx="1494639" cy="1119085"/>
          </a:xfrm>
          <a:prstGeom prst="rect">
            <a:avLst/>
          </a:prstGeom>
        </p:spPr>
      </p:pic>
      <p:pic>
        <p:nvPicPr>
          <p:cNvPr id="11" name="Picture 10" descr="Icon&#10;&#10;Description automatically generated">
            <a:extLst>
              <a:ext uri="{FF2B5EF4-FFF2-40B4-BE49-F238E27FC236}">
                <a16:creationId xmlns:a16="http://schemas.microsoft.com/office/drawing/2014/main" id="{AA698595-900B-415D-AB11-EDB19A8DA29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871858" y="3989611"/>
            <a:ext cx="1958717" cy="1466557"/>
          </a:xfrm>
          <a:prstGeom prst="rect">
            <a:avLst/>
          </a:prstGeom>
        </p:spPr>
      </p:pic>
      <p:pic>
        <p:nvPicPr>
          <p:cNvPr id="12" name="Picture 11" descr="Icon&#10;&#10;Description automatically generated">
            <a:extLst>
              <a:ext uri="{FF2B5EF4-FFF2-40B4-BE49-F238E27FC236}">
                <a16:creationId xmlns:a16="http://schemas.microsoft.com/office/drawing/2014/main" id="{1E086582-60F7-4906-98ED-2AD61EFF6BD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424682" y="1694072"/>
            <a:ext cx="1636220" cy="1225092"/>
          </a:xfrm>
          <a:prstGeom prst="rect">
            <a:avLst/>
          </a:prstGeom>
        </p:spPr>
      </p:pic>
    </p:spTree>
    <p:extLst>
      <p:ext uri="{BB962C8B-B14F-4D97-AF65-F5344CB8AC3E}">
        <p14:creationId xmlns:p14="http://schemas.microsoft.com/office/powerpoint/2010/main" val="9349707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6.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57.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2.xml"/><Relationship Id="rId4" Type="http://schemas.openxmlformats.org/officeDocument/2006/relationships/hyperlink" Target="https://www.youtube.com/watch?v=i0ZabxXmH4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youtube.com/watch?v=W3T988K2DR4&amp;feature=youtu.be" TargetMode="Externa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iaOm-eF9p-8" TargetMode="External"/><Relationship Id="rId2" Type="http://schemas.openxmlformats.org/officeDocument/2006/relationships/hyperlink" Target="https://www.youtube.com/watch?v=poFrVc0M_Uc" TargetMode="External"/><Relationship Id="rId1" Type="http://schemas.openxmlformats.org/officeDocument/2006/relationships/slideLayout" Target="../slideLayouts/slideLayout6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hyperlink" Target="https://www.gov.uk/guidance/the-r-number-in-the-uk" TargetMode="External"/><Relationship Id="rId2" Type="http://schemas.openxmlformats.org/officeDocument/2006/relationships/notesSlide" Target="../notesSlides/notesSlide2.xml"/><Relationship Id="rId1" Type="http://schemas.openxmlformats.org/officeDocument/2006/relationships/slideLayout" Target="../slideLayouts/slideLayout62.xml"/><Relationship Id="rId5" Type="http://schemas.openxmlformats.org/officeDocument/2006/relationships/hyperlink" Target="https://pixabay.com/en/ruler-inch-measure-centimeter-41055/" TargetMode="Externa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eBxRkUrOJSM" TargetMode="External"/><Relationship Id="rId2" Type="http://schemas.openxmlformats.org/officeDocument/2006/relationships/hyperlink" Target="https://www.youtube.com/watch?v=CBYyVW66hD8" TargetMode="External"/><Relationship Id="rId1" Type="http://schemas.openxmlformats.org/officeDocument/2006/relationships/slideLayout" Target="../slideLayouts/slideLayout62.xml"/><Relationship Id="rId5" Type="http://schemas.openxmlformats.org/officeDocument/2006/relationships/image" Target="../media/image43.jpeg"/><Relationship Id="rId4" Type="http://schemas.openxmlformats.org/officeDocument/2006/relationships/hyperlink" Target="https://www.youtube.com/watch?v=KaBqrQYvBb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2.xml"/><Relationship Id="rId6" Type="http://schemas.openxmlformats.org/officeDocument/2006/relationships/hyperlink" Target="https://www.youtube.com/watch?v=1CUrxdTd1bc&amp;feature=youtu.be" TargetMode="External"/><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2.xml"/><Relationship Id="rId6" Type="http://schemas.microsoft.com/office/2007/relationships/hdphoto" Target="../media/hdphoto2.wdp"/><Relationship Id="rId5" Type="http://schemas.openxmlformats.org/officeDocument/2006/relationships/image" Target="../media/image5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eur03.safelinks.protection.outlook.com/?url=https%3A%2F%2Fyoutu.be%2FTmXXl7X70nI&amp;data=04%7C01%7CD.M.Lovelock%40soton.ac.uk%7Cdec161609a814dfea1b708d8986d306c%7C4a5378f929f44d3ebe89669d03ada9d8%7C0%7C0%7C637426942025016982%7CUnknown%7CTWFpbGZsb3d8eyJWIjoiMC4wLjAwMDAiLCJQIjoiV2luMzIiLCJBTiI6Ik1haWwiLCJXVCI6Mn0%3D%7C1000&amp;sdata=CebLk7s5HfPtd7h20HRaTvU3sjUKo%2BUubw60lhCwc2Y%3D&amp;reserved=0" TargetMode="Externa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7.png"/><Relationship Id="rId4"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hyperlink" Target="http://www.jiscpas.ac.uk/"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0.png"/><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emf"/><Relationship Id="rId7" Type="http://schemas.openxmlformats.org/officeDocument/2006/relationships/image" Target="../media/image67.emf"/><Relationship Id="rId2" Type="http://schemas.openxmlformats.org/officeDocument/2006/relationships/image" Target="../media/image62.emf"/><Relationship Id="rId1" Type="http://schemas.openxmlformats.org/officeDocument/2006/relationships/slideLayout" Target="../slideLayouts/slideLayout6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WDLHOl44XO4" TargetMode="Externa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5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34A4EB-03C7-4F34-A057-49BFBCAA3252}"/>
              </a:ext>
            </a:extLst>
          </p:cNvPr>
          <p:cNvSpPr>
            <a:spLocks noGrp="1"/>
          </p:cNvSpPr>
          <p:nvPr>
            <p:ph type="title"/>
          </p:nvPr>
        </p:nvSpPr>
        <p:spPr>
          <a:xfrm>
            <a:off x="6053668" y="803330"/>
            <a:ext cx="5314536" cy="1325563"/>
          </a:xfrm>
        </p:spPr>
        <p:txBody>
          <a:bodyPr>
            <a:normAutofit/>
          </a:bodyPr>
          <a:lstStyle/>
          <a:p>
            <a:pPr algn="ctr"/>
            <a:r>
              <a:rPr lang="en-GB" sz="2800" b="1">
                <a:latin typeface="Gill Sans MT" panose="020B0502020104020203" pitchFamily="34" charset="0"/>
                <a:ea typeface="Calibri" panose="020F0502020204030204" pitchFamily="34" charset="0"/>
                <a:cs typeface="Times New Roman" panose="02020603050405020304" pitchFamily="18" charset="0"/>
              </a:rPr>
              <a:t>COVID-19 </a:t>
            </a:r>
            <a:br>
              <a:rPr lang="en-GB" sz="2800" b="1">
                <a:latin typeface="Gill Sans MT" panose="020B0502020104020203" pitchFamily="34" charset="0"/>
                <a:ea typeface="Calibri" panose="020F0502020204030204" pitchFamily="34" charset="0"/>
                <a:cs typeface="Times New Roman" panose="02020603050405020304" pitchFamily="18" charset="0"/>
              </a:rPr>
            </a:br>
            <a:r>
              <a:rPr lang="en-GB" sz="2800" b="1">
                <a:latin typeface="Gill Sans MT" panose="020B0502020104020203" pitchFamily="34" charset="0"/>
                <a:ea typeface="Calibri" panose="020F0502020204030204" pitchFamily="34" charset="0"/>
                <a:cs typeface="Times New Roman" panose="02020603050405020304" pitchFamily="18" charset="0"/>
              </a:rPr>
              <a:t>Young Health Champions </a:t>
            </a:r>
            <a:endParaRPr lang="en-GB" sz="2800" b="1">
              <a:latin typeface="Gill Sans MT" panose="020B0502020104020203" pitchFamily="34" charset="0"/>
            </a:endParaRPr>
          </a:p>
        </p:txBody>
      </p:sp>
      <p:sp>
        <p:nvSpPr>
          <p:cNvPr id="13" name="Freeform: Shape 12">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5438829" cy="5840279"/>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a:solidFill>
                <a:prstClr val="white"/>
              </a:solidFill>
              <a:latin typeface="Calibri" panose="020F0502020204030204"/>
            </a:endParaRPr>
          </a:p>
        </p:txBody>
      </p:sp>
      <p:pic>
        <p:nvPicPr>
          <p:cNvPr id="8" name="Picture 7" descr="RSPH RGB Logo.jpg">
            <a:extLst>
              <a:ext uri="{FF2B5EF4-FFF2-40B4-BE49-F238E27FC236}">
                <a16:creationId xmlns:a16="http://schemas.microsoft.com/office/drawing/2014/main" id="{729EB448-5656-4699-A853-3B5AEE055C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33" y="1641045"/>
            <a:ext cx="3835488" cy="1639671"/>
          </a:xfrm>
          <a:prstGeom prst="rect">
            <a:avLst/>
          </a:prstGeom>
        </p:spPr>
      </p:pic>
      <p:graphicFrame>
        <p:nvGraphicFramePr>
          <p:cNvPr id="7" name="Content Placeholder 6">
            <a:extLst>
              <a:ext uri="{FF2B5EF4-FFF2-40B4-BE49-F238E27FC236}">
                <a16:creationId xmlns:a16="http://schemas.microsoft.com/office/drawing/2014/main" id="{F511D903-7D1B-40D7-8CF4-18D6E3519736}"/>
              </a:ext>
            </a:extLst>
          </p:cNvPr>
          <p:cNvGraphicFramePr>
            <a:graphicFrameLocks noGrp="1"/>
          </p:cNvGraphicFramePr>
          <p:nvPr>
            <p:ph idx="1"/>
            <p:extLst>
              <p:ext uri="{D42A27DB-BD31-4B8C-83A1-F6EECF244321}">
                <p14:modId xmlns:p14="http://schemas.microsoft.com/office/powerpoint/2010/main" val="1261788054"/>
              </p:ext>
            </p:extLst>
          </p:nvPr>
        </p:nvGraphicFramePr>
        <p:xfrm>
          <a:off x="6053673" y="1969484"/>
          <a:ext cx="5438829" cy="3685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person with the mouth open&#10;&#10;Description automatically generated with medium confidence">
            <a:extLst>
              <a:ext uri="{FF2B5EF4-FFF2-40B4-BE49-F238E27FC236}">
                <a16:creationId xmlns:a16="http://schemas.microsoft.com/office/drawing/2014/main" id="{478D0029-AE8F-4F9F-BF98-6C29E735D2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2751" y="-110763"/>
            <a:ext cx="5876468" cy="5876468"/>
          </a:xfrm>
          <a:prstGeom prst="rect">
            <a:avLst/>
          </a:prstGeom>
        </p:spPr>
      </p:pic>
    </p:spTree>
    <p:extLst>
      <p:ext uri="{BB962C8B-B14F-4D97-AF65-F5344CB8AC3E}">
        <p14:creationId xmlns:p14="http://schemas.microsoft.com/office/powerpoint/2010/main" val="185950220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oy, vector graphics&#10;&#10;Description automatically generated">
            <a:extLst>
              <a:ext uri="{FF2B5EF4-FFF2-40B4-BE49-F238E27FC236}">
                <a16:creationId xmlns:a16="http://schemas.microsoft.com/office/drawing/2014/main" id="{C67FB4D0-908C-46F5-ABE3-306AE703A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210" y="1252382"/>
            <a:ext cx="1757521" cy="2304793"/>
          </a:xfrm>
          <a:prstGeom prst="rect">
            <a:avLst/>
          </a:prstGeom>
        </p:spPr>
      </p:pic>
      <p:sp>
        <p:nvSpPr>
          <p:cNvPr id="8" name="Thought Bubble: Cloud 7">
            <a:extLst>
              <a:ext uri="{FF2B5EF4-FFF2-40B4-BE49-F238E27FC236}">
                <a16:creationId xmlns:a16="http://schemas.microsoft.com/office/drawing/2014/main" id="{DCF8EF7C-C92F-4A75-82B9-10A54085B74F}"/>
              </a:ext>
            </a:extLst>
          </p:cNvPr>
          <p:cNvSpPr/>
          <p:nvPr/>
        </p:nvSpPr>
        <p:spPr>
          <a:xfrm>
            <a:off x="3029866" y="1642677"/>
            <a:ext cx="2747643" cy="1960603"/>
          </a:xfrm>
          <a:prstGeom prst="cloudCallout">
            <a:avLst>
              <a:gd name="adj1" fmla="val -55124"/>
              <a:gd name="adj2" fmla="val 4465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I know I’m a bit</a:t>
            </a:r>
          </a:p>
          <a:p>
            <a:pPr algn="ctr"/>
            <a:r>
              <a:rPr lang="en-US" sz="2000">
                <a:latin typeface="Gill Sans MT" panose="020B0502020104020203" pitchFamily="34" charset="0"/>
              </a:rPr>
              <a:t> over-weight but does that make me more at risk?</a:t>
            </a:r>
            <a:endParaRPr lang="en-GB" sz="2000">
              <a:latin typeface="Gill Sans MT" panose="020B0502020104020203" pitchFamily="34" charset="0"/>
            </a:endParaRPr>
          </a:p>
        </p:txBody>
      </p:sp>
      <p:sp>
        <p:nvSpPr>
          <p:cNvPr id="9" name="Thought Bubble: Cloud 8">
            <a:extLst>
              <a:ext uri="{FF2B5EF4-FFF2-40B4-BE49-F238E27FC236}">
                <a16:creationId xmlns:a16="http://schemas.microsoft.com/office/drawing/2014/main" id="{AC508595-CAE6-49CD-9FB9-9C352EF0E6F7}"/>
              </a:ext>
            </a:extLst>
          </p:cNvPr>
          <p:cNvSpPr/>
          <p:nvPr/>
        </p:nvSpPr>
        <p:spPr>
          <a:xfrm>
            <a:off x="4995821" y="3605268"/>
            <a:ext cx="3319676" cy="1028815"/>
          </a:xfrm>
          <a:prstGeom prst="cloudCallout">
            <a:avLst>
              <a:gd name="adj1" fmla="val -65275"/>
              <a:gd name="adj2" fmla="val -20214"/>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Does age increase my risk?</a:t>
            </a:r>
            <a:endParaRPr lang="en-GB" sz="2000">
              <a:latin typeface="Gill Sans MT" panose="020B0502020104020203" pitchFamily="34" charset="0"/>
            </a:endParaRPr>
          </a:p>
        </p:txBody>
      </p:sp>
      <p:sp>
        <p:nvSpPr>
          <p:cNvPr id="13" name="Thought Bubble: Cloud 12">
            <a:extLst>
              <a:ext uri="{FF2B5EF4-FFF2-40B4-BE49-F238E27FC236}">
                <a16:creationId xmlns:a16="http://schemas.microsoft.com/office/drawing/2014/main" id="{1300AF52-3048-4BD1-AD0A-864AB87C2EF3}"/>
              </a:ext>
            </a:extLst>
          </p:cNvPr>
          <p:cNvSpPr/>
          <p:nvPr/>
        </p:nvSpPr>
        <p:spPr>
          <a:xfrm>
            <a:off x="7657596" y="39330"/>
            <a:ext cx="2716272" cy="1036412"/>
          </a:xfrm>
          <a:prstGeom prst="cloudCallout">
            <a:avLst>
              <a:gd name="adj1" fmla="val -18213"/>
              <a:gd name="adj2" fmla="val 103132"/>
            </a:avLst>
          </a:prstGeom>
          <a:solidFill>
            <a:srgbClr val="FF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Am I more at risk?</a:t>
            </a:r>
            <a:endParaRPr lang="en-GB" sz="2000">
              <a:latin typeface="Gill Sans MT" panose="020B0502020104020203" pitchFamily="34" charset="0"/>
            </a:endParaRPr>
          </a:p>
        </p:txBody>
      </p:sp>
      <p:sp>
        <p:nvSpPr>
          <p:cNvPr id="14" name="Thought Bubble: Cloud 13">
            <a:extLst>
              <a:ext uri="{FF2B5EF4-FFF2-40B4-BE49-F238E27FC236}">
                <a16:creationId xmlns:a16="http://schemas.microsoft.com/office/drawing/2014/main" id="{70F11C0B-A7E4-4168-80D3-C6E7A465FFE0}"/>
              </a:ext>
            </a:extLst>
          </p:cNvPr>
          <p:cNvSpPr/>
          <p:nvPr/>
        </p:nvSpPr>
        <p:spPr>
          <a:xfrm>
            <a:off x="8520734" y="2405388"/>
            <a:ext cx="2144189" cy="1754327"/>
          </a:xfrm>
          <a:prstGeom prst="cloudCallout">
            <a:avLst>
              <a:gd name="adj1" fmla="val -24506"/>
              <a:gd name="adj2" fmla="val 78370"/>
            </a:avLst>
          </a:prstGeom>
          <a:solidFill>
            <a:srgbClr val="E36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What about me? Am I at risk?</a:t>
            </a:r>
            <a:endParaRPr lang="en-GB" sz="2000">
              <a:latin typeface="Gill Sans MT" panose="020B0502020104020203" pitchFamily="34" charset="0"/>
            </a:endParaRPr>
          </a:p>
        </p:txBody>
      </p:sp>
      <p:sp>
        <p:nvSpPr>
          <p:cNvPr id="17" name="TextBox 16">
            <a:extLst>
              <a:ext uri="{FF2B5EF4-FFF2-40B4-BE49-F238E27FC236}">
                <a16:creationId xmlns:a16="http://schemas.microsoft.com/office/drawing/2014/main" id="{1CBE9EFF-899F-4165-BCA1-E6E97479766D}"/>
              </a:ext>
            </a:extLst>
          </p:cNvPr>
          <p:cNvSpPr txBox="1"/>
          <p:nvPr/>
        </p:nvSpPr>
        <p:spPr>
          <a:xfrm>
            <a:off x="5448013" y="1020158"/>
            <a:ext cx="2356727" cy="1754326"/>
          </a:xfrm>
          <a:prstGeom prst="rect">
            <a:avLst/>
          </a:prstGeom>
          <a:noFill/>
        </p:spPr>
        <p:txBody>
          <a:bodyPr wrap="square">
            <a:spAutoFit/>
          </a:bodyPr>
          <a:lstStyle/>
          <a:p>
            <a:pPr algn="ctr"/>
            <a:r>
              <a:rPr lang="en-US" sz="3600" b="1">
                <a:solidFill>
                  <a:schemeClr val="accent1">
                    <a:lumMod val="50000"/>
                  </a:schemeClr>
                </a:solidFill>
                <a:latin typeface="Gill Sans MT" panose="020B0502020104020203" pitchFamily="34" charset="0"/>
              </a:rPr>
              <a:t>Who’s most at risk?</a:t>
            </a:r>
            <a:endParaRPr lang="en-GB" sz="3600" b="1">
              <a:solidFill>
                <a:schemeClr val="accent1">
                  <a:lumMod val="50000"/>
                </a:schemeClr>
              </a:solidFill>
              <a:latin typeface="Gill Sans MT" panose="020B0502020104020203" pitchFamily="34" charset="0"/>
            </a:endParaRPr>
          </a:p>
        </p:txBody>
      </p:sp>
      <p:pic>
        <p:nvPicPr>
          <p:cNvPr id="18" name="Picture 17" descr="Icon&#10;&#10;Description automatically generated">
            <a:extLst>
              <a:ext uri="{FF2B5EF4-FFF2-40B4-BE49-F238E27FC236}">
                <a16:creationId xmlns:a16="http://schemas.microsoft.com/office/drawing/2014/main" id="{4E6E4380-6052-4D62-A567-4A7E2E72C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520" y="642736"/>
            <a:ext cx="1706135" cy="1706135"/>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2E20CBEE-466D-4FCC-AC32-F2EF26F59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599" y="3656445"/>
            <a:ext cx="2412747" cy="2412747"/>
          </a:xfrm>
          <a:prstGeom prst="rect">
            <a:avLst/>
          </a:prstGeom>
        </p:spPr>
      </p:pic>
      <p:pic>
        <p:nvPicPr>
          <p:cNvPr id="26" name="Picture 25" descr="Icon&#10;&#10;Description automatically generated">
            <a:extLst>
              <a:ext uri="{FF2B5EF4-FFF2-40B4-BE49-F238E27FC236}">
                <a16:creationId xmlns:a16="http://schemas.microsoft.com/office/drawing/2014/main" id="{ABF4E6AB-9360-4E73-A756-224829808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8247" y="4279651"/>
            <a:ext cx="1600201" cy="1600201"/>
          </a:xfrm>
          <a:prstGeom prst="rect">
            <a:avLst/>
          </a:prstGeom>
        </p:spPr>
      </p:pic>
      <p:sp>
        <p:nvSpPr>
          <p:cNvPr id="2" name="Rectangle: Rounded Corners 1">
            <a:extLst>
              <a:ext uri="{FF2B5EF4-FFF2-40B4-BE49-F238E27FC236}">
                <a16:creationId xmlns:a16="http://schemas.microsoft.com/office/drawing/2014/main" id="{09BD5D9E-8063-451B-ADDF-90542C5DD669}"/>
              </a:ext>
            </a:extLst>
          </p:cNvPr>
          <p:cNvSpPr/>
          <p:nvPr/>
        </p:nvSpPr>
        <p:spPr>
          <a:xfrm>
            <a:off x="204498" y="133350"/>
            <a:ext cx="1257511" cy="4827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Activity 3</a:t>
            </a:r>
            <a:endParaRPr lang="en-GB" sz="2000">
              <a:latin typeface="Gill Sans MT" panose="020B0502020104020203"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5C05CF74-B0B5-47E6-8D23-574FD2478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4911" y="2942895"/>
            <a:ext cx="1279976" cy="3124312"/>
          </a:xfrm>
          <a:prstGeom prst="rect">
            <a:avLst/>
          </a:prstGeom>
        </p:spPr>
      </p:pic>
      <p:sp>
        <p:nvSpPr>
          <p:cNvPr id="7" name="Thought Bubble: Cloud 6">
            <a:extLst>
              <a:ext uri="{FF2B5EF4-FFF2-40B4-BE49-F238E27FC236}">
                <a16:creationId xmlns:a16="http://schemas.microsoft.com/office/drawing/2014/main" id="{980EC934-8391-4081-822A-3A43BE174EEE}"/>
              </a:ext>
            </a:extLst>
          </p:cNvPr>
          <p:cNvSpPr/>
          <p:nvPr/>
        </p:nvSpPr>
        <p:spPr>
          <a:xfrm>
            <a:off x="3249345" y="75364"/>
            <a:ext cx="3959635" cy="1081447"/>
          </a:xfrm>
          <a:prstGeom prst="cloudCallout">
            <a:avLst>
              <a:gd name="adj1" fmla="val -51771"/>
              <a:gd name="adj2" fmla="val 80368"/>
            </a:avLst>
          </a:prstGeom>
          <a:solidFill>
            <a:srgbClr val="D30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I’m only young…  I can’t be at risk – right?</a:t>
            </a:r>
            <a:endParaRPr lang="en-GB" sz="2000">
              <a:latin typeface="Gill Sans MT" panose="020B0502020104020203" pitchFamily="34" charset="0"/>
            </a:endParaRPr>
          </a:p>
        </p:txBody>
      </p:sp>
    </p:spTree>
    <p:extLst>
      <p:ext uri="{BB962C8B-B14F-4D97-AF65-F5344CB8AC3E}">
        <p14:creationId xmlns:p14="http://schemas.microsoft.com/office/powerpoint/2010/main" val="38393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19E503-0FD3-4904-93DE-FC632354E3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2896" y="1690696"/>
            <a:ext cx="1339547" cy="4351339"/>
          </a:xfrm>
        </p:spPr>
      </p:pic>
      <p:sp>
        <p:nvSpPr>
          <p:cNvPr id="6" name="Rectangle: Rounded Corners 5">
            <a:extLst>
              <a:ext uri="{FF2B5EF4-FFF2-40B4-BE49-F238E27FC236}">
                <a16:creationId xmlns:a16="http://schemas.microsoft.com/office/drawing/2014/main" id="{1BE9F822-4A1E-48D6-B0AA-19123726B9DB}"/>
              </a:ext>
            </a:extLst>
          </p:cNvPr>
          <p:cNvSpPr/>
          <p:nvPr/>
        </p:nvSpPr>
        <p:spPr>
          <a:xfrm>
            <a:off x="5090991" y="1690696"/>
            <a:ext cx="3311824" cy="2504661"/>
          </a:xfrm>
          <a:prstGeom prst="roundRect">
            <a:avLst/>
          </a:prstGeom>
          <a:solidFill>
            <a:srgbClr val="E36CA6"/>
          </a:solidFill>
          <a:ln>
            <a:solidFill>
              <a:srgbClr val="E36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Gill Sans MT" panose="020B0502020104020203" pitchFamily="34" charset="0"/>
              </a:rPr>
              <a:t>Identify the factors that place these people at more risk of severe illness.</a:t>
            </a:r>
            <a:endParaRPr lang="en-GB" sz="2800">
              <a:latin typeface="Gill Sans MT" panose="020B0502020104020203" pitchFamily="34" charset="0"/>
            </a:endParaRPr>
          </a:p>
        </p:txBody>
      </p:sp>
      <p:sp>
        <p:nvSpPr>
          <p:cNvPr id="7" name="Rectangle: Rounded Corners 6">
            <a:extLst>
              <a:ext uri="{FF2B5EF4-FFF2-40B4-BE49-F238E27FC236}">
                <a16:creationId xmlns:a16="http://schemas.microsoft.com/office/drawing/2014/main" id="{A92D419B-38D1-4A98-8238-1AAB5596A468}"/>
              </a:ext>
            </a:extLst>
          </p:cNvPr>
          <p:cNvSpPr/>
          <p:nvPr/>
        </p:nvSpPr>
        <p:spPr>
          <a:xfrm>
            <a:off x="338370" y="183578"/>
            <a:ext cx="1484244" cy="575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Activity 3</a:t>
            </a:r>
            <a:endParaRPr lang="en-GB" sz="2000">
              <a:latin typeface="Gill Sans MT" panose="020B0502020104020203" pitchFamily="34" charset="0"/>
            </a:endParaRPr>
          </a:p>
        </p:txBody>
      </p:sp>
      <p:pic>
        <p:nvPicPr>
          <p:cNvPr id="2" name="Picture 1">
            <a:extLst>
              <a:ext uri="{FF2B5EF4-FFF2-40B4-BE49-F238E27FC236}">
                <a16:creationId xmlns:a16="http://schemas.microsoft.com/office/drawing/2014/main" id="{045978DB-C4F4-40DB-92DB-F26174D9E444}"/>
              </a:ext>
            </a:extLst>
          </p:cNvPr>
          <p:cNvPicPr>
            <a:picLocks noChangeAspect="1"/>
          </p:cNvPicPr>
          <p:nvPr/>
        </p:nvPicPr>
        <p:blipFill>
          <a:blip r:embed="rId3"/>
          <a:stretch>
            <a:fillRect/>
          </a:stretch>
        </p:blipFill>
        <p:spPr>
          <a:xfrm>
            <a:off x="4123766" y="183578"/>
            <a:ext cx="2062384" cy="1367821"/>
          </a:xfrm>
          <a:prstGeom prst="rect">
            <a:avLst/>
          </a:prstGeom>
        </p:spPr>
      </p:pic>
      <p:pic>
        <p:nvPicPr>
          <p:cNvPr id="3" name="Picture 2">
            <a:extLst>
              <a:ext uri="{FF2B5EF4-FFF2-40B4-BE49-F238E27FC236}">
                <a16:creationId xmlns:a16="http://schemas.microsoft.com/office/drawing/2014/main" id="{A173AA35-644C-4A47-A4C7-ED655F81070F}"/>
              </a:ext>
            </a:extLst>
          </p:cNvPr>
          <p:cNvPicPr>
            <a:picLocks noChangeAspect="1"/>
          </p:cNvPicPr>
          <p:nvPr/>
        </p:nvPicPr>
        <p:blipFill>
          <a:blip r:embed="rId4"/>
          <a:stretch>
            <a:fillRect/>
          </a:stretch>
        </p:blipFill>
        <p:spPr>
          <a:xfrm>
            <a:off x="8479823" y="183578"/>
            <a:ext cx="2419931" cy="1606985"/>
          </a:xfrm>
          <a:prstGeom prst="rect">
            <a:avLst/>
          </a:prstGeom>
        </p:spPr>
      </p:pic>
      <p:pic>
        <p:nvPicPr>
          <p:cNvPr id="11" name="Picture 10">
            <a:extLst>
              <a:ext uri="{FF2B5EF4-FFF2-40B4-BE49-F238E27FC236}">
                <a16:creationId xmlns:a16="http://schemas.microsoft.com/office/drawing/2014/main" id="{FA686326-A13F-483A-A967-61DADB1417B0}"/>
              </a:ext>
            </a:extLst>
          </p:cNvPr>
          <p:cNvPicPr>
            <a:picLocks noChangeAspect="1"/>
          </p:cNvPicPr>
          <p:nvPr/>
        </p:nvPicPr>
        <p:blipFill>
          <a:blip r:embed="rId5"/>
          <a:stretch>
            <a:fillRect/>
          </a:stretch>
        </p:blipFill>
        <p:spPr>
          <a:xfrm>
            <a:off x="2553557" y="2257310"/>
            <a:ext cx="2236320" cy="1486546"/>
          </a:xfrm>
          <a:prstGeom prst="rect">
            <a:avLst/>
          </a:prstGeom>
        </p:spPr>
      </p:pic>
      <p:pic>
        <p:nvPicPr>
          <p:cNvPr id="12" name="Picture 11">
            <a:extLst>
              <a:ext uri="{FF2B5EF4-FFF2-40B4-BE49-F238E27FC236}">
                <a16:creationId xmlns:a16="http://schemas.microsoft.com/office/drawing/2014/main" id="{2476C771-1694-469F-B8CF-3D37C10606CF}"/>
              </a:ext>
            </a:extLst>
          </p:cNvPr>
          <p:cNvPicPr>
            <a:picLocks noChangeAspect="1"/>
          </p:cNvPicPr>
          <p:nvPr/>
        </p:nvPicPr>
        <p:blipFill>
          <a:blip r:embed="rId6"/>
          <a:stretch>
            <a:fillRect/>
          </a:stretch>
        </p:blipFill>
        <p:spPr>
          <a:xfrm>
            <a:off x="8955526" y="2297938"/>
            <a:ext cx="2426320" cy="1606984"/>
          </a:xfrm>
          <a:prstGeom prst="rect">
            <a:avLst/>
          </a:prstGeom>
        </p:spPr>
      </p:pic>
      <p:pic>
        <p:nvPicPr>
          <p:cNvPr id="13" name="Picture 12">
            <a:extLst>
              <a:ext uri="{FF2B5EF4-FFF2-40B4-BE49-F238E27FC236}">
                <a16:creationId xmlns:a16="http://schemas.microsoft.com/office/drawing/2014/main" id="{5CB8B5C0-562C-4289-BAFF-9A7BEFE8ACF9}"/>
              </a:ext>
            </a:extLst>
          </p:cNvPr>
          <p:cNvPicPr>
            <a:picLocks noChangeAspect="1"/>
          </p:cNvPicPr>
          <p:nvPr/>
        </p:nvPicPr>
        <p:blipFill>
          <a:blip r:embed="rId7"/>
          <a:stretch>
            <a:fillRect/>
          </a:stretch>
        </p:blipFill>
        <p:spPr>
          <a:xfrm>
            <a:off x="3483712" y="4385924"/>
            <a:ext cx="2238565" cy="1486547"/>
          </a:xfrm>
          <a:prstGeom prst="rect">
            <a:avLst/>
          </a:prstGeom>
        </p:spPr>
      </p:pic>
      <p:pic>
        <p:nvPicPr>
          <p:cNvPr id="14" name="Picture 13">
            <a:extLst>
              <a:ext uri="{FF2B5EF4-FFF2-40B4-BE49-F238E27FC236}">
                <a16:creationId xmlns:a16="http://schemas.microsoft.com/office/drawing/2014/main" id="{62B69ACA-CE43-412B-BE86-C95477748CFE}"/>
              </a:ext>
            </a:extLst>
          </p:cNvPr>
          <p:cNvPicPr>
            <a:picLocks noChangeAspect="1"/>
          </p:cNvPicPr>
          <p:nvPr/>
        </p:nvPicPr>
        <p:blipFill>
          <a:blip r:embed="rId8"/>
          <a:stretch>
            <a:fillRect/>
          </a:stretch>
        </p:blipFill>
        <p:spPr>
          <a:xfrm>
            <a:off x="7407742" y="4412298"/>
            <a:ext cx="2144163" cy="1433800"/>
          </a:xfrm>
          <a:prstGeom prst="rect">
            <a:avLst/>
          </a:prstGeom>
        </p:spPr>
      </p:pic>
    </p:spTree>
    <p:extLst>
      <p:ext uri="{BB962C8B-B14F-4D97-AF65-F5344CB8AC3E}">
        <p14:creationId xmlns:p14="http://schemas.microsoft.com/office/powerpoint/2010/main" val="2458442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31DE1-F569-4D25-B14D-D8F00C9B4829}"/>
              </a:ext>
            </a:extLst>
          </p:cNvPr>
          <p:cNvSpPr>
            <a:spLocks noGrp="1"/>
          </p:cNvSpPr>
          <p:nvPr>
            <p:ph type="title" idx="4294967295"/>
          </p:nvPr>
        </p:nvSpPr>
        <p:spPr>
          <a:xfrm>
            <a:off x="482886" y="62839"/>
            <a:ext cx="8467725" cy="1143000"/>
          </a:xfrm>
        </p:spPr>
        <p:txBody>
          <a:bodyPr>
            <a:normAutofit fontScale="90000"/>
          </a:bodyPr>
          <a:lstStyle/>
          <a:p>
            <a:pPr algn="ctr"/>
            <a:br>
              <a:rPr lang="en-GB" sz="3600" b="1">
                <a:solidFill>
                  <a:schemeClr val="accent1">
                    <a:lumMod val="50000"/>
                  </a:schemeClr>
                </a:solidFill>
                <a:latin typeface="Gill Sans MT" panose="020B0502020104020203" pitchFamily="34" charset="0"/>
              </a:rPr>
            </a:br>
            <a:r>
              <a:rPr lang="en-GB" b="1">
                <a:solidFill>
                  <a:schemeClr val="accent1">
                    <a:lumMod val="50000"/>
                  </a:schemeClr>
                </a:solidFill>
                <a:latin typeface="Gill Sans MT" panose="020B0502020104020203" pitchFamily="34" charset="0"/>
              </a:rPr>
              <a:t>What is the Coronavirus?</a:t>
            </a:r>
          </a:p>
        </p:txBody>
      </p:sp>
      <p:sp>
        <p:nvSpPr>
          <p:cNvPr id="3" name="Content Placeholder 2">
            <a:extLst>
              <a:ext uri="{FF2B5EF4-FFF2-40B4-BE49-F238E27FC236}">
                <a16:creationId xmlns:a16="http://schemas.microsoft.com/office/drawing/2014/main" id="{88758830-7857-439A-88D6-BFCFBF020D6F}"/>
              </a:ext>
            </a:extLst>
          </p:cNvPr>
          <p:cNvSpPr>
            <a:spLocks noGrp="1"/>
          </p:cNvSpPr>
          <p:nvPr>
            <p:ph idx="4294967295"/>
          </p:nvPr>
        </p:nvSpPr>
        <p:spPr>
          <a:xfrm>
            <a:off x="2239768" y="1268413"/>
            <a:ext cx="7194550" cy="4525962"/>
          </a:xfrm>
        </p:spPr>
        <p:txBody>
          <a:bodyPr vert="horz" lIns="91440" tIns="45720" rIns="91440" bIns="45720" rtlCol="0" anchor="t">
            <a:normAutofit lnSpcReduction="10000"/>
          </a:bodyPr>
          <a:lstStyle/>
          <a:p>
            <a:r>
              <a:rPr lang="en-GB" sz="2000">
                <a:solidFill>
                  <a:schemeClr val="accent1">
                    <a:lumMod val="75000"/>
                  </a:schemeClr>
                </a:solidFill>
                <a:latin typeface="Gill Sans MT"/>
              </a:rPr>
              <a:t>COVID-19 is a thought to be a zoonotic disease caused by the Sars-CoV-2 virus, otherwise known as the coronavirus. </a:t>
            </a:r>
            <a:endParaRPr lang="en-GB" sz="2000">
              <a:solidFill>
                <a:schemeClr val="accent1">
                  <a:lumMod val="75000"/>
                </a:schemeClr>
              </a:solidFill>
              <a:latin typeface="Gill Sans MT"/>
              <a:cs typeface="Calibri"/>
            </a:endParaRPr>
          </a:p>
          <a:p>
            <a:endParaRPr lang="en-GB" sz="2000">
              <a:solidFill>
                <a:schemeClr val="accent1">
                  <a:lumMod val="75000"/>
                </a:schemeClr>
              </a:solidFill>
              <a:latin typeface="Gill Sans MT"/>
            </a:endParaRPr>
          </a:p>
          <a:p>
            <a:r>
              <a:rPr lang="en-GB" sz="2000">
                <a:solidFill>
                  <a:schemeClr val="accent1">
                    <a:lumMod val="75000"/>
                  </a:schemeClr>
                </a:solidFill>
                <a:latin typeface="Gill Sans MT"/>
              </a:rPr>
              <a:t>Zoonotic diseases are caused by bacteria and viruses that spread between animals and humans.</a:t>
            </a:r>
            <a:endParaRPr lang="en-GB" sz="2000">
              <a:solidFill>
                <a:schemeClr val="accent1">
                  <a:lumMod val="75000"/>
                </a:schemeClr>
              </a:solidFill>
              <a:latin typeface="Gill Sans MT"/>
              <a:cs typeface="Calibri"/>
            </a:endParaRPr>
          </a:p>
          <a:p>
            <a:endParaRPr lang="en-GB" sz="6600">
              <a:solidFill>
                <a:schemeClr val="accent1">
                  <a:lumMod val="75000"/>
                </a:schemeClr>
              </a:solidFill>
              <a:latin typeface="Gill Sans MT"/>
            </a:endParaRPr>
          </a:p>
          <a:p>
            <a:r>
              <a:rPr lang="en-GB" sz="2000">
                <a:solidFill>
                  <a:schemeClr val="accent1">
                    <a:lumMod val="75000"/>
                  </a:schemeClr>
                </a:solidFill>
                <a:latin typeface="Gill Sans MT"/>
              </a:rPr>
              <a:t>Coronavirus is highly transmissible and whilst most people who catch it have a mild illness and recover quickly some can become very ill requiring hospital treatment.</a:t>
            </a:r>
          </a:p>
          <a:p>
            <a:endParaRPr lang="en-GB" sz="2000">
              <a:solidFill>
                <a:schemeClr val="accent1">
                  <a:lumMod val="75000"/>
                </a:schemeClr>
              </a:solidFill>
              <a:latin typeface="Gill Sans MT"/>
            </a:endParaRPr>
          </a:p>
          <a:p>
            <a:r>
              <a:rPr lang="en-GB" sz="2000">
                <a:solidFill>
                  <a:schemeClr val="accent1">
                    <a:lumMod val="75000"/>
                  </a:schemeClr>
                </a:solidFill>
                <a:latin typeface="Gill Sans MT"/>
              </a:rPr>
              <a:t>This is why preventing the spread is vital and the Government has put measures in place to do this. </a:t>
            </a:r>
            <a:endParaRPr lang="en-GB" sz="2000">
              <a:solidFill>
                <a:schemeClr val="accent1">
                  <a:lumMod val="75000"/>
                </a:schemeClr>
              </a:solidFill>
              <a:latin typeface="Gill Sans MT" panose="020B0502020104020203" pitchFamily="34" charset="0"/>
            </a:endParaRPr>
          </a:p>
        </p:txBody>
      </p:sp>
      <p:pic>
        <p:nvPicPr>
          <p:cNvPr id="4" name="Picture 3">
            <a:extLst>
              <a:ext uri="{FF2B5EF4-FFF2-40B4-BE49-F238E27FC236}">
                <a16:creationId xmlns:a16="http://schemas.microsoft.com/office/drawing/2014/main" id="{4844E8BC-8805-4F6F-8AAE-D0507C3BE0CD}"/>
              </a:ext>
            </a:extLst>
          </p:cNvPr>
          <p:cNvPicPr>
            <a:picLocks noChangeAspect="1"/>
          </p:cNvPicPr>
          <p:nvPr/>
        </p:nvPicPr>
        <p:blipFill rotWithShape="1">
          <a:blip r:embed="rId2">
            <a:extLst>
              <a:ext uri="{28A0092B-C50C-407E-A947-70E740481C1C}">
                <a14:useLocalDpi xmlns:a14="http://schemas.microsoft.com/office/drawing/2010/main" val="0"/>
              </a:ext>
            </a:extLst>
          </a:blip>
          <a:srcRect l="23625" t="39644" r="22849" b="42663"/>
          <a:stretch/>
        </p:blipFill>
        <p:spPr>
          <a:xfrm>
            <a:off x="5446774" y="2276880"/>
            <a:ext cx="4685219" cy="1760559"/>
          </a:xfrm>
          <a:prstGeom prst="rect">
            <a:avLst/>
          </a:prstGeom>
        </p:spPr>
      </p:pic>
      <p:pic>
        <p:nvPicPr>
          <p:cNvPr id="6" name="Picture 5">
            <a:extLst>
              <a:ext uri="{FF2B5EF4-FFF2-40B4-BE49-F238E27FC236}">
                <a16:creationId xmlns:a16="http://schemas.microsoft.com/office/drawing/2014/main" id="{7DBE466D-DF24-4D11-8A8A-287D96458D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91744" y="2132864"/>
            <a:ext cx="2006560" cy="2281101"/>
          </a:xfrm>
          <a:prstGeom prst="rect">
            <a:avLst/>
          </a:prstGeom>
        </p:spPr>
      </p:pic>
      <p:sp>
        <p:nvSpPr>
          <p:cNvPr id="5" name="Rectangle: Rounded Corners 4">
            <a:extLst>
              <a:ext uri="{FF2B5EF4-FFF2-40B4-BE49-F238E27FC236}">
                <a16:creationId xmlns:a16="http://schemas.microsoft.com/office/drawing/2014/main" id="{DC6929FB-D96B-4607-9DCA-4F3E2FBAED20}"/>
              </a:ext>
            </a:extLst>
          </p:cNvPr>
          <p:cNvSpPr/>
          <p:nvPr/>
        </p:nvSpPr>
        <p:spPr>
          <a:xfrm>
            <a:off x="273829" y="125413"/>
            <a:ext cx="1152940" cy="496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Activity 4</a:t>
            </a:r>
            <a:endParaRPr lang="en-GB">
              <a:latin typeface="Gill Sans MT" panose="020B0502020104020203" pitchFamily="34" charset="0"/>
            </a:endParaRPr>
          </a:p>
        </p:txBody>
      </p:sp>
      <p:sp>
        <p:nvSpPr>
          <p:cNvPr id="7" name="Rectangle 6">
            <a:extLst>
              <a:ext uri="{FF2B5EF4-FFF2-40B4-BE49-F238E27FC236}">
                <a16:creationId xmlns:a16="http://schemas.microsoft.com/office/drawing/2014/main" id="{945D00E5-67BD-4A80-A552-2C6BC9429F0F}"/>
              </a:ext>
            </a:extLst>
          </p:cNvPr>
          <p:cNvSpPr/>
          <p:nvPr/>
        </p:nvSpPr>
        <p:spPr>
          <a:xfrm>
            <a:off x="6886937" y="5569059"/>
            <a:ext cx="4127348" cy="369332"/>
          </a:xfrm>
          <a:prstGeom prst="rect">
            <a:avLst/>
          </a:prstGeom>
        </p:spPr>
        <p:txBody>
          <a:bodyPr wrap="none">
            <a:spAutoFit/>
          </a:bodyPr>
          <a:lstStyle/>
          <a:p>
            <a:r>
              <a:rPr lang="en-GB">
                <a:hlinkClick r:id="rId4"/>
              </a:rPr>
              <a:t>Coronavirus disease (COVID-19) - YouTube</a:t>
            </a:r>
            <a:endParaRPr lang="en-GB"/>
          </a:p>
        </p:txBody>
      </p:sp>
    </p:spTree>
    <p:extLst>
      <p:ext uri="{BB962C8B-B14F-4D97-AF65-F5344CB8AC3E}">
        <p14:creationId xmlns:p14="http://schemas.microsoft.com/office/powerpoint/2010/main" val="155953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24A8EF5D-3B8A-4C6C-91AB-2EFA35CA3508}"/>
              </a:ext>
            </a:extLst>
          </p:cNvPr>
          <p:cNvSpPr txBox="1">
            <a:spLocks/>
          </p:cNvSpPr>
          <p:nvPr/>
        </p:nvSpPr>
        <p:spPr>
          <a:xfrm>
            <a:off x="1643448" y="319797"/>
            <a:ext cx="6904639" cy="5707379"/>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GB" sz="4300" b="1">
                <a:solidFill>
                  <a:schemeClr val="accent1">
                    <a:lumMod val="50000"/>
                  </a:schemeClr>
                </a:solidFill>
                <a:latin typeface="Gill Sans MT" panose="020B0502020104020203" pitchFamily="34" charset="0"/>
              </a:rPr>
              <a:t>This isn’t new Science!</a:t>
            </a:r>
          </a:p>
          <a:p>
            <a:pPr>
              <a:spcBef>
                <a:spcPts val="0"/>
              </a:spcBef>
            </a:pPr>
            <a:endParaRPr lang="en-GB" sz="4400" b="1">
              <a:solidFill>
                <a:srgbClr val="0F243E"/>
              </a:solidFill>
              <a:latin typeface="Gill Sans MT"/>
            </a:endParaRPr>
          </a:p>
          <a:p>
            <a:pPr marL="0" indent="0">
              <a:spcBef>
                <a:spcPts val="0"/>
              </a:spcBef>
              <a:buNone/>
            </a:pPr>
            <a:r>
              <a:rPr lang="en-GB" sz="2200">
                <a:solidFill>
                  <a:schemeClr val="accent1">
                    <a:lumMod val="75000"/>
                  </a:schemeClr>
                </a:solidFill>
                <a:latin typeface="Gill Sans MT"/>
              </a:rPr>
              <a:t>Scientists have always used this terminology to describe viruses, most of us are only just hearing about it.</a:t>
            </a:r>
          </a:p>
          <a:p>
            <a:pPr>
              <a:spcBef>
                <a:spcPts val="0"/>
              </a:spcBef>
            </a:pPr>
            <a:endParaRPr lang="en-GB" sz="2200" b="1">
              <a:solidFill>
                <a:schemeClr val="accent1">
                  <a:lumMod val="75000"/>
                </a:schemeClr>
              </a:solidFill>
              <a:latin typeface="Gill Sans MT" panose="020B0502020104020203" pitchFamily="34" charset="0"/>
            </a:endParaRPr>
          </a:p>
          <a:p>
            <a:pPr marL="0" indent="0">
              <a:spcBef>
                <a:spcPts val="0"/>
              </a:spcBef>
              <a:buNone/>
            </a:pPr>
            <a:r>
              <a:rPr lang="en-GB" sz="2200">
                <a:solidFill>
                  <a:schemeClr val="accent1">
                    <a:lumMod val="75000"/>
                  </a:schemeClr>
                </a:solidFill>
                <a:latin typeface="Gill Sans MT"/>
              </a:rPr>
              <a:t>Check out this clip from the film Contagion in 2011, you may recognise some of the terms they are discussing! </a:t>
            </a:r>
          </a:p>
          <a:p>
            <a:pPr>
              <a:spcBef>
                <a:spcPts val="0"/>
              </a:spcBef>
            </a:pPr>
            <a:endParaRPr lang="en-GB" sz="2600">
              <a:solidFill>
                <a:schemeClr val="accent1">
                  <a:lumMod val="50000"/>
                </a:schemeClr>
              </a:solidFill>
              <a:latin typeface="Gill Sans MT"/>
            </a:endParaRPr>
          </a:p>
          <a:p>
            <a:pPr>
              <a:spcBef>
                <a:spcPts val="0"/>
              </a:spcBef>
            </a:pPr>
            <a:endParaRPr lang="en-GB" sz="2600">
              <a:solidFill>
                <a:srgbClr val="0F243E"/>
              </a:solidFill>
              <a:latin typeface="Gill Sans MT"/>
            </a:endParaRPr>
          </a:p>
          <a:p>
            <a:pPr>
              <a:spcBef>
                <a:spcPts val="0"/>
              </a:spcBef>
            </a:pPr>
            <a:endParaRPr lang="en-GB" sz="2600">
              <a:solidFill>
                <a:srgbClr val="0F243E"/>
              </a:solidFill>
              <a:latin typeface="Gill Sans MT"/>
            </a:endParaRPr>
          </a:p>
          <a:p>
            <a:pPr>
              <a:spcBef>
                <a:spcPts val="0"/>
              </a:spcBef>
            </a:pPr>
            <a:endParaRPr lang="en-GB" sz="2600">
              <a:solidFill>
                <a:srgbClr val="0F243E"/>
              </a:solidFill>
              <a:latin typeface="Gill Sans MT"/>
            </a:endParaRPr>
          </a:p>
          <a:p>
            <a:pPr marL="0" indent="0">
              <a:spcBef>
                <a:spcPts val="0"/>
              </a:spcBef>
              <a:buNone/>
            </a:pPr>
            <a:r>
              <a:rPr lang="en-GB" sz="2400">
                <a:solidFill>
                  <a:srgbClr val="0F243E"/>
                </a:solidFill>
                <a:latin typeface="Gill Sans MT"/>
              </a:rPr>
              <a:t> </a:t>
            </a:r>
          </a:p>
          <a:p>
            <a:pPr>
              <a:spcBef>
                <a:spcPts val="0"/>
              </a:spcBef>
            </a:pPr>
            <a:endParaRPr lang="en-US" sz="1600" u="sng">
              <a:latin typeface="Gill Sans MT" panose="020B0502020104020203" pitchFamily="34" charset="0"/>
              <a:hlinkClick r:id="" action="ppaction://noaction"/>
            </a:endParaRPr>
          </a:p>
          <a:p>
            <a:pPr>
              <a:spcBef>
                <a:spcPts val="0"/>
              </a:spcBef>
            </a:pPr>
            <a:endParaRPr lang="en-US" sz="1600" u="sng">
              <a:latin typeface="Gill Sans MT" panose="020B0502020104020203" pitchFamily="34" charset="0"/>
              <a:hlinkClick r:id="" action="ppaction://noaction"/>
            </a:endParaRPr>
          </a:p>
          <a:p>
            <a:pPr marL="0" indent="0">
              <a:spcBef>
                <a:spcPts val="0"/>
              </a:spcBef>
              <a:buNone/>
            </a:pPr>
            <a:endParaRPr lang="en-GB" sz="2400">
              <a:solidFill>
                <a:srgbClr val="0F243E"/>
              </a:solidFill>
              <a:latin typeface="Gill Sans MT"/>
              <a:hlinkClick r:id="rId2"/>
            </a:endParaRPr>
          </a:p>
          <a:p>
            <a:pPr marL="0" indent="0">
              <a:spcBef>
                <a:spcPts val="0"/>
              </a:spcBef>
              <a:buNone/>
            </a:pPr>
            <a:r>
              <a:rPr lang="en-GB" sz="2000">
                <a:solidFill>
                  <a:srgbClr val="0F243E"/>
                </a:solidFill>
                <a:latin typeface="Gill Sans MT"/>
                <a:hlinkClick r:id="rId2"/>
              </a:rPr>
              <a:t>https://www.youtube.com/watch?v=W3T988K2DR4&amp;feature=youtu.be</a:t>
            </a:r>
            <a:r>
              <a:rPr lang="en-GB" sz="2000">
                <a:solidFill>
                  <a:srgbClr val="0F243E"/>
                </a:solidFill>
                <a:latin typeface="Gill Sans MT"/>
              </a:rPr>
              <a:t> </a:t>
            </a:r>
          </a:p>
          <a:p>
            <a:pPr>
              <a:spcBef>
                <a:spcPts val="0"/>
              </a:spcBef>
            </a:pPr>
            <a:endParaRPr lang="en-GB" sz="2400">
              <a:solidFill>
                <a:srgbClr val="0F243E"/>
              </a:solidFill>
              <a:latin typeface="Gill Sans MT"/>
            </a:endParaRPr>
          </a:p>
          <a:p>
            <a:pPr>
              <a:spcBef>
                <a:spcPts val="0"/>
              </a:spcBef>
            </a:pPr>
            <a:endParaRPr lang="en-GB" sz="2400">
              <a:solidFill>
                <a:srgbClr val="0F243E"/>
              </a:solidFill>
              <a:latin typeface="Gill Sans MT"/>
            </a:endParaRPr>
          </a:p>
          <a:p>
            <a:pPr>
              <a:spcBef>
                <a:spcPts val="0"/>
              </a:spcBef>
            </a:pPr>
            <a:endParaRPr lang="en-GB" sz="2400">
              <a:solidFill>
                <a:srgbClr val="0F243E"/>
              </a:solidFill>
              <a:latin typeface="Gill Sans MT"/>
            </a:endParaRPr>
          </a:p>
          <a:p>
            <a:pPr>
              <a:spcBef>
                <a:spcPts val="0"/>
              </a:spcBef>
            </a:pPr>
            <a:endParaRPr lang="en-GB" sz="2400">
              <a:solidFill>
                <a:srgbClr val="0F243E"/>
              </a:solidFill>
              <a:latin typeface="Gill Sans MT"/>
              <a:ea typeface="+mn-lt"/>
              <a:cs typeface="+mn-lt"/>
            </a:endParaRPr>
          </a:p>
          <a:p>
            <a:pPr>
              <a:spcBef>
                <a:spcPts val="0"/>
              </a:spcBef>
            </a:pPr>
            <a:endParaRPr lang="en-GB" sz="2400" u="sng">
              <a:solidFill>
                <a:srgbClr val="0563C1"/>
              </a:solidFill>
              <a:latin typeface="Calibri"/>
              <a:cs typeface="Calibri"/>
            </a:endParaRPr>
          </a:p>
        </p:txBody>
      </p:sp>
      <p:pic>
        <p:nvPicPr>
          <p:cNvPr id="3" name="Picture 2" descr="A picture containing text, newspaper&#10;&#10;Description automatically generated">
            <a:extLst>
              <a:ext uri="{FF2B5EF4-FFF2-40B4-BE49-F238E27FC236}">
                <a16:creationId xmlns:a16="http://schemas.microsoft.com/office/drawing/2014/main" id="{34510233-4299-4B1F-B401-F0C787A68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388" y="3013515"/>
            <a:ext cx="3701599" cy="2071872"/>
          </a:xfrm>
          <a:prstGeom prst="rect">
            <a:avLst/>
          </a:prstGeom>
        </p:spPr>
      </p:pic>
    </p:spTree>
    <p:extLst>
      <p:ext uri="{BB962C8B-B14F-4D97-AF65-F5344CB8AC3E}">
        <p14:creationId xmlns:p14="http://schemas.microsoft.com/office/powerpoint/2010/main" val="2864093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2D9CEE-ABE4-477E-B75B-CD43C7F66F1B}"/>
              </a:ext>
            </a:extLst>
          </p:cNvPr>
          <p:cNvSpPr>
            <a:spLocks noGrp="1"/>
          </p:cNvSpPr>
          <p:nvPr>
            <p:ph type="title" idx="4294967295"/>
          </p:nvPr>
        </p:nvSpPr>
        <p:spPr>
          <a:xfrm>
            <a:off x="308224" y="180134"/>
            <a:ext cx="8866597" cy="1325563"/>
          </a:xfrm>
        </p:spPr>
        <p:txBody>
          <a:bodyPr>
            <a:normAutofit/>
          </a:bodyPr>
          <a:lstStyle/>
          <a:p>
            <a:pPr algn="ctr"/>
            <a:r>
              <a:rPr lang="en-US" sz="4000" b="1">
                <a:solidFill>
                  <a:schemeClr val="accent1">
                    <a:lumMod val="50000"/>
                  </a:schemeClr>
                </a:solidFill>
                <a:latin typeface="Gill Sans MT" panose="020B0502020104020203" pitchFamily="34" charset="0"/>
              </a:rPr>
              <a:t>What does the R number mean?</a:t>
            </a:r>
            <a:endParaRPr lang="en-GB" sz="4000" b="1">
              <a:solidFill>
                <a:schemeClr val="accent1">
                  <a:lumMod val="50000"/>
                </a:schemeClr>
              </a:solidFill>
              <a:latin typeface="Gill Sans MT" panose="020B0502020104020203" pitchFamily="34" charset="0"/>
            </a:endParaRPr>
          </a:p>
        </p:txBody>
      </p:sp>
      <p:graphicFrame>
        <p:nvGraphicFramePr>
          <p:cNvPr id="6" name="Content Placeholder 5">
            <a:extLst>
              <a:ext uri="{FF2B5EF4-FFF2-40B4-BE49-F238E27FC236}">
                <a16:creationId xmlns:a16="http://schemas.microsoft.com/office/drawing/2014/main" id="{0AF4C096-2D8B-45DA-84A9-469F77E4853A}"/>
              </a:ext>
            </a:extLst>
          </p:cNvPr>
          <p:cNvGraphicFramePr>
            <a:graphicFrameLocks noGrp="1"/>
          </p:cNvGraphicFramePr>
          <p:nvPr>
            <p:ph idx="4294967295"/>
            <p:extLst>
              <p:ext uri="{D42A27DB-BD31-4B8C-83A1-F6EECF244321}">
                <p14:modId xmlns:p14="http://schemas.microsoft.com/office/powerpoint/2010/main" val="2495936765"/>
              </p:ext>
            </p:extLst>
          </p:nvPr>
        </p:nvGraphicFramePr>
        <p:xfrm>
          <a:off x="1861103" y="1690688"/>
          <a:ext cx="5175803" cy="2208508"/>
        </p:xfrm>
        <a:graphic>
          <a:graphicData uri="http://schemas.openxmlformats.org/drawingml/2006/table">
            <a:tbl>
              <a:tblPr>
                <a:tableStyleId>{5C22544A-7EE6-4342-B048-85BDC9FD1C3A}</a:tableStyleId>
              </a:tblPr>
              <a:tblGrid>
                <a:gridCol w="5175803">
                  <a:extLst>
                    <a:ext uri="{9D8B030D-6E8A-4147-A177-3AD203B41FA5}">
                      <a16:colId xmlns:a16="http://schemas.microsoft.com/office/drawing/2014/main" val="608332233"/>
                    </a:ext>
                  </a:extLst>
                </a:gridCol>
              </a:tblGrid>
              <a:tr h="2208508">
                <a:tc>
                  <a:txBody>
                    <a:bodyPr/>
                    <a:lstStyle/>
                    <a:p>
                      <a:pPr algn="l">
                        <a:lnSpc>
                          <a:spcPct val="120000"/>
                        </a:lnSpc>
                      </a:pPr>
                      <a:endParaRPr lang="en-GB" sz="2000" u="sng">
                        <a:effectLst/>
                        <a:latin typeface="Gill Sans MT" panose="020B0502020104020203" pitchFamily="34" charset="0"/>
                        <a:hlinkClick r:id="rId2"/>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2800" b="0" u="none">
                          <a:solidFill>
                            <a:schemeClr val="accent1">
                              <a:lumMod val="75000"/>
                            </a:schemeClr>
                          </a:solidFill>
                          <a:effectLst/>
                          <a:latin typeface="Gill Sans MT" panose="020B0502020104020203" pitchFamily="34" charset="0"/>
                          <a:ea typeface="Times New Roman" panose="02020603050405020304" pitchFamily="18" charset="0"/>
                          <a:cs typeface="Minion Pro"/>
                        </a:rPr>
                        <a:t>Take a look at this explanation</a:t>
                      </a:r>
                    </a:p>
                    <a:p>
                      <a:pPr algn="l">
                        <a:lnSpc>
                          <a:spcPct val="120000"/>
                        </a:lnSpc>
                      </a:pPr>
                      <a:r>
                        <a:rPr lang="en-US" sz="2400">
                          <a:latin typeface="Gill Sans MT" panose="020B0502020104020203" pitchFamily="34" charset="0"/>
                          <a:hlinkClick r:id="rId3"/>
                        </a:rPr>
                        <a:t>(199) Coronavirus R0: What is the R number and why does it matter? - BBC News - YouTube</a:t>
                      </a:r>
                      <a:endParaRPr lang="en-GB" sz="2400" u="sng">
                        <a:solidFill>
                          <a:srgbClr val="000000"/>
                        </a:solidFill>
                        <a:effectLst/>
                        <a:latin typeface="Gill Sans MT" panose="020B0502020104020203" pitchFamily="34" charset="0"/>
                        <a:ea typeface="Times New Roman" panose="02020603050405020304" pitchFamily="18" charset="0"/>
                        <a:cs typeface="Minion Pro"/>
                      </a:endParaRPr>
                    </a:p>
                  </a:txBody>
                  <a:tcPr marL="114300" marR="114300" marT="0" marB="0">
                    <a:noFill/>
                  </a:tcPr>
                </a:tc>
                <a:extLst>
                  <a:ext uri="{0D108BD9-81ED-4DB2-BD59-A6C34878D82A}">
                    <a16:rowId xmlns:a16="http://schemas.microsoft.com/office/drawing/2014/main" val="1504786315"/>
                  </a:ext>
                </a:extLst>
              </a:tr>
            </a:tbl>
          </a:graphicData>
        </a:graphic>
      </p:graphicFrame>
      <p:pic>
        <p:nvPicPr>
          <p:cNvPr id="8" name="Picture 7">
            <a:extLst>
              <a:ext uri="{FF2B5EF4-FFF2-40B4-BE49-F238E27FC236}">
                <a16:creationId xmlns:a16="http://schemas.microsoft.com/office/drawing/2014/main" id="{97A3B5AD-8DA7-415C-943E-ED46CAE51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35687" y="1690695"/>
            <a:ext cx="1624220" cy="3724851"/>
          </a:xfrm>
          <a:prstGeom prst="rect">
            <a:avLst/>
          </a:prstGeom>
        </p:spPr>
      </p:pic>
    </p:spTree>
    <p:extLst>
      <p:ext uri="{BB962C8B-B14F-4D97-AF65-F5344CB8AC3E}">
        <p14:creationId xmlns:p14="http://schemas.microsoft.com/office/powerpoint/2010/main" val="3268292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B0F9-A8E3-4B8D-8719-D9A1BA63F704}"/>
              </a:ext>
            </a:extLst>
          </p:cNvPr>
          <p:cNvSpPr txBox="1">
            <a:spLocks/>
          </p:cNvSpPr>
          <p:nvPr/>
        </p:nvSpPr>
        <p:spPr>
          <a:xfrm>
            <a:off x="689958" y="321137"/>
            <a:ext cx="9042971" cy="122829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a:solidFill>
                  <a:schemeClr val="accent1">
                    <a:lumMod val="50000"/>
                  </a:schemeClr>
                </a:solidFill>
                <a:latin typeface="Gill Sans MT" panose="020B0502020104020203" pitchFamily="34" charset="0"/>
              </a:rPr>
              <a:t>What is the current R number in the UK?</a:t>
            </a:r>
          </a:p>
        </p:txBody>
      </p:sp>
      <p:sp>
        <p:nvSpPr>
          <p:cNvPr id="3" name="Content Placeholder 2">
            <a:extLst>
              <a:ext uri="{FF2B5EF4-FFF2-40B4-BE49-F238E27FC236}">
                <a16:creationId xmlns:a16="http://schemas.microsoft.com/office/drawing/2014/main" id="{18EBC5A4-DF34-450D-8B1C-C8620FC08224}"/>
              </a:ext>
            </a:extLst>
          </p:cNvPr>
          <p:cNvSpPr txBox="1">
            <a:spLocks/>
          </p:cNvSpPr>
          <p:nvPr/>
        </p:nvSpPr>
        <p:spPr>
          <a:xfrm>
            <a:off x="2700528" y="1816243"/>
            <a:ext cx="6790944"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a:solidFill>
                  <a:srgbClr val="0070C0"/>
                </a:solidFill>
                <a:latin typeface="Gill Sans MT" panose="020B0502020104020203" pitchFamily="34" charset="0"/>
              </a:rPr>
              <a:t>Discuss the options and select your response on the scale:</a:t>
            </a:r>
          </a:p>
          <a:p>
            <a:pPr marL="0" indent="0">
              <a:buNone/>
            </a:pPr>
            <a:endParaRPr lang="en-GB" sz="2400">
              <a:solidFill>
                <a:srgbClr val="0070C0"/>
              </a:solidFill>
              <a:latin typeface="Gill Sans MT" panose="020B0502020104020203" pitchFamily="34" charset="0"/>
            </a:endParaRPr>
          </a:p>
          <a:p>
            <a:pPr marL="0" indent="0">
              <a:buNone/>
            </a:pPr>
            <a:endParaRPr lang="en-GB" sz="2400">
              <a:solidFill>
                <a:srgbClr val="0070C0"/>
              </a:solidFill>
              <a:latin typeface="Gill Sans MT" panose="020B0502020104020203" pitchFamily="34" charset="0"/>
            </a:endParaRPr>
          </a:p>
          <a:p>
            <a:pPr marL="0" indent="0">
              <a:buNone/>
            </a:pPr>
            <a:endParaRPr lang="en-GB" sz="2400">
              <a:solidFill>
                <a:srgbClr val="0070C0"/>
              </a:solidFill>
              <a:latin typeface="Gill Sans MT" panose="020B0502020104020203" pitchFamily="34" charset="0"/>
            </a:endParaRPr>
          </a:p>
          <a:p>
            <a:pPr marL="0" indent="0">
              <a:buNone/>
            </a:pPr>
            <a:r>
              <a:rPr lang="en-GB" sz="2400">
                <a:solidFill>
                  <a:srgbClr val="0070C0"/>
                </a:solidFill>
                <a:latin typeface="Gill Sans MT" panose="020B0502020104020203" pitchFamily="34" charset="0"/>
              </a:rPr>
              <a:t>Up to date R number information can be found here: </a:t>
            </a:r>
            <a:r>
              <a:rPr lang="en-GB" sz="2400">
                <a:solidFill>
                  <a:srgbClr val="0070C0"/>
                </a:solidFill>
                <a:latin typeface="Gill Sans MT" panose="020B0502020104020203" pitchFamily="34" charset="0"/>
                <a:hlinkClick r:id="rId3">
                  <a:extLst>
                    <a:ext uri="{A12FA001-AC4F-418D-AE19-62706E023703}">
                      <ahyp:hlinkClr xmlns:ahyp="http://schemas.microsoft.com/office/drawing/2018/hyperlinkcolor" val="tx"/>
                    </a:ext>
                  </a:extLst>
                </a:hlinkClick>
              </a:rPr>
              <a:t>https://www.gov.uk/guidance/the-r-number-in-the-uk</a:t>
            </a:r>
            <a:r>
              <a:rPr lang="en-GB" sz="2400">
                <a:solidFill>
                  <a:srgbClr val="0070C0"/>
                </a:solidFill>
                <a:latin typeface="Gill Sans MT" panose="020B0502020104020203" pitchFamily="34" charset="0"/>
              </a:rPr>
              <a:t> </a:t>
            </a:r>
          </a:p>
          <a:p>
            <a:pPr marL="0" indent="0">
              <a:buNone/>
            </a:pPr>
            <a:endParaRPr lang="en-GB" sz="2400">
              <a:solidFill>
                <a:srgbClr val="0070C0"/>
              </a:solidFill>
              <a:latin typeface="Gill Sans MT" panose="020B0502020104020203" pitchFamily="34" charset="0"/>
            </a:endParaRPr>
          </a:p>
          <a:p>
            <a:pPr marL="0" indent="0">
              <a:buNone/>
            </a:pPr>
            <a:r>
              <a:rPr lang="en-GB" sz="2400">
                <a:solidFill>
                  <a:srgbClr val="0070C0"/>
                </a:solidFill>
                <a:latin typeface="Gill Sans MT" panose="020B0502020104020203" pitchFamily="34" charset="0"/>
              </a:rPr>
              <a:t>It also gives a regional breakdown so you can see how our area compares with the UK</a:t>
            </a:r>
          </a:p>
          <a:p>
            <a:pPr marL="0" indent="0">
              <a:buNone/>
            </a:pPr>
            <a:endParaRPr lang="en-GB" sz="2000">
              <a:solidFill>
                <a:srgbClr val="0F243E"/>
              </a:solidFill>
              <a:latin typeface="Gill Sans MT" panose="020B0502020104020203" pitchFamily="34" charset="0"/>
            </a:endParaRPr>
          </a:p>
        </p:txBody>
      </p:sp>
      <p:pic>
        <p:nvPicPr>
          <p:cNvPr id="18" name="Picture 17">
            <a:extLst>
              <a:ext uri="{FF2B5EF4-FFF2-40B4-BE49-F238E27FC236}">
                <a16:creationId xmlns:a16="http://schemas.microsoft.com/office/drawing/2014/main" id="{E4EEC12C-C047-4990-815F-8FBB5358AA7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725" r="1776" b="36506"/>
          <a:stretch/>
        </p:blipFill>
        <p:spPr>
          <a:xfrm>
            <a:off x="3395700" y="2564905"/>
            <a:ext cx="5400600" cy="1041631"/>
          </a:xfrm>
          <a:prstGeom prst="rect">
            <a:avLst/>
          </a:prstGeom>
        </p:spPr>
      </p:pic>
      <p:sp>
        <p:nvSpPr>
          <p:cNvPr id="19" name="TextBox 18">
            <a:extLst>
              <a:ext uri="{FF2B5EF4-FFF2-40B4-BE49-F238E27FC236}">
                <a16:creationId xmlns:a16="http://schemas.microsoft.com/office/drawing/2014/main" id="{B9B7ACDE-895C-44BE-BFAC-993C9F815DA4}"/>
              </a:ext>
            </a:extLst>
          </p:cNvPr>
          <p:cNvSpPr txBox="1"/>
          <p:nvPr/>
        </p:nvSpPr>
        <p:spPr>
          <a:xfrm>
            <a:off x="3287688" y="3344925"/>
            <a:ext cx="360040" cy="523220"/>
          </a:xfrm>
          <a:prstGeom prst="rect">
            <a:avLst/>
          </a:prstGeom>
          <a:noFill/>
        </p:spPr>
        <p:txBody>
          <a:bodyPr wrap="square" rtlCol="0">
            <a:spAutoFit/>
          </a:bodyPr>
          <a:lstStyle/>
          <a:p>
            <a:r>
              <a:rPr lang="en-GB" sz="2800" b="1">
                <a:latin typeface="Gill Sans MT" panose="020B0502020104020203" pitchFamily="34" charset="0"/>
              </a:rPr>
              <a:t>0</a:t>
            </a:r>
          </a:p>
        </p:txBody>
      </p:sp>
      <p:sp>
        <p:nvSpPr>
          <p:cNvPr id="21" name="TextBox 20">
            <a:extLst>
              <a:ext uri="{FF2B5EF4-FFF2-40B4-BE49-F238E27FC236}">
                <a16:creationId xmlns:a16="http://schemas.microsoft.com/office/drawing/2014/main" id="{2E39E308-5D58-48EE-A6A8-50F03A2216B3}"/>
              </a:ext>
            </a:extLst>
          </p:cNvPr>
          <p:cNvSpPr txBox="1"/>
          <p:nvPr/>
        </p:nvSpPr>
        <p:spPr>
          <a:xfrm>
            <a:off x="4943872" y="3350131"/>
            <a:ext cx="360040" cy="523220"/>
          </a:xfrm>
          <a:prstGeom prst="rect">
            <a:avLst/>
          </a:prstGeom>
          <a:noFill/>
        </p:spPr>
        <p:txBody>
          <a:bodyPr wrap="square" rtlCol="0">
            <a:spAutoFit/>
          </a:bodyPr>
          <a:lstStyle/>
          <a:p>
            <a:r>
              <a:rPr lang="en-GB" sz="2800" b="1">
                <a:latin typeface="Gill Sans MT" panose="020B0502020104020203" pitchFamily="34" charset="0"/>
              </a:rPr>
              <a:t>1</a:t>
            </a:r>
          </a:p>
        </p:txBody>
      </p:sp>
      <p:sp>
        <p:nvSpPr>
          <p:cNvPr id="22" name="TextBox 21">
            <a:extLst>
              <a:ext uri="{FF2B5EF4-FFF2-40B4-BE49-F238E27FC236}">
                <a16:creationId xmlns:a16="http://schemas.microsoft.com/office/drawing/2014/main" id="{E733BEC7-F609-4A28-9B81-7EBEDF1CC7FA}"/>
              </a:ext>
            </a:extLst>
          </p:cNvPr>
          <p:cNvSpPr txBox="1"/>
          <p:nvPr/>
        </p:nvSpPr>
        <p:spPr>
          <a:xfrm>
            <a:off x="6690066" y="3344925"/>
            <a:ext cx="360040" cy="523220"/>
          </a:xfrm>
          <a:prstGeom prst="rect">
            <a:avLst/>
          </a:prstGeom>
          <a:noFill/>
        </p:spPr>
        <p:txBody>
          <a:bodyPr wrap="square" rtlCol="0">
            <a:spAutoFit/>
          </a:bodyPr>
          <a:lstStyle/>
          <a:p>
            <a:r>
              <a:rPr lang="en-GB" sz="2800" b="1">
                <a:latin typeface="Gill Sans MT" panose="020B0502020104020203" pitchFamily="34" charset="0"/>
              </a:rPr>
              <a:t>2</a:t>
            </a:r>
          </a:p>
        </p:txBody>
      </p:sp>
      <p:sp>
        <p:nvSpPr>
          <p:cNvPr id="23" name="TextBox 22">
            <a:extLst>
              <a:ext uri="{FF2B5EF4-FFF2-40B4-BE49-F238E27FC236}">
                <a16:creationId xmlns:a16="http://schemas.microsoft.com/office/drawing/2014/main" id="{87757510-D306-4D9F-80A7-FCCBAA8FBAD9}"/>
              </a:ext>
            </a:extLst>
          </p:cNvPr>
          <p:cNvSpPr txBox="1"/>
          <p:nvPr/>
        </p:nvSpPr>
        <p:spPr>
          <a:xfrm>
            <a:off x="8431237" y="3344925"/>
            <a:ext cx="360040" cy="523220"/>
          </a:xfrm>
          <a:prstGeom prst="rect">
            <a:avLst/>
          </a:prstGeom>
          <a:noFill/>
        </p:spPr>
        <p:txBody>
          <a:bodyPr wrap="square" rtlCol="0">
            <a:spAutoFit/>
          </a:bodyPr>
          <a:lstStyle/>
          <a:p>
            <a:r>
              <a:rPr lang="en-GB" sz="2800" b="1">
                <a:latin typeface="Gill Sans MT" panose="020B0502020104020203" pitchFamily="34" charset="0"/>
              </a:rPr>
              <a:t>3</a:t>
            </a:r>
          </a:p>
        </p:txBody>
      </p:sp>
    </p:spTree>
    <p:extLst>
      <p:ext uri="{BB962C8B-B14F-4D97-AF65-F5344CB8AC3E}">
        <p14:creationId xmlns:p14="http://schemas.microsoft.com/office/powerpoint/2010/main" val="16439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40D76425-F205-4116-A6C9-77E0945C64F2}"/>
              </a:ext>
            </a:extLst>
          </p:cNvPr>
          <p:cNvSpPr txBox="1">
            <a:spLocks/>
          </p:cNvSpPr>
          <p:nvPr/>
        </p:nvSpPr>
        <p:spPr>
          <a:xfrm>
            <a:off x="1387393" y="-27011"/>
            <a:ext cx="8136904" cy="93610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200" kern="1200" spc="-150">
                <a:solidFill>
                  <a:schemeClr val="bg2"/>
                </a:solidFill>
                <a:latin typeface="+mj-lt"/>
                <a:ea typeface="+mj-ea"/>
                <a:cs typeface="+mj-cs"/>
              </a:defRPr>
            </a:lvl1pPr>
          </a:lstStyle>
          <a:p>
            <a:pPr>
              <a:defRPr/>
            </a:pPr>
            <a:r>
              <a:rPr lang="en-US" sz="4000" b="1">
                <a:solidFill>
                  <a:schemeClr val="accent1">
                    <a:lumMod val="50000"/>
                  </a:schemeClr>
                </a:solidFill>
                <a:latin typeface="Gill Sans MT"/>
              </a:rPr>
              <a:t>The 'R' number</a:t>
            </a:r>
          </a:p>
        </p:txBody>
      </p:sp>
      <p:sp>
        <p:nvSpPr>
          <p:cNvPr id="3" name="Text Placeholder 7">
            <a:extLst>
              <a:ext uri="{FF2B5EF4-FFF2-40B4-BE49-F238E27FC236}">
                <a16:creationId xmlns:a16="http://schemas.microsoft.com/office/drawing/2014/main" id="{6263B679-2F55-45AC-A0C4-E1FD5DA168E8}"/>
              </a:ext>
            </a:extLst>
          </p:cNvPr>
          <p:cNvSpPr txBox="1">
            <a:spLocks/>
          </p:cNvSpPr>
          <p:nvPr/>
        </p:nvSpPr>
        <p:spPr>
          <a:xfrm>
            <a:off x="2448105" y="1018783"/>
            <a:ext cx="4812481" cy="4930124"/>
          </a:xfrm>
          <a:prstGeom prst="rect">
            <a:avLst/>
          </a:prstGeom>
        </p:spPr>
        <p:txBody>
          <a:bodyPr vert="horz" lIns="91440" tIns="45720" rIns="91440" bIns="45720" rtlCol="0">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2200">
                <a:solidFill>
                  <a:srgbClr val="0F243E"/>
                </a:solidFill>
                <a:latin typeface="Gill Sans MT" panose="020B0502020104020203" pitchFamily="34" charset="0"/>
              </a:rPr>
              <a:t>Reproduction number (R) is the average number of people that one infected person will spread the disease to</a:t>
            </a:r>
          </a:p>
          <a:p>
            <a:pPr>
              <a:defRPr/>
            </a:pPr>
            <a:endParaRPr lang="en-US" sz="2200">
              <a:solidFill>
                <a:srgbClr val="0F243E"/>
              </a:solidFill>
              <a:latin typeface="Gill Sans MT" panose="020B0502020104020203" pitchFamily="34" charset="0"/>
            </a:endParaRPr>
          </a:p>
          <a:p>
            <a:pPr>
              <a:defRPr/>
            </a:pPr>
            <a:r>
              <a:rPr lang="en-US" sz="2200">
                <a:solidFill>
                  <a:srgbClr val="0F243E"/>
                </a:solidFill>
                <a:latin typeface="Gill Sans MT" panose="020B0502020104020203" pitchFamily="34" charset="0"/>
              </a:rPr>
              <a:t>R &gt; 1 = epidemic is growing</a:t>
            </a:r>
          </a:p>
          <a:p>
            <a:pPr>
              <a:defRPr/>
            </a:pPr>
            <a:r>
              <a:rPr lang="en-US" sz="2200">
                <a:solidFill>
                  <a:srgbClr val="0F243E"/>
                </a:solidFill>
                <a:latin typeface="Gill Sans MT" panose="020B0502020104020203" pitchFamily="34" charset="0"/>
              </a:rPr>
              <a:t>R &lt; 1 = epidemic is shrinking </a:t>
            </a:r>
          </a:p>
        </p:txBody>
      </p:sp>
      <p:sp>
        <p:nvSpPr>
          <p:cNvPr id="4" name="Rectangle 3">
            <a:extLst>
              <a:ext uri="{FF2B5EF4-FFF2-40B4-BE49-F238E27FC236}">
                <a16:creationId xmlns:a16="http://schemas.microsoft.com/office/drawing/2014/main" id="{0229AA20-0C3D-482E-8CDF-9131AE68AAEA}"/>
              </a:ext>
            </a:extLst>
          </p:cNvPr>
          <p:cNvSpPr/>
          <p:nvPr/>
        </p:nvSpPr>
        <p:spPr>
          <a:xfrm>
            <a:off x="2448104" y="4629381"/>
            <a:ext cx="4645694" cy="1877437"/>
          </a:xfrm>
          <a:prstGeom prst="rect">
            <a:avLst/>
          </a:prstGeom>
        </p:spPr>
        <p:txBody>
          <a:bodyPr wrap="square">
            <a:spAutoFit/>
          </a:bodyPr>
          <a:lstStyle/>
          <a:p>
            <a:pPr marL="342900" indent="-342900">
              <a:spcAft>
                <a:spcPts val="1200"/>
              </a:spcAft>
              <a:buFont typeface="Arial" panose="020B0604020202020204" pitchFamily="34" charset="0"/>
              <a:buChar char="•"/>
              <a:defRPr/>
            </a:pPr>
            <a:r>
              <a:rPr lang="en-US" sz="2200">
                <a:solidFill>
                  <a:srgbClr val="0F243E"/>
                </a:solidFill>
                <a:latin typeface="Gill Sans MT" panose="020B0502020104020203" pitchFamily="34" charset="0"/>
              </a:rPr>
              <a:t>The bigger R is, the more people are infected by each person with the virus and the faster the epidemic grows</a:t>
            </a:r>
          </a:p>
          <a:p>
            <a:pPr marL="342900" indent="-342900">
              <a:spcAft>
                <a:spcPts val="1200"/>
              </a:spcAft>
              <a:buFont typeface="Arial" panose="020B0604020202020204" pitchFamily="34" charset="0"/>
              <a:buChar char="•"/>
              <a:defRPr/>
            </a:pPr>
            <a:endParaRPr lang="en-US">
              <a:solidFill>
                <a:srgbClr val="0F243E"/>
              </a:solidFill>
              <a:latin typeface="Gill Sans MT" panose="020B0502020104020203" pitchFamily="34" charset="0"/>
            </a:endParaRPr>
          </a:p>
        </p:txBody>
      </p:sp>
      <p:pic>
        <p:nvPicPr>
          <p:cNvPr id="5" name="Picture 4">
            <a:extLst>
              <a:ext uri="{FF2B5EF4-FFF2-40B4-BE49-F238E27FC236}">
                <a16:creationId xmlns:a16="http://schemas.microsoft.com/office/drawing/2014/main" id="{18C8BE1D-11EB-46EA-929A-8A647414A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264" y="1048399"/>
            <a:ext cx="3598737" cy="4790819"/>
          </a:xfrm>
          <a:prstGeom prst="rect">
            <a:avLst/>
          </a:prstGeom>
        </p:spPr>
      </p:pic>
    </p:spTree>
    <p:extLst>
      <p:ext uri="{BB962C8B-B14F-4D97-AF65-F5344CB8AC3E}">
        <p14:creationId xmlns:p14="http://schemas.microsoft.com/office/powerpoint/2010/main" val="1982601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1E9E76-5E1C-4465-A05A-B2BF024D907C}"/>
              </a:ext>
            </a:extLst>
          </p:cNvPr>
          <p:cNvSpPr>
            <a:spLocks noGrp="1"/>
          </p:cNvSpPr>
          <p:nvPr>
            <p:ph type="title" idx="4294967295"/>
          </p:nvPr>
        </p:nvSpPr>
        <p:spPr>
          <a:xfrm>
            <a:off x="0" y="92075"/>
            <a:ext cx="9637160" cy="1598613"/>
          </a:xfrm>
        </p:spPr>
        <p:txBody>
          <a:bodyPr>
            <a:noAutofit/>
          </a:bodyPr>
          <a:lstStyle/>
          <a:p>
            <a:pPr algn="ctr"/>
            <a:br>
              <a:rPr lang="en-US">
                <a:solidFill>
                  <a:schemeClr val="accent1">
                    <a:lumMod val="50000"/>
                  </a:schemeClr>
                </a:solidFill>
                <a:latin typeface="Gill Sans MT" panose="020B0502020104020203" pitchFamily="34" charset="0"/>
              </a:rPr>
            </a:br>
            <a:r>
              <a:rPr lang="en-US" sz="4000" b="1">
                <a:solidFill>
                  <a:schemeClr val="accent1">
                    <a:lumMod val="50000"/>
                  </a:schemeClr>
                </a:solidFill>
                <a:latin typeface="Gill Sans MT" panose="020B0502020104020203" pitchFamily="34" charset="0"/>
              </a:rPr>
              <a:t>Let’s take a look at one way in which COVID-19 can be spread</a:t>
            </a:r>
            <a:br>
              <a:rPr lang="en-US">
                <a:solidFill>
                  <a:schemeClr val="accent1">
                    <a:lumMod val="50000"/>
                  </a:schemeClr>
                </a:solidFill>
                <a:latin typeface="Gill Sans MT" panose="020B0502020104020203" pitchFamily="34" charset="0"/>
              </a:rPr>
            </a:br>
            <a:endParaRPr lang="en-GB">
              <a:solidFill>
                <a:schemeClr val="accent1">
                  <a:lumMod val="50000"/>
                </a:schemeClr>
              </a:solidFill>
              <a:latin typeface="Gill Sans MT" panose="020B0502020104020203" pitchFamily="34" charset="0"/>
            </a:endParaRPr>
          </a:p>
        </p:txBody>
      </p:sp>
      <p:sp>
        <p:nvSpPr>
          <p:cNvPr id="5" name="Content Placeholder 4">
            <a:extLst>
              <a:ext uri="{FF2B5EF4-FFF2-40B4-BE49-F238E27FC236}">
                <a16:creationId xmlns:a16="http://schemas.microsoft.com/office/drawing/2014/main" id="{36592BBA-399B-4BFF-87C6-A8D5CF6BF4F5}"/>
              </a:ext>
            </a:extLst>
          </p:cNvPr>
          <p:cNvSpPr>
            <a:spLocks noGrp="1"/>
          </p:cNvSpPr>
          <p:nvPr>
            <p:ph idx="4294967295"/>
          </p:nvPr>
        </p:nvSpPr>
        <p:spPr>
          <a:xfrm>
            <a:off x="1" y="1428749"/>
            <a:ext cx="7886700" cy="4351339"/>
          </a:xfrm>
        </p:spPr>
        <p:txBody>
          <a:bodyPr/>
          <a:lstStyle/>
          <a:p>
            <a:endParaRPr lang="en-US" sz="1800" u="sng">
              <a:solidFill>
                <a:srgbClr val="954F72"/>
              </a:solidFill>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endParaRPr>
          </a:p>
          <a:p>
            <a:pPr marL="0" indent="0" algn="ctr">
              <a:buNone/>
            </a:pPr>
            <a:endParaRPr lang="en-US" sz="2000" b="1">
              <a:solidFill>
                <a:schemeClr val="accent1">
                  <a:lumMod val="50000"/>
                </a:schemeClr>
              </a:solidFill>
              <a:latin typeface="Gill Sans MT" panose="020B0502020104020203"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0700668A-571B-4EBF-B2A0-9DD9DC1BE5C5}"/>
              </a:ext>
            </a:extLst>
          </p:cNvPr>
          <p:cNvSpPr txBox="1"/>
          <p:nvPr/>
        </p:nvSpPr>
        <p:spPr>
          <a:xfrm>
            <a:off x="2556010" y="1842224"/>
            <a:ext cx="7576932" cy="1661993"/>
          </a:xfrm>
          <a:prstGeom prst="rect">
            <a:avLst/>
          </a:prstGeom>
          <a:noFill/>
        </p:spPr>
        <p:txBody>
          <a:bodyPr wrap="square">
            <a:spAutoFit/>
          </a:bodyPr>
          <a:lstStyle/>
          <a:p>
            <a:pPr algn="ctr"/>
            <a:r>
              <a:rPr lang="en-GB" sz="2800" u="sng">
                <a:solidFill>
                  <a:schemeClr val="accent1">
                    <a:lumMod val="50000"/>
                  </a:schemeClr>
                </a:solidFill>
                <a:latin typeface="Gill Sans MT" panose="020B0502020104020203" pitchFamily="34" charset="0"/>
                <a:hlinkClick r:id="rId3">
                  <a:extLst>
                    <a:ext uri="{A12FA001-AC4F-418D-AE19-62706E023703}">
                      <ahyp:hlinkClr xmlns:ahyp="http://schemas.microsoft.com/office/drawing/2018/hyperlinkcolor" val="tx"/>
                    </a:ext>
                  </a:extLst>
                </a:hlinkClick>
              </a:rPr>
              <a:t> </a:t>
            </a:r>
          </a:p>
          <a:p>
            <a:endParaRPr lang="en-GB">
              <a:hlinkClick r:id="rId4"/>
            </a:endParaRPr>
          </a:p>
          <a:p>
            <a:r>
              <a:rPr lang="en-GB" sz="2800">
                <a:latin typeface="Gill Sans MT" panose="020B0502020104020203" pitchFamily="34" charset="0"/>
                <a:hlinkClick r:id="rId4"/>
              </a:rPr>
              <a:t>https://www.youtube.com/watch?v=KaBqrQYvBbs</a:t>
            </a:r>
            <a:endParaRPr lang="en-GB" sz="2800">
              <a:latin typeface="Gill Sans MT" panose="020B0502020104020203" pitchFamily="34" charset="0"/>
            </a:endParaRPr>
          </a:p>
          <a:p>
            <a:endParaRPr lang="en-GB" sz="2800">
              <a:latin typeface="Gill Sans MT" panose="020B0502020104020203" pitchFamily="34" charset="0"/>
            </a:endParaRPr>
          </a:p>
        </p:txBody>
      </p:sp>
      <p:pic>
        <p:nvPicPr>
          <p:cNvPr id="9" name="Picture 8" descr="Background pattern&#10;&#10;Description automatically generated with medium confidence">
            <a:extLst>
              <a:ext uri="{FF2B5EF4-FFF2-40B4-BE49-F238E27FC236}">
                <a16:creationId xmlns:a16="http://schemas.microsoft.com/office/drawing/2014/main" id="{BDF9B99D-971A-4DF5-90B1-9D149A053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8674" y="3954184"/>
            <a:ext cx="2907197" cy="2011437"/>
          </a:xfrm>
          <a:prstGeom prst="rect">
            <a:avLst/>
          </a:prstGeom>
        </p:spPr>
      </p:pic>
      <p:sp>
        <p:nvSpPr>
          <p:cNvPr id="3" name="Thought Bubble: Cloud 2">
            <a:extLst>
              <a:ext uri="{FF2B5EF4-FFF2-40B4-BE49-F238E27FC236}">
                <a16:creationId xmlns:a16="http://schemas.microsoft.com/office/drawing/2014/main" id="{7371DA12-5BF1-4F61-ABDA-0590B2851CC1}"/>
              </a:ext>
            </a:extLst>
          </p:cNvPr>
          <p:cNvSpPr/>
          <p:nvPr/>
        </p:nvSpPr>
        <p:spPr>
          <a:xfrm>
            <a:off x="1815547" y="3146409"/>
            <a:ext cx="2907196" cy="2289175"/>
          </a:xfrm>
          <a:prstGeom prst="cloudCallout">
            <a:avLst>
              <a:gd name="adj1" fmla="val 92420"/>
              <a:gd name="adj2" fmla="val 9756"/>
            </a:avLst>
          </a:prstGeom>
          <a:solidFill>
            <a:srgbClr val="19ABAB"/>
          </a:solidFill>
          <a:ln>
            <a:solidFill>
              <a:srgbClr val="157E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How else could it spread from person to person?</a:t>
            </a:r>
            <a:endParaRPr lang="en-GB" sz="2000">
              <a:latin typeface="Gill Sans MT" panose="020B0502020104020203" pitchFamily="34" charset="0"/>
            </a:endParaRPr>
          </a:p>
        </p:txBody>
      </p:sp>
    </p:spTree>
    <p:extLst>
      <p:ext uri="{BB962C8B-B14F-4D97-AF65-F5344CB8AC3E}">
        <p14:creationId xmlns:p14="http://schemas.microsoft.com/office/powerpoint/2010/main" val="4178065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57F0A80-750A-423E-8F62-618CFB6A42D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p:blipFill>
        <p:spPr>
          <a:xfrm>
            <a:off x="3374920" y="1539285"/>
            <a:ext cx="2992167" cy="3923892"/>
          </a:xfrm>
        </p:spPr>
      </p:pic>
      <p:sp>
        <p:nvSpPr>
          <p:cNvPr id="6" name="Speech Bubble: Oval 5">
            <a:extLst>
              <a:ext uri="{FF2B5EF4-FFF2-40B4-BE49-F238E27FC236}">
                <a16:creationId xmlns:a16="http://schemas.microsoft.com/office/drawing/2014/main" id="{CB002C8F-1C09-49CC-A987-747F7F61EA8F}"/>
              </a:ext>
            </a:extLst>
          </p:cNvPr>
          <p:cNvSpPr/>
          <p:nvPr/>
        </p:nvSpPr>
        <p:spPr>
          <a:xfrm>
            <a:off x="6096000" y="410819"/>
            <a:ext cx="3644348" cy="2080591"/>
          </a:xfrm>
          <a:prstGeom prst="wedgeEllipseCallout">
            <a:avLst>
              <a:gd name="adj1" fmla="val -71415"/>
              <a:gd name="adj2" fmla="val 47425"/>
            </a:avLst>
          </a:prstGeom>
          <a:solidFill>
            <a:srgbClr val="FFC000"/>
          </a:solidFill>
          <a:ln>
            <a:solidFill>
              <a:srgbClr val="FF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Gill Sans MT" panose="020B0502020104020203" pitchFamily="34" charset="0"/>
              </a:rPr>
              <a:t>Now add your answers to your work book.</a:t>
            </a:r>
            <a:endParaRPr lang="en-GB" sz="2800">
              <a:latin typeface="Gill Sans MT" panose="020B0502020104020203" pitchFamily="34" charset="0"/>
            </a:endParaRPr>
          </a:p>
        </p:txBody>
      </p:sp>
      <p:sp>
        <p:nvSpPr>
          <p:cNvPr id="3" name="Rectangle: Rounded Corners 2">
            <a:extLst>
              <a:ext uri="{FF2B5EF4-FFF2-40B4-BE49-F238E27FC236}">
                <a16:creationId xmlns:a16="http://schemas.microsoft.com/office/drawing/2014/main" id="{045D11AB-A738-43ED-AB24-659E0A28A133}"/>
              </a:ext>
            </a:extLst>
          </p:cNvPr>
          <p:cNvSpPr/>
          <p:nvPr/>
        </p:nvSpPr>
        <p:spPr>
          <a:xfrm>
            <a:off x="708913" y="268594"/>
            <a:ext cx="1258957" cy="5565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Activity 4</a:t>
            </a:r>
            <a:endParaRPr lang="en-GB" sz="2000">
              <a:latin typeface="Gill Sans MT" panose="020B0502020104020203" pitchFamily="34" charset="0"/>
            </a:endParaRPr>
          </a:p>
        </p:txBody>
      </p:sp>
    </p:spTree>
    <p:extLst>
      <p:ext uri="{BB962C8B-B14F-4D97-AF65-F5344CB8AC3E}">
        <p14:creationId xmlns:p14="http://schemas.microsoft.com/office/powerpoint/2010/main" val="3373232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6994-5FA2-4671-A495-7B2C578A614C}"/>
              </a:ext>
            </a:extLst>
          </p:cNvPr>
          <p:cNvSpPr txBox="1">
            <a:spLocks/>
          </p:cNvSpPr>
          <p:nvPr/>
        </p:nvSpPr>
        <p:spPr>
          <a:xfrm>
            <a:off x="810416" y="175940"/>
            <a:ext cx="8858992" cy="10002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a:solidFill>
                  <a:schemeClr val="accent1">
                    <a:lumMod val="50000"/>
                  </a:schemeClr>
                </a:solidFill>
                <a:latin typeface="Gill Sans MT"/>
              </a:rPr>
              <a:t>How confident are you that you are fully aware of and understand the current Government guidelines?</a:t>
            </a:r>
          </a:p>
        </p:txBody>
      </p:sp>
      <p:sp>
        <p:nvSpPr>
          <p:cNvPr id="3" name="TextBox 2">
            <a:extLst>
              <a:ext uri="{FF2B5EF4-FFF2-40B4-BE49-F238E27FC236}">
                <a16:creationId xmlns:a16="http://schemas.microsoft.com/office/drawing/2014/main" id="{9C0E7836-4D5B-4ECA-B458-1211B63E9BAD}"/>
              </a:ext>
            </a:extLst>
          </p:cNvPr>
          <p:cNvSpPr txBox="1"/>
          <p:nvPr/>
        </p:nvSpPr>
        <p:spPr>
          <a:xfrm>
            <a:off x="2711624" y="1291680"/>
            <a:ext cx="6825952" cy="3416320"/>
          </a:xfrm>
          <a:prstGeom prst="rect">
            <a:avLst/>
          </a:prstGeom>
          <a:noFill/>
        </p:spPr>
        <p:txBody>
          <a:bodyPr wrap="square" rtlCol="0">
            <a:spAutoFit/>
          </a:bodyPr>
          <a:lstStyle/>
          <a:p>
            <a:pPr fontAlgn="base"/>
            <a:r>
              <a:rPr lang="en-GB" b="1">
                <a:solidFill>
                  <a:schemeClr val="accent1">
                    <a:lumMod val="75000"/>
                  </a:schemeClr>
                </a:solidFill>
                <a:latin typeface="Gill Sans MT" panose="020B0502020104020203" pitchFamily="34" charset="0"/>
              </a:rPr>
              <a:t>How many in you feel……..</a:t>
            </a:r>
          </a:p>
          <a:p>
            <a:pPr marL="342900" indent="-342900" fontAlgn="base">
              <a:buFont typeface="+mj-lt"/>
              <a:buAutoNum type="arabicPeriod"/>
            </a:pPr>
            <a:r>
              <a:rPr lang="en-GB" b="1">
                <a:solidFill>
                  <a:schemeClr val="accent1">
                    <a:lumMod val="75000"/>
                  </a:schemeClr>
                </a:solidFill>
                <a:latin typeface="Gill Sans MT" panose="020B0502020104020203" pitchFamily="34" charset="0"/>
              </a:rPr>
              <a:t>Very confident</a:t>
            </a:r>
            <a:r>
              <a:rPr lang="en-GB">
                <a:solidFill>
                  <a:schemeClr val="accent1">
                    <a:lumMod val="75000"/>
                  </a:schemeClr>
                </a:solidFill>
                <a:latin typeface="Gill Sans MT" panose="020B0502020104020203" pitchFamily="34" charset="0"/>
              </a:rPr>
              <a:t>, I know the current guidelines and understand them all </a:t>
            </a:r>
          </a:p>
          <a:p>
            <a:pPr marL="342900" indent="-342900" fontAlgn="base">
              <a:buFont typeface="+mj-lt"/>
              <a:buAutoNum type="arabicPeriod"/>
            </a:pPr>
            <a:r>
              <a:rPr lang="en-GB" b="1">
                <a:solidFill>
                  <a:schemeClr val="accent1">
                    <a:lumMod val="75000"/>
                  </a:schemeClr>
                </a:solidFill>
                <a:latin typeface="Gill Sans MT" panose="020B0502020104020203" pitchFamily="34" charset="0"/>
              </a:rPr>
              <a:t>Confident</a:t>
            </a:r>
            <a:r>
              <a:rPr lang="en-GB">
                <a:solidFill>
                  <a:schemeClr val="accent1">
                    <a:lumMod val="75000"/>
                  </a:schemeClr>
                </a:solidFill>
                <a:latin typeface="Gill Sans MT" panose="020B0502020104020203" pitchFamily="34" charset="0"/>
              </a:rPr>
              <a:t>, I know most of the current guidelines but I’m not sure I understand them all </a:t>
            </a:r>
          </a:p>
          <a:p>
            <a:pPr marL="342900" indent="-342900" fontAlgn="base">
              <a:buFont typeface="+mj-lt"/>
              <a:buAutoNum type="arabicPeriod"/>
            </a:pPr>
            <a:r>
              <a:rPr lang="en-GB" b="1">
                <a:solidFill>
                  <a:schemeClr val="accent1">
                    <a:lumMod val="75000"/>
                  </a:schemeClr>
                </a:solidFill>
                <a:latin typeface="Gill Sans MT" panose="020B0502020104020203" pitchFamily="34" charset="0"/>
              </a:rPr>
              <a:t>Not Sure</a:t>
            </a:r>
            <a:r>
              <a:rPr lang="en-GB">
                <a:solidFill>
                  <a:schemeClr val="accent1">
                    <a:lumMod val="75000"/>
                  </a:schemeClr>
                </a:solidFill>
                <a:latin typeface="Gill Sans MT" panose="020B0502020104020203" pitchFamily="34" charset="0"/>
              </a:rPr>
              <a:t>, I know some of the current guidelines but don’t really understand them </a:t>
            </a:r>
          </a:p>
          <a:p>
            <a:pPr marL="342900" indent="-342900" fontAlgn="base">
              <a:buFont typeface="+mj-lt"/>
              <a:buAutoNum type="arabicPeriod"/>
            </a:pPr>
            <a:r>
              <a:rPr lang="en-GB" b="1">
                <a:solidFill>
                  <a:schemeClr val="accent1">
                    <a:lumMod val="75000"/>
                  </a:schemeClr>
                </a:solidFill>
                <a:latin typeface="Gill Sans MT" panose="020B0502020104020203" pitchFamily="34" charset="0"/>
              </a:rPr>
              <a:t>Not very confident</a:t>
            </a:r>
            <a:r>
              <a:rPr lang="en-GB">
                <a:solidFill>
                  <a:schemeClr val="accent1">
                    <a:lumMod val="75000"/>
                  </a:schemeClr>
                </a:solidFill>
                <a:latin typeface="Gill Sans MT" panose="020B0502020104020203" pitchFamily="34" charset="0"/>
              </a:rPr>
              <a:t>, I only know a few of the current guidelines and don’t really understand them.  </a:t>
            </a:r>
          </a:p>
          <a:p>
            <a:pPr marL="342900" indent="-342900" fontAlgn="base">
              <a:buFont typeface="+mj-lt"/>
              <a:buAutoNum type="arabicPeriod"/>
            </a:pPr>
            <a:r>
              <a:rPr lang="en-GB" b="1">
                <a:solidFill>
                  <a:schemeClr val="accent1">
                    <a:lumMod val="75000"/>
                  </a:schemeClr>
                </a:solidFill>
                <a:latin typeface="Gill Sans MT" panose="020B0502020104020203" pitchFamily="34" charset="0"/>
              </a:rPr>
              <a:t>Not confident at all</a:t>
            </a:r>
            <a:r>
              <a:rPr lang="en-GB">
                <a:solidFill>
                  <a:schemeClr val="accent1">
                    <a:lumMod val="75000"/>
                  </a:schemeClr>
                </a:solidFill>
                <a:latin typeface="Gill Sans MT" panose="020B0502020104020203" pitchFamily="34" charset="0"/>
              </a:rPr>
              <a:t>, I don’t know or understand any of the current guidelines. </a:t>
            </a:r>
          </a:p>
          <a:p>
            <a:endParaRPr lang="en-GB"/>
          </a:p>
        </p:txBody>
      </p:sp>
      <p:pic>
        <p:nvPicPr>
          <p:cNvPr id="4" name="Picture 3" descr="A picture containing toy, shirt, person&#10;&#10;Description automatically generated">
            <a:extLst>
              <a:ext uri="{FF2B5EF4-FFF2-40B4-BE49-F238E27FC236}">
                <a16:creationId xmlns:a16="http://schemas.microsoft.com/office/drawing/2014/main" id="{EFC36276-BE85-4D2A-8029-4544E3BC2B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11" t="16640" r="16554" b="15202"/>
          <a:stretch/>
        </p:blipFill>
        <p:spPr>
          <a:xfrm>
            <a:off x="5239912" y="4170431"/>
            <a:ext cx="2761234" cy="1828034"/>
          </a:xfrm>
          <a:prstGeom prst="rect">
            <a:avLst/>
          </a:prstGeom>
        </p:spPr>
      </p:pic>
    </p:spTree>
    <p:extLst>
      <p:ext uri="{BB962C8B-B14F-4D97-AF65-F5344CB8AC3E}">
        <p14:creationId xmlns:p14="http://schemas.microsoft.com/office/powerpoint/2010/main" val="153226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F07D-4B63-4697-8624-7D21F9B3D852}"/>
              </a:ext>
            </a:extLst>
          </p:cNvPr>
          <p:cNvSpPr>
            <a:spLocks noGrp="1"/>
          </p:cNvSpPr>
          <p:nvPr>
            <p:ph type="title"/>
          </p:nvPr>
        </p:nvSpPr>
        <p:spPr>
          <a:xfrm>
            <a:off x="838200" y="200743"/>
            <a:ext cx="10515600" cy="1325563"/>
          </a:xfrm>
        </p:spPr>
        <p:txBody>
          <a:bodyPr/>
          <a:lstStyle/>
          <a:p>
            <a:r>
              <a:rPr lang="en-GB">
                <a:solidFill>
                  <a:schemeClr val="accent1">
                    <a:lumMod val="75000"/>
                  </a:schemeClr>
                </a:solidFill>
                <a:latin typeface="Gill Sans MT" panose="020B0502020104020203" pitchFamily="34" charset="0"/>
              </a:rPr>
              <a:t>Bit of Admin First</a:t>
            </a:r>
          </a:p>
        </p:txBody>
      </p:sp>
      <p:sp>
        <p:nvSpPr>
          <p:cNvPr id="3" name="Content Placeholder 2">
            <a:extLst>
              <a:ext uri="{FF2B5EF4-FFF2-40B4-BE49-F238E27FC236}">
                <a16:creationId xmlns:a16="http://schemas.microsoft.com/office/drawing/2014/main" id="{107B2B2A-402A-4D91-AA6D-1A9EB4BB9273}"/>
              </a:ext>
            </a:extLst>
          </p:cNvPr>
          <p:cNvSpPr>
            <a:spLocks noGrp="1"/>
          </p:cNvSpPr>
          <p:nvPr>
            <p:ph idx="1"/>
          </p:nvPr>
        </p:nvSpPr>
        <p:spPr>
          <a:xfrm>
            <a:off x="1393005" y="1620141"/>
            <a:ext cx="5377665" cy="2869665"/>
          </a:xfrm>
        </p:spPr>
        <p:txBody>
          <a:bodyPr/>
          <a:lstStyle/>
          <a:p>
            <a:r>
              <a:rPr lang="en-GB">
                <a:solidFill>
                  <a:srgbClr val="0070C0"/>
                </a:solidFill>
              </a:rPr>
              <a:t>Workbooks </a:t>
            </a:r>
          </a:p>
          <a:p>
            <a:r>
              <a:rPr lang="en-GB">
                <a:solidFill>
                  <a:srgbClr val="0070C0"/>
                </a:solidFill>
              </a:rPr>
              <a:t>Registration sheet</a:t>
            </a:r>
          </a:p>
          <a:p>
            <a:r>
              <a:rPr lang="en-GB">
                <a:solidFill>
                  <a:srgbClr val="0070C0"/>
                </a:solidFill>
              </a:rPr>
              <a:t>Plagiarism statement</a:t>
            </a:r>
          </a:p>
        </p:txBody>
      </p:sp>
    </p:spTree>
    <p:extLst>
      <p:ext uri="{BB962C8B-B14F-4D97-AF65-F5344CB8AC3E}">
        <p14:creationId xmlns:p14="http://schemas.microsoft.com/office/powerpoint/2010/main" val="2718817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068BA2-63A2-4CE4-A07C-70643D0613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6100" y="524607"/>
            <a:ext cx="1433280" cy="5245568"/>
          </a:xfrm>
          <a:prstGeom prst="rect">
            <a:avLst/>
          </a:prstGeom>
        </p:spPr>
      </p:pic>
      <p:sp>
        <p:nvSpPr>
          <p:cNvPr id="4" name="Rectangle: Rounded Corners 3">
            <a:extLst>
              <a:ext uri="{FF2B5EF4-FFF2-40B4-BE49-F238E27FC236}">
                <a16:creationId xmlns:a16="http://schemas.microsoft.com/office/drawing/2014/main" id="{DFDA109D-B3C0-4FF4-9632-1E5E6B555D80}"/>
              </a:ext>
            </a:extLst>
          </p:cNvPr>
          <p:cNvSpPr/>
          <p:nvPr/>
        </p:nvSpPr>
        <p:spPr>
          <a:xfrm>
            <a:off x="5155097" y="1192703"/>
            <a:ext cx="3405808" cy="3591339"/>
          </a:xfrm>
          <a:prstGeom prst="roundRect">
            <a:avLst/>
          </a:prstGeom>
          <a:solidFill>
            <a:srgbClr val="19ABAB"/>
          </a:solidFill>
          <a:ln>
            <a:solidFill>
              <a:srgbClr val="157E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Gill Sans MT" panose="020B0502020104020203" pitchFamily="34" charset="0"/>
              </a:rPr>
              <a:t>Unravel the anagrams and</a:t>
            </a:r>
          </a:p>
          <a:p>
            <a:pPr algn="ctr"/>
            <a:r>
              <a:rPr lang="en-US" sz="4000">
                <a:latin typeface="Gill Sans MT" panose="020B0502020104020203" pitchFamily="34" charset="0"/>
              </a:rPr>
              <a:t>link them to the correct picture.</a:t>
            </a:r>
            <a:endParaRPr lang="en-GB" sz="4000">
              <a:latin typeface="Gill Sans MT" panose="020B0502020104020203" pitchFamily="34" charset="0"/>
            </a:endParaRPr>
          </a:p>
        </p:txBody>
      </p:sp>
      <p:sp>
        <p:nvSpPr>
          <p:cNvPr id="6" name="Rectangle: Rounded Corners 5">
            <a:extLst>
              <a:ext uri="{FF2B5EF4-FFF2-40B4-BE49-F238E27FC236}">
                <a16:creationId xmlns:a16="http://schemas.microsoft.com/office/drawing/2014/main" id="{14C7F80F-B8A0-4DD3-975F-C3B8E3FF4572}"/>
              </a:ext>
            </a:extLst>
          </p:cNvPr>
          <p:cNvSpPr/>
          <p:nvPr/>
        </p:nvSpPr>
        <p:spPr>
          <a:xfrm>
            <a:off x="657248" y="213181"/>
            <a:ext cx="1433280" cy="6228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Activity 5</a:t>
            </a:r>
            <a:endParaRPr lang="en-GB" sz="2000">
              <a:latin typeface="Gill Sans MT" panose="020B0502020104020203" pitchFamily="34" charset="0"/>
            </a:endParaRPr>
          </a:p>
        </p:txBody>
      </p:sp>
    </p:spTree>
    <p:extLst>
      <p:ext uri="{BB962C8B-B14F-4D97-AF65-F5344CB8AC3E}">
        <p14:creationId xmlns:p14="http://schemas.microsoft.com/office/powerpoint/2010/main" val="283474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next to a sink&#10;&#10;Description automatically generated">
            <a:extLst>
              <a:ext uri="{FF2B5EF4-FFF2-40B4-BE49-F238E27FC236}">
                <a16:creationId xmlns:a16="http://schemas.microsoft.com/office/drawing/2014/main" id="{5C7C8E82-433D-4C7C-B285-8584701BE2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91"/>
          <a:stretch/>
        </p:blipFill>
        <p:spPr>
          <a:xfrm>
            <a:off x="2955889" y="635111"/>
            <a:ext cx="2781917" cy="1929795"/>
          </a:xfrm>
          <a:prstGeom prst="rect">
            <a:avLst/>
          </a:prstGeom>
        </p:spPr>
      </p:pic>
      <p:pic>
        <p:nvPicPr>
          <p:cNvPr id="3" name="Picture 2" descr="A picture containing person, outdoor, boy, grass&#10;&#10;Description automatically generated">
            <a:extLst>
              <a:ext uri="{FF2B5EF4-FFF2-40B4-BE49-F238E27FC236}">
                <a16:creationId xmlns:a16="http://schemas.microsoft.com/office/drawing/2014/main" id="{07C67C53-F5F3-4981-B663-DE286330B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96" r="4119"/>
          <a:stretch/>
        </p:blipFill>
        <p:spPr>
          <a:xfrm>
            <a:off x="6454212" y="681199"/>
            <a:ext cx="2946773" cy="1883713"/>
          </a:xfrm>
          <a:prstGeom prst="rect">
            <a:avLst/>
          </a:prstGeom>
        </p:spPr>
      </p:pic>
      <p:pic>
        <p:nvPicPr>
          <p:cNvPr id="4" name="Picture 3" descr="A sign on a sidewalk&#10;&#10;Description automatically generated">
            <a:extLst>
              <a:ext uri="{FF2B5EF4-FFF2-40B4-BE49-F238E27FC236}">
                <a16:creationId xmlns:a16="http://schemas.microsoft.com/office/drawing/2014/main" id="{5A78DA71-35DA-4355-B65A-071E2CD6D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815" y="3877602"/>
            <a:ext cx="2776015" cy="1990765"/>
          </a:xfrm>
          <a:prstGeom prst="rect">
            <a:avLst/>
          </a:prstGeom>
        </p:spPr>
      </p:pic>
      <p:pic>
        <p:nvPicPr>
          <p:cNvPr id="5" name="Picture 4">
            <a:extLst>
              <a:ext uri="{FF2B5EF4-FFF2-40B4-BE49-F238E27FC236}">
                <a16:creationId xmlns:a16="http://schemas.microsoft.com/office/drawing/2014/main" id="{86C9C664-4FBE-4F23-A035-1305C495FFB6}"/>
              </a:ext>
            </a:extLst>
          </p:cNvPr>
          <p:cNvPicPr>
            <a:picLocks noChangeAspect="1"/>
          </p:cNvPicPr>
          <p:nvPr/>
        </p:nvPicPr>
        <p:blipFill>
          <a:blip r:embed="rId5"/>
          <a:stretch>
            <a:fillRect/>
          </a:stretch>
        </p:blipFill>
        <p:spPr>
          <a:xfrm>
            <a:off x="6624966" y="3877602"/>
            <a:ext cx="2776012" cy="1990765"/>
          </a:xfrm>
          <a:prstGeom prst="rect">
            <a:avLst/>
          </a:prstGeom>
        </p:spPr>
      </p:pic>
      <p:sp>
        <p:nvSpPr>
          <p:cNvPr id="6" name="Subtitle 2">
            <a:extLst>
              <a:ext uri="{FF2B5EF4-FFF2-40B4-BE49-F238E27FC236}">
                <a16:creationId xmlns:a16="http://schemas.microsoft.com/office/drawing/2014/main" id="{BFA7CB8B-BED3-4585-8386-8E3FE1B55B01}"/>
              </a:ext>
            </a:extLst>
          </p:cNvPr>
          <p:cNvSpPr txBox="1">
            <a:spLocks/>
          </p:cNvSpPr>
          <p:nvPr/>
        </p:nvSpPr>
        <p:spPr>
          <a:xfrm>
            <a:off x="1656524" y="2564904"/>
            <a:ext cx="9011479" cy="100811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GB" sz="2000" b="1">
                <a:solidFill>
                  <a:schemeClr val="accent1">
                    <a:lumMod val="50000"/>
                  </a:schemeClr>
                </a:solidFill>
                <a:latin typeface="Gill Sans MT" panose="020B0502020104020203" pitchFamily="34" charset="0"/>
              </a:rPr>
              <a:t> </a:t>
            </a:r>
          </a:p>
          <a:p>
            <a:pPr marL="0" indent="0" algn="ctr">
              <a:spcBef>
                <a:spcPts val="0"/>
              </a:spcBef>
              <a:buNone/>
            </a:pPr>
            <a:r>
              <a:rPr lang="en-GB" sz="2000" b="1">
                <a:solidFill>
                  <a:schemeClr val="accent1">
                    <a:lumMod val="50000"/>
                  </a:schemeClr>
                </a:solidFill>
                <a:latin typeface="Gill Sans MT" panose="020B0502020104020203" pitchFamily="34" charset="0"/>
              </a:rPr>
              <a:t>Which health methods have we been given?</a:t>
            </a:r>
          </a:p>
          <a:p>
            <a:pPr marL="0" indent="0" algn="ctr">
              <a:buNone/>
            </a:pPr>
            <a:r>
              <a:rPr lang="en-GB" sz="1600">
                <a:latin typeface="Gill Sans MT" panose="020B0502020104020203" pitchFamily="34" charset="0"/>
                <a:hlinkClick r:id="rId6"/>
              </a:rPr>
              <a:t>https://www.youtube.com/watch?v=1CUrxdTd1bc&amp;feature=youtu.be</a:t>
            </a:r>
            <a:endParaRPr lang="en-GB" sz="1600">
              <a:latin typeface="Gill Sans MT" panose="020B0502020104020203" pitchFamily="34" charset="0"/>
            </a:endParaRPr>
          </a:p>
        </p:txBody>
      </p:sp>
    </p:spTree>
    <p:extLst>
      <p:ext uri="{BB962C8B-B14F-4D97-AF65-F5344CB8AC3E}">
        <p14:creationId xmlns:p14="http://schemas.microsoft.com/office/powerpoint/2010/main" val="4076550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34034-BBCC-4D80-BA49-AE5BCFA84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131" y="1504010"/>
            <a:ext cx="1067648" cy="992579"/>
          </a:xfrm>
          <a:prstGeom prst="rect">
            <a:avLst/>
          </a:prstGeom>
        </p:spPr>
      </p:pic>
      <p:pic>
        <p:nvPicPr>
          <p:cNvPr id="5" name="Picture 4" descr="Icon&#10;&#10;Description automatically generated">
            <a:extLst>
              <a:ext uri="{FF2B5EF4-FFF2-40B4-BE49-F238E27FC236}">
                <a16:creationId xmlns:a16="http://schemas.microsoft.com/office/drawing/2014/main" id="{0457AEB8-630D-4DA4-B9B3-CFA6A70AC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22" b="90278" l="9756" r="89024">
                        <a14:foregroundMark x1="46341" y1="36111" x2="37805" y2="70833"/>
                        <a14:foregroundMark x1="46341" y1="62500" x2="57317" y2="65278"/>
                        <a14:backgroundMark x1="32927" y1="88889" x2="36585" y2="93056"/>
                        <a14:backgroundMark x1="32927" y1="91667" x2="57317" y2="93056"/>
                      </a14:backgroundRemoval>
                    </a14:imgEffect>
                  </a14:imgLayer>
                </a14:imgProps>
              </a:ext>
              <a:ext uri="{28A0092B-C50C-407E-A947-70E740481C1C}">
                <a14:useLocalDpi xmlns:a14="http://schemas.microsoft.com/office/drawing/2010/main" val="0"/>
              </a:ext>
            </a:extLst>
          </a:blip>
          <a:stretch>
            <a:fillRect/>
          </a:stretch>
        </p:blipFill>
        <p:spPr>
          <a:xfrm>
            <a:off x="4001503" y="1288011"/>
            <a:ext cx="1580971" cy="1388171"/>
          </a:xfrm>
          <a:prstGeom prst="rect">
            <a:avLst/>
          </a:prstGeom>
        </p:spPr>
      </p:pic>
      <p:pic>
        <p:nvPicPr>
          <p:cNvPr id="6" name="Picture 5" descr="Icon&#10;&#10;Description automatically generated">
            <a:extLst>
              <a:ext uri="{FF2B5EF4-FFF2-40B4-BE49-F238E27FC236}">
                <a16:creationId xmlns:a16="http://schemas.microsoft.com/office/drawing/2014/main" id="{DF6B9112-B730-4C4E-8785-A4736C2E7B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22" b="90278" l="9756" r="89024">
                        <a14:foregroundMark x1="46341" y1="36111" x2="37805" y2="70833"/>
                        <a14:foregroundMark x1="46341" y1="62500" x2="57317" y2="65278"/>
                        <a14:backgroundMark x1="32927" y1="88889" x2="36585" y2="93056"/>
                        <a14:backgroundMark x1="32927" y1="91667" x2="57317" y2="93056"/>
                      </a14:backgroundRemoval>
                    </a14:imgEffect>
                  </a14:imgLayer>
                </a14:imgProps>
              </a:ext>
              <a:ext uri="{28A0092B-C50C-407E-A947-70E740481C1C}">
                <a14:useLocalDpi xmlns:a14="http://schemas.microsoft.com/office/drawing/2010/main" val="0"/>
              </a:ext>
            </a:extLst>
          </a:blip>
          <a:stretch>
            <a:fillRect/>
          </a:stretch>
        </p:blipFill>
        <p:spPr>
          <a:xfrm>
            <a:off x="4803599" y="1288011"/>
            <a:ext cx="1580971" cy="1388171"/>
          </a:xfrm>
          <a:prstGeom prst="rect">
            <a:avLst/>
          </a:prstGeom>
        </p:spPr>
      </p:pic>
      <p:pic>
        <p:nvPicPr>
          <p:cNvPr id="7" name="Picture 6">
            <a:extLst>
              <a:ext uri="{FF2B5EF4-FFF2-40B4-BE49-F238E27FC236}">
                <a16:creationId xmlns:a16="http://schemas.microsoft.com/office/drawing/2014/main" id="{FD616955-B142-48FA-B9D3-1F05E1428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419" y="3050797"/>
            <a:ext cx="1067648" cy="992579"/>
          </a:xfrm>
          <a:prstGeom prst="rect">
            <a:avLst/>
          </a:prstGeom>
        </p:spPr>
      </p:pic>
      <p:pic>
        <p:nvPicPr>
          <p:cNvPr id="8" name="Picture 7">
            <a:extLst>
              <a:ext uri="{FF2B5EF4-FFF2-40B4-BE49-F238E27FC236}">
                <a16:creationId xmlns:a16="http://schemas.microsoft.com/office/drawing/2014/main" id="{247CF6B3-4143-4D1E-9C49-5E41AB13D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9561" y="3924767"/>
            <a:ext cx="1067648" cy="992579"/>
          </a:xfrm>
          <a:prstGeom prst="rect">
            <a:avLst/>
          </a:prstGeom>
        </p:spPr>
      </p:pic>
      <p:sp>
        <p:nvSpPr>
          <p:cNvPr id="9" name="Arrow: Right 8">
            <a:extLst>
              <a:ext uri="{FF2B5EF4-FFF2-40B4-BE49-F238E27FC236}">
                <a16:creationId xmlns:a16="http://schemas.microsoft.com/office/drawing/2014/main" id="{C82D5027-E2F4-4265-970A-9A21F353316B}"/>
              </a:ext>
            </a:extLst>
          </p:cNvPr>
          <p:cNvSpPr/>
          <p:nvPr/>
        </p:nvSpPr>
        <p:spPr>
          <a:xfrm>
            <a:off x="3853316" y="1839088"/>
            <a:ext cx="449361" cy="322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351">
              <a:solidFill>
                <a:prstClr val="white"/>
              </a:solidFill>
              <a:latin typeface="Calibri"/>
            </a:endParaRPr>
          </a:p>
        </p:txBody>
      </p:sp>
      <p:sp>
        <p:nvSpPr>
          <p:cNvPr id="10" name="Arrow: Right 9">
            <a:extLst>
              <a:ext uri="{FF2B5EF4-FFF2-40B4-BE49-F238E27FC236}">
                <a16:creationId xmlns:a16="http://schemas.microsoft.com/office/drawing/2014/main" id="{4B0597B7-C279-4372-B9DE-D6C40DA6CEC1}"/>
              </a:ext>
            </a:extLst>
          </p:cNvPr>
          <p:cNvSpPr/>
          <p:nvPr/>
        </p:nvSpPr>
        <p:spPr>
          <a:xfrm>
            <a:off x="5771431" y="3398357"/>
            <a:ext cx="449361" cy="322408"/>
          </a:xfrm>
          <a:prstGeom prst="rightArrow">
            <a:avLst/>
          </a:prstGeom>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351">
              <a:solidFill>
                <a:prstClr val="white"/>
              </a:solidFill>
              <a:latin typeface="Calibri"/>
            </a:endParaRPr>
          </a:p>
        </p:txBody>
      </p:sp>
      <p:sp>
        <p:nvSpPr>
          <p:cNvPr id="11" name="Arrow: Right 10">
            <a:extLst>
              <a:ext uri="{FF2B5EF4-FFF2-40B4-BE49-F238E27FC236}">
                <a16:creationId xmlns:a16="http://schemas.microsoft.com/office/drawing/2014/main" id="{CAAB7650-C970-4985-BEA6-8CFE3FD771FB}"/>
              </a:ext>
            </a:extLst>
          </p:cNvPr>
          <p:cNvSpPr/>
          <p:nvPr/>
        </p:nvSpPr>
        <p:spPr>
          <a:xfrm>
            <a:off x="5771432" y="4221848"/>
            <a:ext cx="449361" cy="322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351">
              <a:solidFill>
                <a:prstClr val="white"/>
              </a:solidFill>
              <a:latin typeface="Calibri"/>
            </a:endParaRPr>
          </a:p>
        </p:txBody>
      </p:sp>
      <p:sp>
        <p:nvSpPr>
          <p:cNvPr id="12" name="Arrow: Right 11">
            <a:extLst>
              <a:ext uri="{FF2B5EF4-FFF2-40B4-BE49-F238E27FC236}">
                <a16:creationId xmlns:a16="http://schemas.microsoft.com/office/drawing/2014/main" id="{1BC6057C-2E59-40E5-A69E-348508BF4BC3}"/>
              </a:ext>
            </a:extLst>
          </p:cNvPr>
          <p:cNvSpPr/>
          <p:nvPr/>
        </p:nvSpPr>
        <p:spPr>
          <a:xfrm rot="5400000">
            <a:off x="4920533" y="2550106"/>
            <a:ext cx="445719" cy="325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351">
              <a:solidFill>
                <a:prstClr val="white"/>
              </a:solidFill>
              <a:latin typeface="Calibri"/>
            </a:endParaRPr>
          </a:p>
        </p:txBody>
      </p:sp>
      <p:pic>
        <p:nvPicPr>
          <p:cNvPr id="13" name="Picture 12" descr="Icon&#10;&#10;Description automatically generated">
            <a:extLst>
              <a:ext uri="{FF2B5EF4-FFF2-40B4-BE49-F238E27FC236}">
                <a16:creationId xmlns:a16="http://schemas.microsoft.com/office/drawing/2014/main" id="{0F375942-478C-4B9B-AE75-CB3AFB3478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8824" y1="10811" x2="61176" y2="10811"/>
                        <a14:foregroundMark x1="44706" y1="39189" x2="67059" y2="44595"/>
                        <a14:foregroundMark x1="40000" y1="66216" x2="70588" y2="63514"/>
                        <a14:foregroundMark x1="41176" y1="86486" x2="61176" y2="87838"/>
                      </a14:backgroundRemoval>
                    </a14:imgEffect>
                  </a14:imgLayer>
                </a14:imgProps>
              </a:ext>
              <a:ext uri="{28A0092B-C50C-407E-A947-70E740481C1C}">
                <a14:useLocalDpi xmlns:a14="http://schemas.microsoft.com/office/drawing/2010/main" val="0"/>
              </a:ext>
            </a:extLst>
          </a:blip>
          <a:stretch>
            <a:fillRect/>
          </a:stretch>
        </p:blipFill>
        <p:spPr>
          <a:xfrm>
            <a:off x="7309783" y="3807415"/>
            <a:ext cx="1322412" cy="1151276"/>
          </a:xfrm>
          <a:prstGeom prst="rect">
            <a:avLst/>
          </a:prstGeom>
        </p:spPr>
      </p:pic>
      <p:pic>
        <p:nvPicPr>
          <p:cNvPr id="14" name="Picture 13" descr="Icon&#10;&#10;Description automatically generated">
            <a:extLst>
              <a:ext uri="{FF2B5EF4-FFF2-40B4-BE49-F238E27FC236}">
                <a16:creationId xmlns:a16="http://schemas.microsoft.com/office/drawing/2014/main" id="{19D90B7B-E6A0-4FA3-BB33-31CC6B60E7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8824" y1="10811" x2="61176" y2="10811"/>
                        <a14:foregroundMark x1="44706" y1="39189" x2="67059" y2="44595"/>
                        <a14:foregroundMark x1="40000" y1="66216" x2="70588" y2="63514"/>
                        <a14:foregroundMark x1="41176" y1="86486" x2="61176" y2="87838"/>
                      </a14:backgroundRemoval>
                    </a14:imgEffect>
                  </a14:imgLayer>
                </a14:imgProps>
              </a:ext>
              <a:ext uri="{28A0092B-C50C-407E-A947-70E740481C1C}">
                <a14:useLocalDpi xmlns:a14="http://schemas.microsoft.com/office/drawing/2010/main" val="0"/>
              </a:ext>
            </a:extLst>
          </a:blip>
          <a:stretch>
            <a:fillRect/>
          </a:stretch>
        </p:blipFill>
        <p:spPr>
          <a:xfrm>
            <a:off x="6526095" y="3809857"/>
            <a:ext cx="1322412" cy="1151276"/>
          </a:xfrm>
          <a:prstGeom prst="rect">
            <a:avLst/>
          </a:prstGeom>
        </p:spPr>
      </p:pic>
      <p:pic>
        <p:nvPicPr>
          <p:cNvPr id="15" name="Picture 14" descr="Icon&#10;&#10;Description automatically generated">
            <a:extLst>
              <a:ext uri="{FF2B5EF4-FFF2-40B4-BE49-F238E27FC236}">
                <a16:creationId xmlns:a16="http://schemas.microsoft.com/office/drawing/2014/main" id="{D3BF5A78-7EDD-47DB-ACE1-17BEEFDF4E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8824" y1="10811" x2="61176" y2="10811"/>
                        <a14:foregroundMark x1="44706" y1="39189" x2="67059" y2="44595"/>
                        <a14:foregroundMark x1="40000" y1="66216" x2="70588" y2="63514"/>
                        <a14:foregroundMark x1="41176" y1="86486" x2="61176" y2="87838"/>
                      </a14:backgroundRemoval>
                    </a14:imgEffect>
                  </a14:imgLayer>
                </a14:imgProps>
              </a:ext>
              <a:ext uri="{28A0092B-C50C-407E-A947-70E740481C1C}">
                <a14:useLocalDpi xmlns:a14="http://schemas.microsoft.com/office/drawing/2010/main" val="0"/>
              </a:ext>
            </a:extLst>
          </a:blip>
          <a:stretch>
            <a:fillRect/>
          </a:stretch>
        </p:blipFill>
        <p:spPr>
          <a:xfrm>
            <a:off x="7263265" y="2983923"/>
            <a:ext cx="1322412" cy="1151276"/>
          </a:xfrm>
          <a:prstGeom prst="rect">
            <a:avLst/>
          </a:prstGeom>
        </p:spPr>
      </p:pic>
      <p:pic>
        <p:nvPicPr>
          <p:cNvPr id="16" name="Picture 15" descr="Icon&#10;&#10;Description automatically generated">
            <a:extLst>
              <a:ext uri="{FF2B5EF4-FFF2-40B4-BE49-F238E27FC236}">
                <a16:creationId xmlns:a16="http://schemas.microsoft.com/office/drawing/2014/main" id="{8404545C-8F18-46E8-8A26-056E25DA53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8824" y1="10811" x2="61176" y2="10811"/>
                        <a14:foregroundMark x1="44706" y1="39189" x2="67059" y2="44595"/>
                        <a14:foregroundMark x1="40000" y1="66216" x2="70588" y2="63514"/>
                        <a14:foregroundMark x1="41176" y1="86486" x2="61176" y2="87838"/>
                      </a14:backgroundRemoval>
                    </a14:imgEffect>
                  </a14:imgLayer>
                </a14:imgProps>
              </a:ext>
              <a:ext uri="{28A0092B-C50C-407E-A947-70E740481C1C}">
                <a14:useLocalDpi xmlns:a14="http://schemas.microsoft.com/office/drawing/2010/main" val="0"/>
              </a:ext>
            </a:extLst>
          </a:blip>
          <a:stretch>
            <a:fillRect/>
          </a:stretch>
        </p:blipFill>
        <p:spPr>
          <a:xfrm>
            <a:off x="6506590" y="2983923"/>
            <a:ext cx="1322412" cy="1151276"/>
          </a:xfrm>
          <a:prstGeom prst="rect">
            <a:avLst/>
          </a:prstGeom>
        </p:spPr>
      </p:pic>
      <p:sp>
        <p:nvSpPr>
          <p:cNvPr id="17" name="Rectangle 16">
            <a:extLst>
              <a:ext uri="{FF2B5EF4-FFF2-40B4-BE49-F238E27FC236}">
                <a16:creationId xmlns:a16="http://schemas.microsoft.com/office/drawing/2014/main" id="{C75E6E14-EF02-4852-93E5-25EC64060A14}"/>
              </a:ext>
            </a:extLst>
          </p:cNvPr>
          <p:cNvSpPr/>
          <p:nvPr/>
        </p:nvSpPr>
        <p:spPr>
          <a:xfrm flipH="1">
            <a:off x="6482532" y="3154093"/>
            <a:ext cx="132701" cy="1624263"/>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351">
              <a:solidFill>
                <a:prstClr val="white"/>
              </a:solidFill>
              <a:latin typeface="Calibri"/>
            </a:endParaRPr>
          </a:p>
        </p:txBody>
      </p:sp>
      <p:sp>
        <p:nvSpPr>
          <p:cNvPr id="18" name="TextBox 17">
            <a:extLst>
              <a:ext uri="{FF2B5EF4-FFF2-40B4-BE49-F238E27FC236}">
                <a16:creationId xmlns:a16="http://schemas.microsoft.com/office/drawing/2014/main" id="{6C1226D6-64F4-49BB-9BCD-FEC1E5B694A2}"/>
              </a:ext>
            </a:extLst>
          </p:cNvPr>
          <p:cNvSpPr txBox="1"/>
          <p:nvPr/>
        </p:nvSpPr>
        <p:spPr>
          <a:xfrm>
            <a:off x="2530949" y="3089062"/>
            <a:ext cx="1957016" cy="2031325"/>
          </a:xfrm>
          <a:prstGeom prst="rect">
            <a:avLst/>
          </a:prstGeom>
          <a:noFill/>
        </p:spPr>
        <p:txBody>
          <a:bodyPr wrap="square" rtlCol="0">
            <a:spAutoFit/>
          </a:bodyPr>
          <a:lstStyle/>
          <a:p>
            <a:pPr defTabSz="914377">
              <a:defRPr/>
            </a:pPr>
            <a:r>
              <a:rPr lang="en-GB" b="1">
                <a:solidFill>
                  <a:schemeClr val="accent1">
                    <a:lumMod val="50000"/>
                  </a:schemeClr>
                </a:solidFill>
                <a:latin typeface="Gill Sans MT" panose="020B0502020104020203" pitchFamily="34" charset="0"/>
              </a:rPr>
              <a:t>If these people are contacted by NHS Test and Trace, then they self-isolate and cannot infect others</a:t>
            </a:r>
          </a:p>
        </p:txBody>
      </p:sp>
      <p:sp>
        <p:nvSpPr>
          <p:cNvPr id="19" name="TextBox 18">
            <a:extLst>
              <a:ext uri="{FF2B5EF4-FFF2-40B4-BE49-F238E27FC236}">
                <a16:creationId xmlns:a16="http://schemas.microsoft.com/office/drawing/2014/main" id="{0CB52B75-5838-4FF2-96E9-D702698254E3}"/>
              </a:ext>
            </a:extLst>
          </p:cNvPr>
          <p:cNvSpPr txBox="1"/>
          <p:nvPr/>
        </p:nvSpPr>
        <p:spPr>
          <a:xfrm>
            <a:off x="8371992" y="3609837"/>
            <a:ext cx="2087793" cy="646331"/>
          </a:xfrm>
          <a:prstGeom prst="rect">
            <a:avLst/>
          </a:prstGeom>
          <a:noFill/>
        </p:spPr>
        <p:txBody>
          <a:bodyPr wrap="square" rtlCol="0">
            <a:spAutoFit/>
          </a:bodyPr>
          <a:lstStyle/>
          <a:p>
            <a:pPr defTabSz="914377">
              <a:defRPr/>
            </a:pPr>
            <a:r>
              <a:rPr lang="en-GB" b="1">
                <a:solidFill>
                  <a:schemeClr val="accent1">
                    <a:lumMod val="50000"/>
                  </a:schemeClr>
                </a:solidFill>
                <a:latin typeface="Gill Sans MT" panose="020B0502020104020203" pitchFamily="34" charset="0"/>
              </a:rPr>
              <a:t>These people remain virus-free</a:t>
            </a:r>
          </a:p>
        </p:txBody>
      </p:sp>
      <p:sp>
        <p:nvSpPr>
          <p:cNvPr id="20" name="TextBox 19">
            <a:extLst>
              <a:ext uri="{FF2B5EF4-FFF2-40B4-BE49-F238E27FC236}">
                <a16:creationId xmlns:a16="http://schemas.microsoft.com/office/drawing/2014/main" id="{800527E0-1C9A-4E91-A9F4-08AD1C5E0DB5}"/>
              </a:ext>
            </a:extLst>
          </p:cNvPr>
          <p:cNvSpPr txBox="1"/>
          <p:nvPr/>
        </p:nvSpPr>
        <p:spPr>
          <a:xfrm>
            <a:off x="4584073" y="5008959"/>
            <a:ext cx="4291739" cy="738664"/>
          </a:xfrm>
          <a:prstGeom prst="rect">
            <a:avLst/>
          </a:prstGeom>
          <a:noFill/>
        </p:spPr>
        <p:txBody>
          <a:bodyPr wrap="square" rtlCol="0">
            <a:spAutoFit/>
          </a:bodyPr>
          <a:lstStyle/>
          <a:p>
            <a:pPr algn="ctr" defTabSz="914377">
              <a:defRPr/>
            </a:pPr>
            <a:r>
              <a:rPr lang="en-GB" sz="2100" b="1">
                <a:solidFill>
                  <a:schemeClr val="accent1">
                    <a:lumMod val="50000"/>
                  </a:schemeClr>
                </a:solidFill>
                <a:latin typeface="Gill Sans MT" panose="020B0502020104020203" pitchFamily="34" charset="0"/>
              </a:rPr>
              <a:t>So, the first infection only passes on the virus to 2 people</a:t>
            </a:r>
          </a:p>
        </p:txBody>
      </p:sp>
      <p:sp>
        <p:nvSpPr>
          <p:cNvPr id="21" name="TextBox 20">
            <a:extLst>
              <a:ext uri="{FF2B5EF4-FFF2-40B4-BE49-F238E27FC236}">
                <a16:creationId xmlns:a16="http://schemas.microsoft.com/office/drawing/2014/main" id="{4B8553DB-C53E-4602-B888-C6B0C7F209E2}"/>
              </a:ext>
            </a:extLst>
          </p:cNvPr>
          <p:cNvSpPr txBox="1"/>
          <p:nvPr/>
        </p:nvSpPr>
        <p:spPr>
          <a:xfrm>
            <a:off x="6157734" y="1769468"/>
            <a:ext cx="3836777" cy="461665"/>
          </a:xfrm>
          <a:prstGeom prst="rect">
            <a:avLst/>
          </a:prstGeom>
          <a:noFill/>
        </p:spPr>
        <p:txBody>
          <a:bodyPr wrap="square" rtlCol="0">
            <a:spAutoFit/>
          </a:bodyPr>
          <a:lstStyle/>
          <a:p>
            <a:pPr defTabSz="914377">
              <a:defRPr/>
            </a:pPr>
            <a:r>
              <a:rPr lang="en-GB" sz="2400" b="1">
                <a:solidFill>
                  <a:srgbClr val="4F81BD"/>
                </a:solidFill>
                <a:latin typeface="Calibri"/>
              </a:rPr>
              <a:t>TEST, TRACE and ISOLATE</a:t>
            </a:r>
          </a:p>
        </p:txBody>
      </p:sp>
      <p:sp>
        <p:nvSpPr>
          <p:cNvPr id="23" name="TextBox 22">
            <a:extLst>
              <a:ext uri="{FF2B5EF4-FFF2-40B4-BE49-F238E27FC236}">
                <a16:creationId xmlns:a16="http://schemas.microsoft.com/office/drawing/2014/main" id="{DD686EAA-26EC-468A-8E0C-4D54FA4634A0}"/>
              </a:ext>
            </a:extLst>
          </p:cNvPr>
          <p:cNvSpPr txBox="1"/>
          <p:nvPr/>
        </p:nvSpPr>
        <p:spPr>
          <a:xfrm>
            <a:off x="508650" y="-19115"/>
            <a:ext cx="66591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77">
              <a:defRPr/>
            </a:pPr>
            <a:endParaRPr lang="en-US" sz="3200" b="1">
              <a:solidFill>
                <a:schemeClr val="accent1">
                  <a:lumMod val="50000"/>
                </a:schemeClr>
              </a:solidFill>
              <a:latin typeface="Gill Sans MT"/>
              <a:cs typeface="Calibri"/>
            </a:endParaRPr>
          </a:p>
          <a:p>
            <a:pPr algn="ctr" defTabSz="914377">
              <a:defRPr/>
            </a:pPr>
            <a:r>
              <a:rPr lang="en-US" sz="4000" b="1">
                <a:solidFill>
                  <a:schemeClr val="accent1">
                    <a:lumMod val="50000"/>
                  </a:schemeClr>
                </a:solidFill>
                <a:latin typeface="Gill Sans MT"/>
                <a:cs typeface="Calibri"/>
              </a:rPr>
              <a:t>How does testing help?</a:t>
            </a:r>
          </a:p>
        </p:txBody>
      </p:sp>
    </p:spTree>
    <p:extLst>
      <p:ext uri="{BB962C8B-B14F-4D97-AF65-F5344CB8AC3E}">
        <p14:creationId xmlns:p14="http://schemas.microsoft.com/office/powerpoint/2010/main" val="253721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7" grpId="0" animBg="1"/>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0189C5-B695-473E-937B-8DE6B9524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776" y="332656"/>
            <a:ext cx="7221488" cy="5678072"/>
          </a:xfrm>
          <a:prstGeom prst="rect">
            <a:avLst/>
          </a:prstGeom>
        </p:spPr>
      </p:pic>
      <p:sp>
        <p:nvSpPr>
          <p:cNvPr id="3" name="Rectangle 2">
            <a:extLst>
              <a:ext uri="{FF2B5EF4-FFF2-40B4-BE49-F238E27FC236}">
                <a16:creationId xmlns:a16="http://schemas.microsoft.com/office/drawing/2014/main" id="{6DD36567-EBF2-4E4D-BC94-4CFD6D11CC89}"/>
              </a:ext>
            </a:extLst>
          </p:cNvPr>
          <p:cNvSpPr/>
          <p:nvPr/>
        </p:nvSpPr>
        <p:spPr>
          <a:xfrm>
            <a:off x="2601562" y="4040687"/>
            <a:ext cx="3412958" cy="1107996"/>
          </a:xfrm>
          <a:prstGeom prst="rect">
            <a:avLst/>
          </a:prstGeom>
        </p:spPr>
        <p:txBody>
          <a:bodyPr wrap="square">
            <a:spAutoFit/>
          </a:bodyPr>
          <a:lstStyle/>
          <a:p>
            <a:pPr>
              <a:spcAft>
                <a:spcPts val="1200"/>
              </a:spcAft>
            </a:pPr>
            <a:r>
              <a:rPr lang="en-US" sz="2200" b="1">
                <a:solidFill>
                  <a:srgbClr val="0F243E"/>
                </a:solidFill>
                <a:latin typeface="Gill Sans MT" panose="020B0502020104020203" pitchFamily="34" charset="0"/>
              </a:rPr>
              <a:t>So if we test, trace and isolate, we can stop the virus spreading</a:t>
            </a:r>
          </a:p>
        </p:txBody>
      </p:sp>
      <p:sp>
        <p:nvSpPr>
          <p:cNvPr id="4" name="TextBox 3">
            <a:extLst>
              <a:ext uri="{FF2B5EF4-FFF2-40B4-BE49-F238E27FC236}">
                <a16:creationId xmlns:a16="http://schemas.microsoft.com/office/drawing/2014/main" id="{353D0A34-2E70-4467-A772-B7EEADCC6CBC}"/>
              </a:ext>
            </a:extLst>
          </p:cNvPr>
          <p:cNvSpPr txBox="1"/>
          <p:nvPr/>
        </p:nvSpPr>
        <p:spPr>
          <a:xfrm>
            <a:off x="1847528" y="116633"/>
            <a:ext cx="84969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F243E"/>
                </a:solidFill>
                <a:latin typeface="Gill Sans MT"/>
                <a:cs typeface="Calibri"/>
              </a:rPr>
              <a:t>How we reduce the spread?</a:t>
            </a:r>
          </a:p>
        </p:txBody>
      </p:sp>
    </p:spTree>
    <p:extLst>
      <p:ext uri="{BB962C8B-B14F-4D97-AF65-F5344CB8AC3E}">
        <p14:creationId xmlns:p14="http://schemas.microsoft.com/office/powerpoint/2010/main" val="349376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AEB86-6B49-4434-9257-1A6DE3C7CD39}"/>
              </a:ext>
            </a:extLst>
          </p:cNvPr>
          <p:cNvSpPr txBox="1">
            <a:spLocks/>
          </p:cNvSpPr>
          <p:nvPr/>
        </p:nvSpPr>
        <p:spPr>
          <a:xfrm>
            <a:off x="1077802" y="115269"/>
            <a:ext cx="7950479"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a:solidFill>
                  <a:schemeClr val="accent1">
                    <a:lumMod val="50000"/>
                  </a:schemeClr>
                </a:solidFill>
                <a:latin typeface="Gill Sans MT" panose="020B0502020104020203" pitchFamily="34" charset="0"/>
              </a:rPr>
              <a:t>How about vaccines…….?</a:t>
            </a:r>
          </a:p>
        </p:txBody>
      </p:sp>
      <p:sp>
        <p:nvSpPr>
          <p:cNvPr id="3" name="TextBox 2">
            <a:extLst>
              <a:ext uri="{FF2B5EF4-FFF2-40B4-BE49-F238E27FC236}">
                <a16:creationId xmlns:a16="http://schemas.microsoft.com/office/drawing/2014/main" id="{CC8EB031-E5CA-4419-9FF9-C56F20483928}"/>
              </a:ext>
            </a:extLst>
          </p:cNvPr>
          <p:cNvSpPr txBox="1"/>
          <p:nvPr/>
        </p:nvSpPr>
        <p:spPr>
          <a:xfrm>
            <a:off x="2637319" y="1051373"/>
            <a:ext cx="6626431" cy="923330"/>
          </a:xfrm>
          <a:prstGeom prst="rect">
            <a:avLst/>
          </a:prstGeom>
          <a:noFill/>
        </p:spPr>
        <p:txBody>
          <a:bodyPr wrap="square" lIns="91440" tIns="45720" rIns="91440" bIns="45720" rtlCol="0" anchor="t">
            <a:spAutoFit/>
          </a:bodyPr>
          <a:lstStyle/>
          <a:p>
            <a:r>
              <a:rPr lang="en-GB">
                <a:solidFill>
                  <a:schemeClr val="accent1">
                    <a:lumMod val="50000"/>
                  </a:schemeClr>
                </a:solidFill>
                <a:latin typeface="Gill Sans MT" panose="020B0502020104020203" pitchFamily="34" charset="0"/>
              </a:rPr>
              <a:t>This video clip, featuring Dr Hannah Fry, was taken from the BBC Horizon Coronavirus Special part 1, first broadcast on 9</a:t>
            </a:r>
            <a:r>
              <a:rPr lang="en-GB" baseline="30000">
                <a:solidFill>
                  <a:schemeClr val="accent1">
                    <a:lumMod val="50000"/>
                  </a:schemeClr>
                </a:solidFill>
                <a:latin typeface="Gill Sans MT" panose="020B0502020104020203" pitchFamily="34" charset="0"/>
              </a:rPr>
              <a:t>th</a:t>
            </a:r>
            <a:r>
              <a:rPr lang="en-GB">
                <a:solidFill>
                  <a:schemeClr val="accent1">
                    <a:lumMod val="50000"/>
                  </a:schemeClr>
                </a:solidFill>
                <a:latin typeface="Gill Sans MT" panose="020B0502020104020203" pitchFamily="34" charset="0"/>
              </a:rPr>
              <a:t> April 2020</a:t>
            </a:r>
          </a:p>
          <a:p>
            <a:r>
              <a:rPr lang="en-US">
                <a:ea typeface="+mn-lt"/>
                <a:cs typeface="+mn-lt"/>
                <a:hlinkClick r:id="rId2"/>
              </a:rPr>
              <a:t>https://youtu.be/TmXXl7X70nI</a:t>
            </a:r>
            <a:r>
              <a:rPr lang="en-US">
                <a:ea typeface="+mn-lt"/>
                <a:cs typeface="+mn-lt"/>
              </a:rPr>
              <a:t> </a:t>
            </a:r>
            <a:endParaRPr lang="en-US"/>
          </a:p>
        </p:txBody>
      </p:sp>
      <p:pic>
        <p:nvPicPr>
          <p:cNvPr id="4" name="IMG_4191">
            <a:hlinkClick r:id="" action="ppaction://media"/>
            <a:extLst>
              <a:ext uri="{FF2B5EF4-FFF2-40B4-BE49-F238E27FC236}">
                <a16:creationId xmlns:a16="http://schemas.microsoft.com/office/drawing/2014/main" id="{E0DBAE08-28ED-407A-94F9-A55F8FEB647B}"/>
              </a:ext>
            </a:extLst>
          </p:cNvPr>
          <p:cNvPicPr>
            <a:picLocks noChangeAspect="1"/>
          </p:cNvPicPr>
          <p:nvPr/>
        </p:nvPicPr>
        <p:blipFill rotWithShape="1">
          <a:blip r:embed="rId3"/>
          <a:srcRect l="24154" t="21174" r="21474" b="11530"/>
          <a:stretch/>
        </p:blipFill>
        <p:spPr>
          <a:xfrm>
            <a:off x="3382493" y="2130462"/>
            <a:ext cx="5449819" cy="3794149"/>
          </a:xfrm>
          <a:prstGeom prst="rect">
            <a:avLst/>
          </a:prstGeom>
        </p:spPr>
      </p:pic>
    </p:spTree>
    <p:extLst>
      <p:ext uri="{BB962C8B-B14F-4D97-AF65-F5344CB8AC3E}">
        <p14:creationId xmlns:p14="http://schemas.microsoft.com/office/powerpoint/2010/main" val="2770226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2-480p- compressed">
            <a:hlinkClick r:id="" action="ppaction://media"/>
            <a:extLst>
              <a:ext uri="{FF2B5EF4-FFF2-40B4-BE49-F238E27FC236}">
                <a16:creationId xmlns:a16="http://schemas.microsoft.com/office/drawing/2014/main" id="{B134E417-244C-2E42-7057-7FA37FD829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33" y="0"/>
            <a:ext cx="12192000" cy="6860680"/>
          </a:xfrm>
          <a:prstGeom prst="rect">
            <a:avLst/>
          </a:prstGeom>
        </p:spPr>
      </p:pic>
    </p:spTree>
    <p:extLst>
      <p:ext uri="{BB962C8B-B14F-4D97-AF65-F5344CB8AC3E}">
        <p14:creationId xmlns:p14="http://schemas.microsoft.com/office/powerpoint/2010/main" val="22515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AF0A7AC2-ACAB-4DED-AF45-FE4DB8382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849" y="1772817"/>
            <a:ext cx="6956303" cy="4271589"/>
          </a:xfrm>
          <a:prstGeom prst="rect">
            <a:avLst/>
          </a:prstGeom>
        </p:spPr>
      </p:pic>
      <p:sp>
        <p:nvSpPr>
          <p:cNvPr id="11" name="Rectangle 10">
            <a:extLst>
              <a:ext uri="{FF2B5EF4-FFF2-40B4-BE49-F238E27FC236}">
                <a16:creationId xmlns:a16="http://schemas.microsoft.com/office/drawing/2014/main" id="{1CB87A7F-5F58-462E-8043-491D9B076896}"/>
              </a:ext>
            </a:extLst>
          </p:cNvPr>
          <p:cNvSpPr/>
          <p:nvPr/>
        </p:nvSpPr>
        <p:spPr>
          <a:xfrm>
            <a:off x="2495601" y="865332"/>
            <a:ext cx="7704857" cy="923330"/>
          </a:xfrm>
          <a:prstGeom prst="rect">
            <a:avLst/>
          </a:prstGeom>
        </p:spPr>
        <p:txBody>
          <a:bodyPr wrap="square">
            <a:spAutoFit/>
          </a:bodyPr>
          <a:lstStyle/>
          <a:p>
            <a:pPr defTabSz="914400"/>
            <a:r>
              <a:rPr lang="en-GB">
                <a:solidFill>
                  <a:srgbClr val="002060"/>
                </a:solidFill>
                <a:latin typeface="Gill Sans MT" panose="020B0502020104020203" pitchFamily="34" charset="0"/>
              </a:rPr>
              <a:t>These are variants where mutations have given the virus an advantage. There have been a number of them discovered over the past year. They are being named by letters in the Greek alphabet, so no stigma is attached to a place. </a:t>
            </a:r>
          </a:p>
        </p:txBody>
      </p:sp>
      <p:sp>
        <p:nvSpPr>
          <p:cNvPr id="12" name="TextBox 11">
            <a:extLst>
              <a:ext uri="{FF2B5EF4-FFF2-40B4-BE49-F238E27FC236}">
                <a16:creationId xmlns:a16="http://schemas.microsoft.com/office/drawing/2014/main" id="{8D282E94-F271-4579-B5C3-71050508EE16}"/>
              </a:ext>
            </a:extLst>
          </p:cNvPr>
          <p:cNvSpPr txBox="1"/>
          <p:nvPr/>
        </p:nvSpPr>
        <p:spPr>
          <a:xfrm>
            <a:off x="1883532" y="204706"/>
            <a:ext cx="8424936" cy="584775"/>
          </a:xfrm>
          <a:prstGeom prst="rect">
            <a:avLst/>
          </a:prstGeom>
          <a:noFill/>
        </p:spPr>
        <p:txBody>
          <a:bodyPr wrap="square" rtlCol="0">
            <a:spAutoFit/>
          </a:bodyPr>
          <a:lstStyle/>
          <a:p>
            <a:pPr defTabSz="914400"/>
            <a:r>
              <a:rPr lang="en-GB" sz="3200" b="1">
                <a:solidFill>
                  <a:srgbClr val="002060"/>
                </a:solidFill>
                <a:latin typeface="Gill Sans MT" panose="020B0502020104020203" pitchFamily="34" charset="0"/>
              </a:rPr>
              <a:t>Variants of Concern</a:t>
            </a:r>
          </a:p>
        </p:txBody>
      </p:sp>
    </p:spTree>
    <p:extLst>
      <p:ext uri="{BB962C8B-B14F-4D97-AF65-F5344CB8AC3E}">
        <p14:creationId xmlns:p14="http://schemas.microsoft.com/office/powerpoint/2010/main" val="424370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CECFBB-9259-4903-A5A2-8D2706C3B2C0}"/>
              </a:ext>
            </a:extLst>
          </p:cNvPr>
          <p:cNvSpPr txBox="1"/>
          <p:nvPr/>
        </p:nvSpPr>
        <p:spPr>
          <a:xfrm>
            <a:off x="1745053" y="171664"/>
            <a:ext cx="7566758" cy="584775"/>
          </a:xfrm>
          <a:prstGeom prst="rect">
            <a:avLst/>
          </a:prstGeom>
          <a:noFill/>
        </p:spPr>
        <p:txBody>
          <a:bodyPr wrap="square" rtlCol="0">
            <a:spAutoFit/>
          </a:bodyPr>
          <a:lstStyle/>
          <a:p>
            <a:r>
              <a:rPr lang="en-GB" sz="3200" b="1">
                <a:solidFill>
                  <a:schemeClr val="accent1">
                    <a:lumMod val="50000"/>
                  </a:schemeClr>
                </a:solidFill>
                <a:latin typeface="Gill Sans MT" panose="020B0502020104020203" pitchFamily="34" charset="0"/>
              </a:rPr>
              <a:t>New Variants and Transmission </a:t>
            </a:r>
          </a:p>
        </p:txBody>
      </p:sp>
      <p:pic>
        <p:nvPicPr>
          <p:cNvPr id="2" name="WHO New Variants and Transmission">
            <a:hlinkClick r:id="" action="ppaction://media"/>
            <a:extLst>
              <a:ext uri="{FF2B5EF4-FFF2-40B4-BE49-F238E27FC236}">
                <a16:creationId xmlns:a16="http://schemas.microsoft.com/office/drawing/2014/main" id="{FD448305-7D3E-4DF2-8D1C-91DEE0FEB8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5142" y="908620"/>
            <a:ext cx="9142859" cy="5142858"/>
          </a:xfrm>
          <a:prstGeom prst="rect">
            <a:avLst/>
          </a:prstGeom>
        </p:spPr>
      </p:pic>
    </p:spTree>
    <p:extLst>
      <p:ext uri="{BB962C8B-B14F-4D97-AF65-F5344CB8AC3E}">
        <p14:creationId xmlns:p14="http://schemas.microsoft.com/office/powerpoint/2010/main" val="271398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O animation 2 We need to stop the spread">
            <a:hlinkClick r:id="" action="ppaction://media"/>
            <a:extLst>
              <a:ext uri="{FF2B5EF4-FFF2-40B4-BE49-F238E27FC236}">
                <a16:creationId xmlns:a16="http://schemas.microsoft.com/office/drawing/2014/main" id="{EF818BF1-DBD1-488C-BEFE-FC15A07398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857250"/>
            <a:ext cx="9144000" cy="5143500"/>
          </a:xfrm>
          <a:prstGeom prst="rect">
            <a:avLst/>
          </a:prstGeom>
        </p:spPr>
      </p:pic>
      <p:sp>
        <p:nvSpPr>
          <p:cNvPr id="3" name="TextBox 2">
            <a:extLst>
              <a:ext uri="{FF2B5EF4-FFF2-40B4-BE49-F238E27FC236}">
                <a16:creationId xmlns:a16="http://schemas.microsoft.com/office/drawing/2014/main" id="{0AC72ECE-1766-4F0B-9A31-0CFABEB025BF}"/>
              </a:ext>
            </a:extLst>
          </p:cNvPr>
          <p:cNvSpPr txBox="1"/>
          <p:nvPr/>
        </p:nvSpPr>
        <p:spPr>
          <a:xfrm>
            <a:off x="1886083" y="237095"/>
            <a:ext cx="7056784" cy="584775"/>
          </a:xfrm>
          <a:prstGeom prst="rect">
            <a:avLst/>
          </a:prstGeom>
          <a:noFill/>
        </p:spPr>
        <p:txBody>
          <a:bodyPr wrap="square" lIns="91440" tIns="45720" rIns="91440" bIns="45720" rtlCol="0" anchor="t">
            <a:spAutoFit/>
          </a:bodyPr>
          <a:lstStyle/>
          <a:p>
            <a:r>
              <a:rPr lang="en-GB" sz="3200" b="1">
                <a:solidFill>
                  <a:srgbClr val="002060"/>
                </a:solidFill>
                <a:latin typeface="Gill Sans MT"/>
              </a:rPr>
              <a:t>Why we need to stop the spread</a:t>
            </a:r>
          </a:p>
        </p:txBody>
      </p:sp>
    </p:spTree>
    <p:extLst>
      <p:ext uri="{BB962C8B-B14F-4D97-AF65-F5344CB8AC3E}">
        <p14:creationId xmlns:p14="http://schemas.microsoft.com/office/powerpoint/2010/main" val="579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0A59E8-9C10-4A99-833C-A7557B3EAE5E}"/>
              </a:ext>
            </a:extLst>
          </p:cNvPr>
          <p:cNvSpPr txBox="1"/>
          <p:nvPr/>
        </p:nvSpPr>
        <p:spPr>
          <a:xfrm>
            <a:off x="10299057" y="4005064"/>
            <a:ext cx="864096" cy="369332"/>
          </a:xfrm>
          <a:prstGeom prst="rect">
            <a:avLst/>
          </a:prstGeom>
          <a:solidFill>
            <a:schemeClr val="bg1"/>
          </a:solidFill>
        </p:spPr>
        <p:txBody>
          <a:bodyPr wrap="square" rtlCol="0">
            <a:spAutoFit/>
          </a:bodyPr>
          <a:lstStyle/>
          <a:p>
            <a:endParaRPr lang="en-GB"/>
          </a:p>
        </p:txBody>
      </p:sp>
      <p:sp>
        <p:nvSpPr>
          <p:cNvPr id="8" name="TextBox 7">
            <a:extLst>
              <a:ext uri="{FF2B5EF4-FFF2-40B4-BE49-F238E27FC236}">
                <a16:creationId xmlns:a16="http://schemas.microsoft.com/office/drawing/2014/main" id="{BC3F6037-AD64-4E1F-B3C7-B24043D9B0EB}"/>
              </a:ext>
            </a:extLst>
          </p:cNvPr>
          <p:cNvSpPr txBox="1"/>
          <p:nvPr/>
        </p:nvSpPr>
        <p:spPr>
          <a:xfrm>
            <a:off x="9768586" y="1688933"/>
            <a:ext cx="864096" cy="369332"/>
          </a:xfrm>
          <a:prstGeom prst="rect">
            <a:avLst/>
          </a:prstGeom>
          <a:solidFill>
            <a:schemeClr val="bg1"/>
          </a:solidFill>
        </p:spPr>
        <p:txBody>
          <a:bodyPr wrap="square" rtlCol="0">
            <a:spAutoFit/>
          </a:bodyPr>
          <a:lstStyle/>
          <a:p>
            <a:endParaRPr lang="en-GB"/>
          </a:p>
        </p:txBody>
      </p:sp>
      <p:sp>
        <p:nvSpPr>
          <p:cNvPr id="6" name="TextBox 5">
            <a:extLst>
              <a:ext uri="{FF2B5EF4-FFF2-40B4-BE49-F238E27FC236}">
                <a16:creationId xmlns:a16="http://schemas.microsoft.com/office/drawing/2014/main" id="{E5AD6D29-4ADA-4D6A-B473-687BFE92E183}"/>
              </a:ext>
            </a:extLst>
          </p:cNvPr>
          <p:cNvSpPr txBox="1"/>
          <p:nvPr/>
        </p:nvSpPr>
        <p:spPr>
          <a:xfrm>
            <a:off x="1286501" y="1688933"/>
            <a:ext cx="864096" cy="369332"/>
          </a:xfrm>
          <a:prstGeom prst="rect">
            <a:avLst/>
          </a:prstGeom>
          <a:solidFill>
            <a:schemeClr val="bg1"/>
          </a:solidFill>
        </p:spPr>
        <p:txBody>
          <a:bodyPr wrap="square" rtlCol="0">
            <a:spAutoFit/>
          </a:bodyPr>
          <a:lstStyle/>
          <a:p>
            <a:endParaRPr lang="en-GB"/>
          </a:p>
        </p:txBody>
      </p:sp>
      <p:sp>
        <p:nvSpPr>
          <p:cNvPr id="2" name="TextBox 1">
            <a:extLst>
              <a:ext uri="{FF2B5EF4-FFF2-40B4-BE49-F238E27FC236}">
                <a16:creationId xmlns:a16="http://schemas.microsoft.com/office/drawing/2014/main" id="{642A172D-E142-462B-B154-F0D99C94F9DC}"/>
              </a:ext>
            </a:extLst>
          </p:cNvPr>
          <p:cNvSpPr txBox="1"/>
          <p:nvPr/>
        </p:nvSpPr>
        <p:spPr>
          <a:xfrm>
            <a:off x="1286501" y="4437112"/>
            <a:ext cx="864096" cy="369332"/>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CA41C244-9FC2-479A-B4C1-B0A57C817A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9536" y="-13541"/>
            <a:ext cx="8568951" cy="6049745"/>
          </a:xfrm>
          <a:prstGeom prst="rect">
            <a:avLst/>
          </a:prstGeom>
        </p:spPr>
      </p:pic>
    </p:spTree>
    <p:extLst>
      <p:ext uri="{BB962C8B-B14F-4D97-AF65-F5344CB8AC3E}">
        <p14:creationId xmlns:p14="http://schemas.microsoft.com/office/powerpoint/2010/main" val="1311994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22681-8133-4E54-A456-6C2686675CA2}"/>
              </a:ext>
            </a:extLst>
          </p:cNvPr>
          <p:cNvSpPr>
            <a:spLocks noGrp="1"/>
          </p:cNvSpPr>
          <p:nvPr>
            <p:ph idx="1"/>
          </p:nvPr>
        </p:nvSpPr>
        <p:spPr>
          <a:xfrm>
            <a:off x="838200" y="109840"/>
            <a:ext cx="10515600" cy="6486170"/>
          </a:xfrm>
        </p:spPr>
        <p:txBody>
          <a:bodyPr vert="horz" lIns="91440" tIns="45720" rIns="91440" bIns="45720" rtlCol="0" anchor="t">
            <a:normAutofit fontScale="40000" lnSpcReduction="20000"/>
          </a:bodyPr>
          <a:lstStyle/>
          <a:p>
            <a:pPr marL="0" indent="0">
              <a:buNone/>
            </a:pPr>
            <a:r>
              <a:rPr lang="en-GB" sz="4300" b="1"/>
              <a:t>Plagiarism Statement</a:t>
            </a:r>
          </a:p>
          <a:p>
            <a:pPr marL="0" indent="0">
              <a:buNone/>
            </a:pPr>
            <a:r>
              <a:rPr lang="en-GB" sz="3700">
                <a:cs typeface="Calibri"/>
              </a:rPr>
              <a:t>RSPH Awarding Organisation defines plagiarism as: ‘the failure to acknowledge sources properly and/or the submission of another person’s work as if it were the candidate’s own’ (RSPH Guidelines and Procedures for Dealing with Suspected Malpractice in Relation to RSPH Qualifications)</a:t>
            </a:r>
          </a:p>
          <a:p>
            <a:pPr marL="0" indent="0">
              <a:buNone/>
            </a:pPr>
            <a:endParaRPr lang="en-GB" sz="2000">
              <a:cs typeface="Calibri"/>
            </a:endParaRPr>
          </a:p>
          <a:p>
            <a:pPr marL="0" indent="0">
              <a:buNone/>
            </a:pPr>
            <a:r>
              <a:rPr lang="en-GB" sz="3700">
                <a:cs typeface="Calibri"/>
              </a:rPr>
              <a:t>The following are examples of plagiarism:</a:t>
            </a:r>
            <a:endParaRPr lang="en-GB"/>
          </a:p>
          <a:p>
            <a:pPr marL="0" indent="0">
              <a:buNone/>
            </a:pPr>
            <a:endParaRPr lang="en-GB" sz="2000">
              <a:cs typeface="Calibri"/>
            </a:endParaRPr>
          </a:p>
          <a:p>
            <a:pPr marL="227965" indent="-227965"/>
            <a:r>
              <a:rPr lang="en-GB" sz="3700">
                <a:cs typeface="Calibri"/>
              </a:rPr>
              <a:t>submitting someone else’s work as your own</a:t>
            </a:r>
            <a:endParaRPr lang="en-GB"/>
          </a:p>
          <a:p>
            <a:pPr marL="227965" indent="-227965"/>
            <a:r>
              <a:rPr lang="en-GB" sz="3700">
                <a:cs typeface="Calibri"/>
              </a:rPr>
              <a:t>copying words or ideas from someone else without giving credit</a:t>
            </a:r>
            <a:endParaRPr lang="en-GB"/>
          </a:p>
          <a:p>
            <a:pPr marL="227965" indent="-227965"/>
            <a:r>
              <a:rPr lang="en-GB" sz="3700">
                <a:cs typeface="Calibri"/>
              </a:rPr>
              <a:t>failing to put a quotation in quotation marks</a:t>
            </a:r>
            <a:endParaRPr lang="en-GB"/>
          </a:p>
          <a:p>
            <a:pPr marL="227965" indent="-227965"/>
            <a:r>
              <a:rPr lang="en-GB" sz="3700">
                <a:cs typeface="Calibri"/>
              </a:rPr>
              <a:t>giving incorrect information about the source of a quotation</a:t>
            </a:r>
            <a:endParaRPr lang="en-GB"/>
          </a:p>
          <a:p>
            <a:pPr marL="227965" indent="-227965"/>
            <a:r>
              <a:rPr lang="en-GB" sz="3700">
                <a:cs typeface="Calibri"/>
              </a:rPr>
              <a:t>changing words but copying the sentence structure of a source without giving credit</a:t>
            </a:r>
            <a:endParaRPr lang="en-GB"/>
          </a:p>
          <a:p>
            <a:pPr marL="227965" indent="-227965"/>
            <a:r>
              <a:rPr lang="en-GB" sz="3700">
                <a:cs typeface="Calibri"/>
              </a:rPr>
              <a:t>copying so many words or ideas from a source that it makes up the majority of your work, whether you give credit or not .</a:t>
            </a:r>
            <a:endParaRPr lang="en-GB"/>
          </a:p>
          <a:p>
            <a:pPr marL="0" indent="0">
              <a:buNone/>
            </a:pPr>
            <a:endParaRPr lang="en-GB" sz="2000">
              <a:cs typeface="Calibri"/>
            </a:endParaRPr>
          </a:p>
          <a:p>
            <a:pPr marL="0" indent="0">
              <a:buNone/>
            </a:pPr>
            <a:r>
              <a:rPr lang="en-GB" sz="3700">
                <a:cs typeface="Calibri"/>
              </a:rPr>
              <a:t>Taken from ‘What is plagiarism’ by C. Weinberger (</a:t>
            </a:r>
            <a:r>
              <a:rPr lang="en-GB" sz="3700" u="sng">
                <a:cs typeface="Calibri"/>
              </a:rPr>
              <a:t>www.jiscpas.ac.uk</a:t>
            </a:r>
            <a:r>
              <a:rPr lang="en-GB" sz="3700">
                <a:cs typeface="Calibri"/>
              </a:rPr>
              <a:t>).</a:t>
            </a:r>
            <a:endParaRPr lang="en-GB"/>
          </a:p>
          <a:p>
            <a:pPr marL="0" indent="0">
              <a:buNone/>
            </a:pPr>
            <a:r>
              <a:rPr lang="en-GB" sz="3700">
                <a:cs typeface="Calibri"/>
              </a:rPr>
              <a:t>Plagiarism includes copying work from other candidates, or copying work previously submitted by other candidates.</a:t>
            </a:r>
            <a:endParaRPr lang="en-GB"/>
          </a:p>
          <a:p>
            <a:pPr marL="0" indent="0">
              <a:buNone/>
            </a:pPr>
            <a:r>
              <a:rPr lang="en-GB" sz="3700">
                <a:cs typeface="Calibri"/>
              </a:rPr>
              <a:t>If examiners detect plagiarism in a candidate’s work, the candidate may be required to resubmit the work or the candidate may be failed for the unit or qualification that the submitted work relates to. Examiners are extremely likely to detect plagiarism because they will be familiar with the published work in their field, or they might notice a sudden increase in the standard of writing for a particular section of the work submitted.</a:t>
            </a:r>
            <a:endParaRPr lang="en-GB"/>
          </a:p>
          <a:p>
            <a:pPr marL="0" indent="0">
              <a:buNone/>
            </a:pPr>
            <a:r>
              <a:rPr lang="en-GB" sz="3700">
                <a:cs typeface="Calibri"/>
              </a:rPr>
              <a:t>Candidates can avoid charges of plagiarism by identifying the sources of their information, </a:t>
            </a:r>
            <a:r>
              <a:rPr lang="en-GB" sz="3700" err="1">
                <a:cs typeface="Calibri"/>
              </a:rPr>
              <a:t>i.e</a:t>
            </a:r>
            <a:r>
              <a:rPr lang="en-GB" sz="3700">
                <a:cs typeface="Calibri"/>
              </a:rPr>
              <a:t> by citing and referencing material accurately. During your course your tutors will instruct you in how to reference your work appropriately, so that you can acknowledge your sources properly. It is not wrong to use other people’s work, but it is wrong not to state that you have done so and provide the means for others to find the original article, book etc from which your material was taken.</a:t>
            </a:r>
            <a:endParaRPr lang="en-GB"/>
          </a:p>
          <a:p>
            <a:pPr marL="0" indent="0">
              <a:buNone/>
            </a:pPr>
            <a:r>
              <a:rPr lang="en-GB" sz="3700">
                <a:cs typeface="Calibri"/>
              </a:rPr>
              <a:t>Further information relating to plagiarism can be obtained from the Plagiarism Advisory Service at </a:t>
            </a:r>
            <a:r>
              <a:rPr lang="en-GB" sz="3700" u="sng">
                <a:cs typeface="Calibri"/>
                <a:hlinkClick r:id="rId2"/>
              </a:rPr>
              <a:t>www.jiscpas.ac.uk</a:t>
            </a:r>
            <a:r>
              <a:rPr lang="en-GB" sz="3700">
                <a:cs typeface="Calibri"/>
                <a:hlinkClick r:id="rId2"/>
              </a:rPr>
              <a:t>.</a:t>
            </a:r>
            <a:endParaRPr lang="en-GB"/>
          </a:p>
          <a:p>
            <a:pPr marL="227965" indent="-227965"/>
            <a:endParaRPr lang="en-GB">
              <a:cs typeface="Calibri" panose="020F0502020204030204"/>
            </a:endParaRPr>
          </a:p>
        </p:txBody>
      </p:sp>
    </p:spTree>
    <p:extLst>
      <p:ext uri="{BB962C8B-B14F-4D97-AF65-F5344CB8AC3E}">
        <p14:creationId xmlns:p14="http://schemas.microsoft.com/office/powerpoint/2010/main" val="585863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C332-D916-475E-9834-67E14BCC65BE}"/>
              </a:ext>
            </a:extLst>
          </p:cNvPr>
          <p:cNvSpPr>
            <a:spLocks noGrp="1"/>
          </p:cNvSpPr>
          <p:nvPr>
            <p:ph type="title" idx="4294967295"/>
          </p:nvPr>
        </p:nvSpPr>
        <p:spPr>
          <a:xfrm>
            <a:off x="1" y="365125"/>
            <a:ext cx="7886700" cy="1325563"/>
          </a:xfrm>
        </p:spPr>
        <p:txBody>
          <a:bodyPr>
            <a:noAutofit/>
          </a:bodyPr>
          <a:lstStyle/>
          <a:p>
            <a:pPr algn="ctr"/>
            <a:br>
              <a:rPr lang="en-US" sz="3200">
                <a:solidFill>
                  <a:schemeClr val="accent1">
                    <a:lumMod val="50000"/>
                  </a:schemeClr>
                </a:solidFill>
                <a:latin typeface="Gill Sans MT" panose="020B0502020104020203" pitchFamily="34" charset="0"/>
              </a:rPr>
            </a:br>
            <a:endParaRPr lang="en-GB" sz="3200" b="1">
              <a:solidFill>
                <a:schemeClr val="accent1">
                  <a:lumMod val="50000"/>
                </a:schemeClr>
              </a:solidFill>
              <a:latin typeface="Gill Sans MT" panose="020B0502020104020203" pitchFamily="34" charset="0"/>
            </a:endParaRPr>
          </a:p>
        </p:txBody>
      </p:sp>
      <p:pic>
        <p:nvPicPr>
          <p:cNvPr id="4" name="Content Placeholder 3">
            <a:extLst>
              <a:ext uri="{FF2B5EF4-FFF2-40B4-BE49-F238E27FC236}">
                <a16:creationId xmlns:a16="http://schemas.microsoft.com/office/drawing/2014/main" id="{AE21E136-E1C8-4034-A4AE-0EBBAA5A68A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0" y="2103438"/>
            <a:ext cx="18415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D919344B-CEEA-4278-9557-5DA931674F4C}"/>
              </a:ext>
            </a:extLst>
          </p:cNvPr>
          <p:cNvSpPr txBox="1"/>
          <p:nvPr/>
        </p:nvSpPr>
        <p:spPr>
          <a:xfrm>
            <a:off x="1783720" y="4300052"/>
            <a:ext cx="5356493" cy="646331"/>
          </a:xfrm>
          <a:prstGeom prst="rect">
            <a:avLst/>
          </a:prstGeom>
          <a:noFill/>
        </p:spPr>
        <p:txBody>
          <a:bodyPr wrap="square" rtlCol="0">
            <a:spAutoFit/>
          </a:bodyPr>
          <a:lstStyle/>
          <a:p>
            <a:br>
              <a:rPr lang="en-GB">
                <a:latin typeface="Tahoma" panose="020B0604030504040204" pitchFamily="34" charset="0"/>
                <a:ea typeface="Tahoma" panose="020B0604030504040204" pitchFamily="34" charset="0"/>
              </a:rPr>
            </a:br>
            <a:endParaRPr lang="en-GB"/>
          </a:p>
        </p:txBody>
      </p:sp>
      <p:pic>
        <p:nvPicPr>
          <p:cNvPr id="11" name="Picture 10">
            <a:extLst>
              <a:ext uri="{FF2B5EF4-FFF2-40B4-BE49-F238E27FC236}">
                <a16:creationId xmlns:a16="http://schemas.microsoft.com/office/drawing/2014/main" id="{EA26EF13-AA92-45D2-A7C4-EA7973ECA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161" y="1000539"/>
            <a:ext cx="6443685" cy="5492336"/>
          </a:xfrm>
          <a:prstGeom prst="rect">
            <a:avLst/>
          </a:prstGeom>
        </p:spPr>
      </p:pic>
      <p:sp>
        <p:nvSpPr>
          <p:cNvPr id="15" name="Speech Bubble: Oval 14">
            <a:extLst>
              <a:ext uri="{FF2B5EF4-FFF2-40B4-BE49-F238E27FC236}">
                <a16:creationId xmlns:a16="http://schemas.microsoft.com/office/drawing/2014/main" id="{F8998B9D-DBFA-42E3-A9D1-2F28C180E161}"/>
              </a:ext>
            </a:extLst>
          </p:cNvPr>
          <p:cNvSpPr/>
          <p:nvPr/>
        </p:nvSpPr>
        <p:spPr>
          <a:xfrm>
            <a:off x="3919934" y="118274"/>
            <a:ext cx="3220279" cy="1690688"/>
          </a:xfrm>
          <a:prstGeom prst="wedgeEllipseCallout">
            <a:avLst>
              <a:gd name="adj1" fmla="val -46828"/>
              <a:gd name="adj2" fmla="val 73901"/>
            </a:avLst>
          </a:prstGeom>
          <a:solidFill>
            <a:srgbClr val="E36CA6"/>
          </a:solidFill>
          <a:ln>
            <a:solidFill>
              <a:srgbClr val="E36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What should people do to keep themselves  their families and Communities safe?</a:t>
            </a:r>
            <a:endParaRPr lang="en-GB" sz="2000">
              <a:latin typeface="Gill Sans MT" panose="020B0502020104020203" pitchFamily="34" charset="0"/>
            </a:endParaRPr>
          </a:p>
        </p:txBody>
      </p:sp>
      <p:sp>
        <p:nvSpPr>
          <p:cNvPr id="24" name="Speech Bubble: Oval 23">
            <a:extLst>
              <a:ext uri="{FF2B5EF4-FFF2-40B4-BE49-F238E27FC236}">
                <a16:creationId xmlns:a16="http://schemas.microsoft.com/office/drawing/2014/main" id="{8815C6E4-2D26-44C2-8A97-E081127AF533}"/>
              </a:ext>
            </a:extLst>
          </p:cNvPr>
          <p:cNvSpPr/>
          <p:nvPr/>
        </p:nvSpPr>
        <p:spPr>
          <a:xfrm>
            <a:off x="4141577" y="2177972"/>
            <a:ext cx="3196855" cy="2255205"/>
          </a:xfrm>
          <a:prstGeom prst="wedgeEllipseCallout">
            <a:avLst>
              <a:gd name="adj1" fmla="val 55937"/>
              <a:gd name="adj2" fmla="val -5594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What does it involve?</a:t>
            </a:r>
          </a:p>
          <a:p>
            <a:pPr algn="ctr"/>
            <a:r>
              <a:rPr lang="en-US" sz="2000">
                <a:latin typeface="Gill Sans MT" panose="020B0502020104020203" pitchFamily="34" charset="0"/>
              </a:rPr>
              <a:t>How do they help  to stop people from getting COVID-19 and spreading  the virus?</a:t>
            </a:r>
            <a:endParaRPr lang="en-GB" sz="2000">
              <a:latin typeface="Gill Sans MT" panose="020B0502020104020203" pitchFamily="34" charset="0"/>
            </a:endParaRPr>
          </a:p>
        </p:txBody>
      </p:sp>
      <p:sp>
        <p:nvSpPr>
          <p:cNvPr id="3" name="Rectangle: Rounded Corners 2">
            <a:extLst>
              <a:ext uri="{FF2B5EF4-FFF2-40B4-BE49-F238E27FC236}">
                <a16:creationId xmlns:a16="http://schemas.microsoft.com/office/drawing/2014/main" id="{289B61D9-F252-470F-86D5-9D702A63A468}"/>
              </a:ext>
            </a:extLst>
          </p:cNvPr>
          <p:cNvSpPr/>
          <p:nvPr/>
        </p:nvSpPr>
        <p:spPr>
          <a:xfrm>
            <a:off x="383799" y="282298"/>
            <a:ext cx="1802987" cy="960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Activity 5</a:t>
            </a:r>
          </a:p>
          <a:p>
            <a:pPr algn="ctr"/>
            <a:r>
              <a:rPr lang="en-US" sz="2000">
                <a:latin typeface="Gill Sans MT" panose="020B0502020104020203" pitchFamily="34" charset="0"/>
              </a:rPr>
              <a:t>Complete the table</a:t>
            </a:r>
            <a:endParaRPr lang="en-GB" sz="2000">
              <a:latin typeface="Gill Sans MT" panose="020B0502020104020203" pitchFamily="34" charset="0"/>
            </a:endParaRPr>
          </a:p>
        </p:txBody>
      </p:sp>
    </p:spTree>
    <p:extLst>
      <p:ext uri="{BB962C8B-B14F-4D97-AF65-F5344CB8AC3E}">
        <p14:creationId xmlns:p14="http://schemas.microsoft.com/office/powerpoint/2010/main" val="3470303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22031-09F2-4819-B157-8C04BBC36149}"/>
              </a:ext>
            </a:extLst>
          </p:cNvPr>
          <p:cNvSpPr>
            <a:spLocks noGrp="1"/>
          </p:cNvSpPr>
          <p:nvPr>
            <p:ph type="title"/>
          </p:nvPr>
        </p:nvSpPr>
        <p:spPr>
          <a:xfrm>
            <a:off x="2152651" y="391999"/>
            <a:ext cx="7886700" cy="1325563"/>
          </a:xfrm>
        </p:spPr>
        <p:txBody>
          <a:bodyPr anchor="ctr">
            <a:normAutofit/>
          </a:bodyPr>
          <a:lstStyle/>
          <a:p>
            <a:br>
              <a:rPr lang="en-US"/>
            </a:br>
            <a:endParaRPr lang="en-GB"/>
          </a:p>
        </p:txBody>
      </p:sp>
      <p:pic>
        <p:nvPicPr>
          <p:cNvPr id="4" name="Picture 3" descr="A group of people posing for a photo&#10;&#10;Description automatically generated with medium confidence">
            <a:extLst>
              <a:ext uri="{FF2B5EF4-FFF2-40B4-BE49-F238E27FC236}">
                <a16:creationId xmlns:a16="http://schemas.microsoft.com/office/drawing/2014/main" id="{E8E2E9FF-883E-4E10-8D3F-E2870E9D0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764" y="845344"/>
            <a:ext cx="4180117" cy="5167312"/>
          </a:xfrm>
          <a:prstGeom prst="rect">
            <a:avLst/>
          </a:prstGeom>
        </p:spPr>
      </p:pic>
      <p:sp>
        <p:nvSpPr>
          <p:cNvPr id="8" name="Thought Bubble: Cloud 7">
            <a:extLst>
              <a:ext uri="{FF2B5EF4-FFF2-40B4-BE49-F238E27FC236}">
                <a16:creationId xmlns:a16="http://schemas.microsoft.com/office/drawing/2014/main" id="{DFC6E1C5-6C55-4136-992B-B852E3F23E09}"/>
              </a:ext>
            </a:extLst>
          </p:cNvPr>
          <p:cNvSpPr/>
          <p:nvPr/>
        </p:nvSpPr>
        <p:spPr>
          <a:xfrm>
            <a:off x="6383180" y="-398"/>
            <a:ext cx="4180117" cy="1576387"/>
          </a:xfrm>
          <a:prstGeom prst="cloudCallout">
            <a:avLst>
              <a:gd name="adj1" fmla="val -3929"/>
              <a:gd name="adj2" fmla="val 98191"/>
            </a:avLst>
          </a:prstGeom>
          <a:solidFill>
            <a:srgbClr val="8A3C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Why doesn’t everyone participate in the Government measures?</a:t>
            </a:r>
            <a:endParaRPr lang="en-GB" sz="2000">
              <a:latin typeface="Gill Sans MT" panose="020B0502020104020203" pitchFamily="34" charset="0"/>
            </a:endParaRPr>
          </a:p>
        </p:txBody>
      </p:sp>
      <p:sp>
        <p:nvSpPr>
          <p:cNvPr id="9" name="Thought Bubble: Cloud 8">
            <a:extLst>
              <a:ext uri="{FF2B5EF4-FFF2-40B4-BE49-F238E27FC236}">
                <a16:creationId xmlns:a16="http://schemas.microsoft.com/office/drawing/2014/main" id="{B282A678-7AB1-41FF-8092-8E4B37ED8806}"/>
              </a:ext>
            </a:extLst>
          </p:cNvPr>
          <p:cNvSpPr/>
          <p:nvPr/>
        </p:nvSpPr>
        <p:spPr>
          <a:xfrm>
            <a:off x="1628713" y="3504383"/>
            <a:ext cx="2941983" cy="1730116"/>
          </a:xfrm>
          <a:prstGeom prst="cloudCallout">
            <a:avLst>
              <a:gd name="adj1" fmla="val 52737"/>
              <a:gd name="adj2" fmla="val -108023"/>
            </a:avLst>
          </a:prstGeom>
          <a:solidFill>
            <a:srgbClr val="F65C8F"/>
          </a:solidFill>
          <a:ln>
            <a:solidFill>
              <a:srgbClr val="D30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A2A4F1D-6F02-4371-936A-EB22AE65D3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19236" y="3504383"/>
            <a:ext cx="2160935" cy="1730116"/>
          </a:xfrm>
          <a:prstGeom prst="rect">
            <a:avLst/>
          </a:prstGeom>
        </p:spPr>
      </p:pic>
      <p:sp>
        <p:nvSpPr>
          <p:cNvPr id="15" name="Thought Bubble: Cloud 14">
            <a:extLst>
              <a:ext uri="{FF2B5EF4-FFF2-40B4-BE49-F238E27FC236}">
                <a16:creationId xmlns:a16="http://schemas.microsoft.com/office/drawing/2014/main" id="{9F530B92-ABA0-4BFE-84D7-1FEB1E92A5F3}"/>
              </a:ext>
            </a:extLst>
          </p:cNvPr>
          <p:cNvSpPr/>
          <p:nvPr/>
        </p:nvSpPr>
        <p:spPr>
          <a:xfrm>
            <a:off x="1838612" y="913210"/>
            <a:ext cx="2810729" cy="1325563"/>
          </a:xfrm>
          <a:prstGeom prst="cloudCallout">
            <a:avLst>
              <a:gd name="adj1" fmla="val 80251"/>
              <a:gd name="adj2" fmla="val -31588"/>
            </a:avLst>
          </a:prstGeom>
          <a:solidFill>
            <a:srgbClr val="19ABAB"/>
          </a:solidFill>
          <a:ln>
            <a:solidFill>
              <a:srgbClr val="157E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What other reasons could there be?</a:t>
            </a:r>
            <a:endParaRPr lang="en-GB" sz="2000">
              <a:latin typeface="Gill Sans MT" panose="020B0502020104020203" pitchFamily="34" charset="0"/>
            </a:endParaRPr>
          </a:p>
        </p:txBody>
      </p:sp>
      <p:sp>
        <p:nvSpPr>
          <p:cNvPr id="17" name="Rectangle: Rounded Corners 16">
            <a:extLst>
              <a:ext uri="{FF2B5EF4-FFF2-40B4-BE49-F238E27FC236}">
                <a16:creationId xmlns:a16="http://schemas.microsoft.com/office/drawing/2014/main" id="{726C1E17-9847-40AD-BDB0-DCB39A8B1741}"/>
              </a:ext>
            </a:extLst>
          </p:cNvPr>
          <p:cNvSpPr/>
          <p:nvPr/>
        </p:nvSpPr>
        <p:spPr>
          <a:xfrm>
            <a:off x="349212" y="142443"/>
            <a:ext cx="1233765" cy="7029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Activity 6</a:t>
            </a:r>
            <a:endParaRPr lang="en-GB" sz="2000">
              <a:latin typeface="Gill Sans MT" panose="020B0502020104020203" pitchFamily="34" charset="0"/>
            </a:endParaRPr>
          </a:p>
        </p:txBody>
      </p:sp>
    </p:spTree>
    <p:extLst>
      <p:ext uri="{BB962C8B-B14F-4D97-AF65-F5344CB8AC3E}">
        <p14:creationId xmlns:p14="http://schemas.microsoft.com/office/powerpoint/2010/main" val="635967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A870D4-4CAC-4CE2-8564-AFF3DD804862}"/>
              </a:ext>
            </a:extLst>
          </p:cNvPr>
          <p:cNvPicPr>
            <a:picLocks noChangeAspect="1"/>
          </p:cNvPicPr>
          <p:nvPr/>
        </p:nvPicPr>
        <p:blipFill>
          <a:blip r:embed="rId2"/>
          <a:stretch>
            <a:fillRect/>
          </a:stretch>
        </p:blipFill>
        <p:spPr>
          <a:xfrm>
            <a:off x="9775225" y="1272552"/>
            <a:ext cx="2048719" cy="1362919"/>
          </a:xfrm>
          <a:prstGeom prst="rect">
            <a:avLst/>
          </a:prstGeom>
        </p:spPr>
      </p:pic>
      <p:pic>
        <p:nvPicPr>
          <p:cNvPr id="7" name="Picture 6">
            <a:extLst>
              <a:ext uri="{FF2B5EF4-FFF2-40B4-BE49-F238E27FC236}">
                <a16:creationId xmlns:a16="http://schemas.microsoft.com/office/drawing/2014/main" id="{BBE38F7A-35E3-4374-8171-9FCF5812246B}"/>
              </a:ext>
            </a:extLst>
          </p:cNvPr>
          <p:cNvPicPr>
            <a:picLocks noChangeAspect="1"/>
          </p:cNvPicPr>
          <p:nvPr/>
        </p:nvPicPr>
        <p:blipFill>
          <a:blip r:embed="rId3"/>
          <a:stretch>
            <a:fillRect/>
          </a:stretch>
        </p:blipFill>
        <p:spPr>
          <a:xfrm>
            <a:off x="2634948" y="1316005"/>
            <a:ext cx="1932972" cy="1365813"/>
          </a:xfrm>
          <a:prstGeom prst="rect">
            <a:avLst/>
          </a:prstGeom>
        </p:spPr>
      </p:pic>
      <p:pic>
        <p:nvPicPr>
          <p:cNvPr id="3" name="Picture 2">
            <a:extLst>
              <a:ext uri="{FF2B5EF4-FFF2-40B4-BE49-F238E27FC236}">
                <a16:creationId xmlns:a16="http://schemas.microsoft.com/office/drawing/2014/main" id="{5272BF60-8C4A-46C4-B15C-BC22903C24B9}"/>
              </a:ext>
            </a:extLst>
          </p:cNvPr>
          <p:cNvPicPr>
            <a:picLocks noChangeAspect="1"/>
          </p:cNvPicPr>
          <p:nvPr/>
        </p:nvPicPr>
        <p:blipFill>
          <a:blip r:embed="rId4"/>
          <a:stretch>
            <a:fillRect/>
          </a:stretch>
        </p:blipFill>
        <p:spPr>
          <a:xfrm>
            <a:off x="6038152" y="121290"/>
            <a:ext cx="2015380" cy="1337893"/>
          </a:xfrm>
          <a:prstGeom prst="rect">
            <a:avLst/>
          </a:prstGeom>
        </p:spPr>
      </p:pic>
      <p:pic>
        <p:nvPicPr>
          <p:cNvPr id="14" name="Picture 13">
            <a:extLst>
              <a:ext uri="{FF2B5EF4-FFF2-40B4-BE49-F238E27FC236}">
                <a16:creationId xmlns:a16="http://schemas.microsoft.com/office/drawing/2014/main" id="{7B2C3636-D70D-4ABC-87C8-4AFF583CB04C}"/>
              </a:ext>
            </a:extLst>
          </p:cNvPr>
          <p:cNvPicPr>
            <a:picLocks noChangeAspect="1"/>
          </p:cNvPicPr>
          <p:nvPr/>
        </p:nvPicPr>
        <p:blipFill>
          <a:blip r:embed="rId5"/>
          <a:stretch>
            <a:fillRect/>
          </a:stretch>
        </p:blipFill>
        <p:spPr>
          <a:xfrm>
            <a:off x="5891308" y="4501759"/>
            <a:ext cx="2440952" cy="1368726"/>
          </a:xfrm>
          <a:prstGeom prst="rect">
            <a:avLst/>
          </a:prstGeom>
        </p:spPr>
      </p:pic>
      <p:pic>
        <p:nvPicPr>
          <p:cNvPr id="13" name="Picture 12">
            <a:extLst>
              <a:ext uri="{FF2B5EF4-FFF2-40B4-BE49-F238E27FC236}">
                <a16:creationId xmlns:a16="http://schemas.microsoft.com/office/drawing/2014/main" id="{1455628D-F725-4729-A63A-3FF8E302858F}"/>
              </a:ext>
            </a:extLst>
          </p:cNvPr>
          <p:cNvPicPr>
            <a:picLocks noChangeAspect="1"/>
          </p:cNvPicPr>
          <p:nvPr/>
        </p:nvPicPr>
        <p:blipFill>
          <a:blip r:embed="rId6"/>
          <a:stretch>
            <a:fillRect/>
          </a:stretch>
        </p:blipFill>
        <p:spPr>
          <a:xfrm>
            <a:off x="9881249" y="3416418"/>
            <a:ext cx="2061825" cy="1368726"/>
          </a:xfrm>
          <a:prstGeom prst="rect">
            <a:avLst/>
          </a:prstGeom>
        </p:spPr>
      </p:pic>
      <p:pic>
        <p:nvPicPr>
          <p:cNvPr id="12" name="Picture 11">
            <a:extLst>
              <a:ext uri="{FF2B5EF4-FFF2-40B4-BE49-F238E27FC236}">
                <a16:creationId xmlns:a16="http://schemas.microsoft.com/office/drawing/2014/main" id="{FEF42E88-0F0B-4DFB-8C55-AE468BA5FA64}"/>
              </a:ext>
            </a:extLst>
          </p:cNvPr>
          <p:cNvPicPr>
            <a:picLocks noChangeAspect="1"/>
          </p:cNvPicPr>
          <p:nvPr/>
        </p:nvPicPr>
        <p:blipFill>
          <a:blip r:embed="rId7"/>
          <a:stretch>
            <a:fillRect/>
          </a:stretch>
        </p:blipFill>
        <p:spPr>
          <a:xfrm>
            <a:off x="2422844" y="3416418"/>
            <a:ext cx="2061824" cy="1365813"/>
          </a:xfrm>
          <a:prstGeom prst="rect">
            <a:avLst/>
          </a:prstGeom>
        </p:spPr>
      </p:pic>
      <p:sp>
        <p:nvSpPr>
          <p:cNvPr id="2" name="Title 1">
            <a:extLst>
              <a:ext uri="{FF2B5EF4-FFF2-40B4-BE49-F238E27FC236}">
                <a16:creationId xmlns:a16="http://schemas.microsoft.com/office/drawing/2014/main" id="{EC822031-09F2-4819-B157-8C04BBC36149}"/>
              </a:ext>
            </a:extLst>
          </p:cNvPr>
          <p:cNvSpPr>
            <a:spLocks noGrp="1"/>
          </p:cNvSpPr>
          <p:nvPr>
            <p:ph type="title" idx="4294967295"/>
          </p:nvPr>
        </p:nvSpPr>
        <p:spPr>
          <a:xfrm>
            <a:off x="2" y="457200"/>
            <a:ext cx="2949575" cy="1600200"/>
          </a:xfrm>
        </p:spPr>
        <p:txBody>
          <a:bodyPr>
            <a:normAutofit/>
          </a:bodyPr>
          <a:lstStyle/>
          <a:p>
            <a:br>
              <a:rPr lang="en-US"/>
            </a:br>
            <a:endParaRPr lang="en-GB"/>
          </a:p>
        </p:txBody>
      </p:sp>
      <p:pic>
        <p:nvPicPr>
          <p:cNvPr id="4" name="Picture 3" descr="A picture containing text&#10;&#10;Description automatically generated">
            <a:extLst>
              <a:ext uri="{FF2B5EF4-FFF2-40B4-BE49-F238E27FC236}">
                <a16:creationId xmlns:a16="http://schemas.microsoft.com/office/drawing/2014/main" id="{F59F7E30-21A9-4534-BC52-B9CC9BB6F1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859" y="895192"/>
            <a:ext cx="1454200" cy="5042452"/>
          </a:xfrm>
          <a:prstGeom prst="rect">
            <a:avLst/>
          </a:prstGeom>
        </p:spPr>
      </p:pic>
      <p:sp>
        <p:nvSpPr>
          <p:cNvPr id="5" name="Flowchart: Alternate Process 4">
            <a:extLst>
              <a:ext uri="{FF2B5EF4-FFF2-40B4-BE49-F238E27FC236}">
                <a16:creationId xmlns:a16="http://schemas.microsoft.com/office/drawing/2014/main" id="{62B7670C-600A-421E-8181-E75B9F9392F7}"/>
              </a:ext>
            </a:extLst>
          </p:cNvPr>
          <p:cNvSpPr/>
          <p:nvPr/>
        </p:nvSpPr>
        <p:spPr>
          <a:xfrm>
            <a:off x="4943063" y="1603515"/>
            <a:ext cx="4704523" cy="2703443"/>
          </a:xfrm>
          <a:prstGeom prst="flowChartAlternateProcess">
            <a:avLst/>
          </a:prstGeom>
          <a:solidFill>
            <a:srgbClr val="E7205F"/>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latin typeface="Gill Sans MT" panose="020B0502020104020203" pitchFamily="34" charset="0"/>
              </a:rPr>
              <a:t>Look at the different situations.</a:t>
            </a:r>
          </a:p>
          <a:p>
            <a:pPr algn="ctr"/>
            <a:r>
              <a:rPr lang="en-US" sz="2000">
                <a:latin typeface="Gill Sans MT" panose="020B0502020104020203" pitchFamily="34" charset="0"/>
              </a:rPr>
              <a:t>What are the key factors that stop some people  from participating in the Government measures to stop COVID-19 from spreading?</a:t>
            </a:r>
            <a:endParaRPr lang="en-GB" sz="2000">
              <a:latin typeface="Gill Sans MT" panose="020B0502020104020203" pitchFamily="34" charset="0"/>
            </a:endParaRPr>
          </a:p>
        </p:txBody>
      </p:sp>
      <p:sp>
        <p:nvSpPr>
          <p:cNvPr id="6" name="Oval 5">
            <a:extLst>
              <a:ext uri="{FF2B5EF4-FFF2-40B4-BE49-F238E27FC236}">
                <a16:creationId xmlns:a16="http://schemas.microsoft.com/office/drawing/2014/main" id="{3D9AA039-BE53-4F1E-AD1F-DDBF755F0FA5}"/>
              </a:ext>
            </a:extLst>
          </p:cNvPr>
          <p:cNvSpPr/>
          <p:nvPr/>
        </p:nvSpPr>
        <p:spPr>
          <a:xfrm>
            <a:off x="7906688" y="381671"/>
            <a:ext cx="2716953" cy="1027043"/>
          </a:xfrm>
          <a:prstGeom prst="ellipse">
            <a:avLst/>
          </a:prstGeom>
          <a:solidFill>
            <a:srgbClr val="00B0F0"/>
          </a:solid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a:latin typeface="Gill Sans MT" panose="020B0502020104020203" pitchFamily="34" charset="0"/>
              </a:rPr>
              <a:t>I’m not going to self-isolate!</a:t>
            </a:r>
            <a:endParaRPr lang="en-GB" sz="2000">
              <a:latin typeface="Gill Sans MT" panose="020B0502020104020203" pitchFamily="34" charset="0"/>
            </a:endParaRPr>
          </a:p>
        </p:txBody>
      </p:sp>
      <p:sp>
        <p:nvSpPr>
          <p:cNvPr id="8" name="Oval 7">
            <a:extLst>
              <a:ext uri="{FF2B5EF4-FFF2-40B4-BE49-F238E27FC236}">
                <a16:creationId xmlns:a16="http://schemas.microsoft.com/office/drawing/2014/main" id="{4445E0AA-971C-46DA-B421-CA7EC8B6F529}"/>
              </a:ext>
            </a:extLst>
          </p:cNvPr>
          <p:cNvSpPr/>
          <p:nvPr/>
        </p:nvSpPr>
        <p:spPr>
          <a:xfrm>
            <a:off x="3243012" y="397560"/>
            <a:ext cx="2941983" cy="1027043"/>
          </a:xfrm>
          <a:prstGeom prst="ellipse">
            <a:avLst/>
          </a:prstGeom>
          <a:solidFill>
            <a:srgbClr val="00B0F0"/>
          </a:solidFill>
          <a:ln>
            <a:solidFill>
              <a:srgbClr val="0070C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a:latin typeface="Gill Sans MT" panose="020B0502020104020203" pitchFamily="34" charset="0"/>
              </a:rPr>
              <a:t>Do face masks really make any difference?</a:t>
            </a:r>
            <a:endParaRPr lang="en-GB" sz="2000">
              <a:latin typeface="Gill Sans MT" panose="020B0502020104020203" pitchFamily="34" charset="0"/>
            </a:endParaRPr>
          </a:p>
        </p:txBody>
      </p:sp>
      <p:sp>
        <p:nvSpPr>
          <p:cNvPr id="9" name="Oval 8">
            <a:extLst>
              <a:ext uri="{FF2B5EF4-FFF2-40B4-BE49-F238E27FC236}">
                <a16:creationId xmlns:a16="http://schemas.microsoft.com/office/drawing/2014/main" id="{F4287D53-3382-4693-890F-1218DDD7A859}"/>
              </a:ext>
            </a:extLst>
          </p:cNvPr>
          <p:cNvSpPr/>
          <p:nvPr/>
        </p:nvSpPr>
        <p:spPr>
          <a:xfrm>
            <a:off x="7957906" y="4501759"/>
            <a:ext cx="2855135" cy="1103243"/>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It’s only old people who get really sick – right?</a:t>
            </a:r>
            <a:endParaRPr lang="en-GB" sz="2000">
              <a:latin typeface="Gill Sans MT" panose="020B0502020104020203" pitchFamily="34" charset="0"/>
            </a:endParaRPr>
          </a:p>
        </p:txBody>
      </p:sp>
      <p:sp>
        <p:nvSpPr>
          <p:cNvPr id="10" name="Oval 9">
            <a:extLst>
              <a:ext uri="{FF2B5EF4-FFF2-40B4-BE49-F238E27FC236}">
                <a16:creationId xmlns:a16="http://schemas.microsoft.com/office/drawing/2014/main" id="{AA75BBA0-3328-49AA-8E7F-35F836FBBC9B}"/>
              </a:ext>
            </a:extLst>
          </p:cNvPr>
          <p:cNvSpPr/>
          <p:nvPr/>
        </p:nvSpPr>
        <p:spPr>
          <a:xfrm>
            <a:off x="3366052" y="4501759"/>
            <a:ext cx="2729948" cy="1103243"/>
          </a:xfrm>
          <a:prstGeom prst="ellipse">
            <a:avLst/>
          </a:prstGeom>
          <a:solidFill>
            <a:srgbClr val="00B0F0"/>
          </a:solidFill>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a:latin typeface="Gill Sans MT" panose="020B0502020104020203" pitchFamily="34" charset="0"/>
              </a:rPr>
              <a:t>What difference will the vaccine make?</a:t>
            </a:r>
            <a:endParaRPr lang="en-GB" sz="2000">
              <a:latin typeface="Gill Sans MT" panose="020B0502020104020203" pitchFamily="34" charset="0"/>
            </a:endParaRPr>
          </a:p>
        </p:txBody>
      </p:sp>
    </p:spTree>
    <p:extLst>
      <p:ext uri="{BB962C8B-B14F-4D97-AF65-F5344CB8AC3E}">
        <p14:creationId xmlns:p14="http://schemas.microsoft.com/office/powerpoint/2010/main" val="3076868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ll, toy, posing&#10;&#10;Description automatically generated">
            <a:extLst>
              <a:ext uri="{FF2B5EF4-FFF2-40B4-BE49-F238E27FC236}">
                <a16:creationId xmlns:a16="http://schemas.microsoft.com/office/drawing/2014/main" id="{97B711CA-A2BB-4071-9622-A82EA540B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266" y="1561451"/>
            <a:ext cx="5155137" cy="4704523"/>
          </a:xfrm>
          <a:prstGeom prst="rect">
            <a:avLst/>
          </a:prstGeom>
        </p:spPr>
      </p:pic>
      <p:sp>
        <p:nvSpPr>
          <p:cNvPr id="4" name="Thought Bubble: Cloud 3">
            <a:extLst>
              <a:ext uri="{FF2B5EF4-FFF2-40B4-BE49-F238E27FC236}">
                <a16:creationId xmlns:a16="http://schemas.microsoft.com/office/drawing/2014/main" id="{58FAA2B3-924F-4E1E-A488-701EA4B025E8}"/>
              </a:ext>
            </a:extLst>
          </p:cNvPr>
          <p:cNvSpPr/>
          <p:nvPr/>
        </p:nvSpPr>
        <p:spPr>
          <a:xfrm>
            <a:off x="4227602" y="34397"/>
            <a:ext cx="5009321" cy="1258956"/>
          </a:xfrm>
          <a:prstGeom prst="cloudCallout">
            <a:avLst>
              <a:gd name="adj1" fmla="val -21887"/>
              <a:gd name="adj2" fmla="val 9995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Now add the information to your workbook.</a:t>
            </a:r>
            <a:endParaRPr lang="en-GB" sz="2000">
              <a:latin typeface="Gill Sans MT" panose="020B0502020104020203" pitchFamily="34" charset="0"/>
            </a:endParaRPr>
          </a:p>
        </p:txBody>
      </p:sp>
      <p:sp>
        <p:nvSpPr>
          <p:cNvPr id="5" name="Thought Bubble: Cloud 4">
            <a:extLst>
              <a:ext uri="{FF2B5EF4-FFF2-40B4-BE49-F238E27FC236}">
                <a16:creationId xmlns:a16="http://schemas.microsoft.com/office/drawing/2014/main" id="{A6440194-A177-4443-9788-267D42E6777E}"/>
              </a:ext>
            </a:extLst>
          </p:cNvPr>
          <p:cNvSpPr/>
          <p:nvPr/>
        </p:nvSpPr>
        <p:spPr>
          <a:xfrm>
            <a:off x="7486439" y="1183764"/>
            <a:ext cx="2557671" cy="755375"/>
          </a:xfrm>
          <a:prstGeom prst="cloudCallout">
            <a:avLst>
              <a:gd name="adj1" fmla="val -49237"/>
              <a:gd name="adj2" fmla="val 9581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Great Job!</a:t>
            </a:r>
            <a:endParaRPr lang="en-GB" sz="2000">
              <a:latin typeface="Gill Sans MT" panose="020B0502020104020203" pitchFamily="34" charset="0"/>
            </a:endParaRPr>
          </a:p>
        </p:txBody>
      </p:sp>
      <p:sp>
        <p:nvSpPr>
          <p:cNvPr id="6" name="Thought Bubble: Cloud 5">
            <a:extLst>
              <a:ext uri="{FF2B5EF4-FFF2-40B4-BE49-F238E27FC236}">
                <a16:creationId xmlns:a16="http://schemas.microsoft.com/office/drawing/2014/main" id="{7E09BB69-55EA-430F-A7D6-8DEC2ABDBA3E}"/>
              </a:ext>
            </a:extLst>
          </p:cNvPr>
          <p:cNvSpPr/>
          <p:nvPr/>
        </p:nvSpPr>
        <p:spPr>
          <a:xfrm>
            <a:off x="1166590" y="587416"/>
            <a:ext cx="2186609" cy="1351723"/>
          </a:xfrm>
          <a:prstGeom prst="cloudCallout">
            <a:avLst>
              <a:gd name="adj1" fmla="val 36998"/>
              <a:gd name="adj2" fmla="val 81204"/>
            </a:avLst>
          </a:prstGeom>
          <a:solidFill>
            <a:srgbClr val="19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Excellent work!</a:t>
            </a:r>
            <a:endParaRPr lang="en-GB" sz="2000">
              <a:latin typeface="Gill Sans MT" panose="020B0502020104020203" pitchFamily="34" charset="0"/>
            </a:endParaRPr>
          </a:p>
        </p:txBody>
      </p:sp>
    </p:spTree>
    <p:extLst>
      <p:ext uri="{BB962C8B-B14F-4D97-AF65-F5344CB8AC3E}">
        <p14:creationId xmlns:p14="http://schemas.microsoft.com/office/powerpoint/2010/main" val="3281190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3514C0-9FAC-4CB6-AD63-58BB537E505C}"/>
              </a:ext>
            </a:extLst>
          </p:cNvPr>
          <p:cNvSpPr>
            <a:spLocks noGrp="1"/>
          </p:cNvSpPr>
          <p:nvPr>
            <p:ph type="title"/>
          </p:nvPr>
        </p:nvSpPr>
        <p:spPr>
          <a:xfrm>
            <a:off x="838200" y="108251"/>
            <a:ext cx="10515600" cy="1325563"/>
          </a:xfrm>
        </p:spPr>
        <p:txBody>
          <a:bodyPr>
            <a:normAutofit fontScale="90000"/>
          </a:bodyPr>
          <a:lstStyle/>
          <a:p>
            <a:br>
              <a:rPr lang="en-US">
                <a:solidFill>
                  <a:schemeClr val="accent1">
                    <a:lumMod val="50000"/>
                  </a:schemeClr>
                </a:solidFill>
                <a:latin typeface="Gill Sans MT" panose="020B0502020104020203" pitchFamily="34" charset="0"/>
              </a:rPr>
            </a:br>
            <a:r>
              <a:rPr lang="en-US" sz="4900" b="1">
                <a:solidFill>
                  <a:schemeClr val="accent1">
                    <a:lumMod val="50000"/>
                  </a:schemeClr>
                </a:solidFill>
                <a:latin typeface="Gill Sans MT" panose="020B0502020104020203" pitchFamily="34" charset="0"/>
              </a:rPr>
              <a:t>Objectives</a:t>
            </a:r>
            <a:br>
              <a:rPr lang="en-US">
                <a:solidFill>
                  <a:schemeClr val="accent1">
                    <a:lumMod val="50000"/>
                  </a:schemeClr>
                </a:solidFill>
                <a:latin typeface="Gill Sans MT" panose="020B0502020104020203" pitchFamily="34" charset="0"/>
              </a:rPr>
            </a:br>
            <a:endParaRPr lang="en-GB" sz="2700">
              <a:solidFill>
                <a:schemeClr val="accent1">
                  <a:lumMod val="50000"/>
                </a:schemeClr>
              </a:solidFill>
              <a:latin typeface="Gill Sans MT" panose="020B0502020104020203" pitchFamily="34" charset="0"/>
            </a:endParaRPr>
          </a:p>
        </p:txBody>
      </p:sp>
      <p:sp>
        <p:nvSpPr>
          <p:cNvPr id="5" name="Content Placeholder 4">
            <a:extLst>
              <a:ext uri="{FF2B5EF4-FFF2-40B4-BE49-F238E27FC236}">
                <a16:creationId xmlns:a16="http://schemas.microsoft.com/office/drawing/2014/main" id="{966B02E8-8BE1-49E0-A115-8C59C1A0E706}"/>
              </a:ext>
            </a:extLst>
          </p:cNvPr>
          <p:cNvSpPr>
            <a:spLocks noGrp="1"/>
          </p:cNvSpPr>
          <p:nvPr>
            <p:ph idx="1"/>
          </p:nvPr>
        </p:nvSpPr>
        <p:spPr>
          <a:xfrm>
            <a:off x="838200" y="1330863"/>
            <a:ext cx="10515600" cy="4823357"/>
          </a:xfrm>
        </p:spPr>
        <p:txBody>
          <a:bodyPr>
            <a:normAutofit/>
          </a:bodyPr>
          <a:lstStyle/>
          <a:p>
            <a:pPr marL="0" indent="0">
              <a:buNone/>
            </a:pPr>
            <a:r>
              <a:rPr lang="en-US">
                <a:solidFill>
                  <a:schemeClr val="accent1">
                    <a:lumMod val="50000"/>
                  </a:schemeClr>
                </a:solidFill>
                <a:latin typeface="Gill Sans MT" panose="020B0502020104020203" pitchFamily="34" charset="0"/>
              </a:rPr>
              <a:t>At the end of this unit you should be able to:</a:t>
            </a:r>
            <a:br>
              <a:rPr lang="en-US">
                <a:solidFill>
                  <a:schemeClr val="accent1">
                    <a:lumMod val="50000"/>
                  </a:schemeClr>
                </a:solidFill>
                <a:latin typeface="Gill Sans MT" panose="020B0502020104020203" pitchFamily="34" charset="0"/>
              </a:rPr>
            </a:br>
            <a:endParaRPr lang="en-US">
              <a:solidFill>
                <a:schemeClr val="accent1">
                  <a:lumMod val="75000"/>
                </a:schemeClr>
              </a:solidFill>
              <a:latin typeface="Gill Sans MT" panose="020B0502020104020203" pitchFamily="34" charset="0"/>
            </a:endParaRPr>
          </a:p>
          <a:p>
            <a:pPr>
              <a:buBlip>
                <a:blip r:embed="rId2"/>
              </a:buBlip>
            </a:pPr>
            <a:r>
              <a:rPr lang="en-US" sz="2200">
                <a:solidFill>
                  <a:schemeClr val="accent1">
                    <a:lumMod val="75000"/>
                  </a:schemeClr>
                </a:solidFill>
                <a:latin typeface="Gill Sans MT" panose="020B0502020104020203" pitchFamily="34" charset="0"/>
              </a:rPr>
              <a:t>Outline THREE examples of how the COVID-19 virus can directly affect the health and wellbeing of an individual.</a:t>
            </a:r>
          </a:p>
          <a:p>
            <a:pPr>
              <a:buBlip>
                <a:blip r:embed="rId2"/>
              </a:buBlip>
            </a:pPr>
            <a:r>
              <a:rPr lang="en-US" sz="2200">
                <a:solidFill>
                  <a:schemeClr val="accent1">
                    <a:lumMod val="75000"/>
                  </a:schemeClr>
                </a:solidFill>
                <a:latin typeface="Gill Sans MT" panose="020B0502020104020203" pitchFamily="34" charset="0"/>
              </a:rPr>
              <a:t>State THREE examples of how the COVID-19 pandemic can affect the wider community.</a:t>
            </a:r>
          </a:p>
          <a:p>
            <a:pPr>
              <a:buBlip>
                <a:blip r:embed="rId2"/>
              </a:buBlip>
            </a:pPr>
            <a:r>
              <a:rPr lang="en-US" sz="2200">
                <a:solidFill>
                  <a:schemeClr val="accent1">
                    <a:lumMod val="75000"/>
                  </a:schemeClr>
                </a:solidFill>
                <a:latin typeface="Gill Sans MT" panose="020B0502020104020203" pitchFamily="34" charset="0"/>
              </a:rPr>
              <a:t>Identify THREE groups who are considered to be at heightened risk of severe illness caused by COVID-19</a:t>
            </a:r>
          </a:p>
          <a:p>
            <a:pPr>
              <a:buBlip>
                <a:blip r:embed="rId2"/>
              </a:buBlip>
            </a:pPr>
            <a:r>
              <a:rPr lang="en-US" sz="2200">
                <a:solidFill>
                  <a:schemeClr val="accent1">
                    <a:lumMod val="75000"/>
                  </a:schemeClr>
                </a:solidFill>
                <a:latin typeface="Gill Sans MT" panose="020B0502020104020203" pitchFamily="34" charset="0"/>
              </a:rPr>
              <a:t>Understand the origins of COVID-19 and how it is transmitted.</a:t>
            </a:r>
          </a:p>
          <a:p>
            <a:pPr>
              <a:buBlip>
                <a:blip r:embed="rId2"/>
              </a:buBlip>
            </a:pPr>
            <a:r>
              <a:rPr lang="en-US" sz="2200">
                <a:solidFill>
                  <a:schemeClr val="accent1">
                    <a:lumMod val="75000"/>
                  </a:schemeClr>
                </a:solidFill>
                <a:latin typeface="Gill Sans MT" panose="020B0502020104020203" pitchFamily="34" charset="0"/>
              </a:rPr>
              <a:t>Understand the various methods that have been put into place such as: Social Distancing and Regular testing and explore which factors affect people’s participation.</a:t>
            </a:r>
          </a:p>
          <a:p>
            <a:pPr>
              <a:buBlip>
                <a:blip r:embed="rId2"/>
              </a:buBlip>
            </a:pPr>
            <a:r>
              <a:rPr lang="en-US" sz="2200">
                <a:solidFill>
                  <a:schemeClr val="accent1">
                    <a:lumMod val="75000"/>
                  </a:schemeClr>
                </a:solidFill>
                <a:latin typeface="Gill Sans MT" panose="020B0502020104020203" pitchFamily="34" charset="0"/>
              </a:rPr>
              <a:t>Describe the intended impact of an effective vaccine.</a:t>
            </a:r>
            <a:endParaRPr lang="en-US" sz="2200" b="1">
              <a:solidFill>
                <a:schemeClr val="accent1">
                  <a:lumMod val="75000"/>
                </a:schemeClr>
              </a:solidFill>
              <a:latin typeface="Gill Sans MT" panose="020B0502020104020203" pitchFamily="34" charset="0"/>
            </a:endParaRPr>
          </a:p>
          <a:p>
            <a:pPr>
              <a:buBlip>
                <a:blip r:embed="rId2"/>
              </a:buBlip>
            </a:pPr>
            <a:endParaRPr lang="en-US" sz="2000" b="1">
              <a:solidFill>
                <a:srgbClr val="4472C4">
                  <a:lumMod val="50000"/>
                </a:srgbClr>
              </a:solidFill>
              <a:latin typeface="Gill Sans MT" panose="020B0502020104020203" pitchFamily="34" charset="0"/>
            </a:endParaRPr>
          </a:p>
          <a:p>
            <a:pPr>
              <a:buBlip>
                <a:blip r:embed="rId2"/>
              </a:buBlip>
            </a:pPr>
            <a:endParaRPr lang="en-US" sz="2000" b="1">
              <a:solidFill>
                <a:srgbClr val="4472C4">
                  <a:lumMod val="50000"/>
                </a:srgbClr>
              </a:solidFill>
              <a:latin typeface="Gill Sans MT" panose="020B0502020104020203" pitchFamily="34" charset="0"/>
            </a:endParaRPr>
          </a:p>
          <a:p>
            <a:pPr>
              <a:buBlip>
                <a:blip r:embed="rId2"/>
              </a:buBlip>
            </a:pPr>
            <a:endParaRPr lang="en-US" sz="2000">
              <a:solidFill>
                <a:schemeClr val="accent1">
                  <a:lumMod val="75000"/>
                </a:schemeClr>
              </a:solidFill>
              <a:latin typeface="Gill Sans MT" panose="020B0502020104020203" pitchFamily="34" charset="0"/>
            </a:endParaRPr>
          </a:p>
          <a:p>
            <a:pPr marL="342891" lvl="0" indent="-342891" defTabSz="457200">
              <a:lnSpc>
                <a:spcPct val="100000"/>
              </a:lnSpc>
              <a:spcBef>
                <a:spcPts val="0"/>
              </a:spcBef>
              <a:buFont typeface="Wingdings" panose="05000000000000000000" pitchFamily="2" charset="2"/>
              <a:buChar char="q"/>
            </a:pPr>
            <a:endParaRPr lang="en-US" sz="2000">
              <a:solidFill>
                <a:srgbClr val="4472C4">
                  <a:lumMod val="50000"/>
                </a:srgbClr>
              </a:solidFill>
              <a:latin typeface="Gill Sans MT" panose="020B0502020104020203" pitchFamily="34" charset="0"/>
            </a:endParaRPr>
          </a:p>
          <a:p>
            <a:pPr marL="342891" lvl="0" indent="-342891" defTabSz="457200">
              <a:lnSpc>
                <a:spcPct val="100000"/>
              </a:lnSpc>
              <a:spcBef>
                <a:spcPts val="0"/>
              </a:spcBef>
              <a:buFont typeface="Wingdings" panose="05000000000000000000" pitchFamily="2" charset="2"/>
              <a:buChar char="q"/>
            </a:pPr>
            <a:endParaRPr lang="en-US" sz="2000">
              <a:solidFill>
                <a:srgbClr val="4472C4">
                  <a:lumMod val="50000"/>
                </a:srgbClr>
              </a:solidFill>
              <a:latin typeface="Gill Sans MT" panose="020B0502020104020203" pitchFamily="34" charset="0"/>
            </a:endParaRPr>
          </a:p>
          <a:p>
            <a:pPr>
              <a:buBlip>
                <a:blip r:embed="rId2"/>
              </a:buBlip>
            </a:pPr>
            <a:endParaRPr lang="en-GB" sz="2000">
              <a:solidFill>
                <a:schemeClr val="accent1">
                  <a:lumMod val="75000"/>
                </a:schemeClr>
              </a:solidFill>
              <a:latin typeface="Gill Sans MT" panose="020B0502020104020203" pitchFamily="34" charset="0"/>
            </a:endParaRPr>
          </a:p>
        </p:txBody>
      </p:sp>
      <p:pic>
        <p:nvPicPr>
          <p:cNvPr id="6" name="Picture 5" descr="Icon&#10;&#10;Description automatically generated">
            <a:extLst>
              <a:ext uri="{FF2B5EF4-FFF2-40B4-BE49-F238E27FC236}">
                <a16:creationId xmlns:a16="http://schemas.microsoft.com/office/drawing/2014/main" id="{93B59E59-3405-46C3-8A2A-3BE57AB63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4366" y="214096"/>
            <a:ext cx="1921565" cy="1921565"/>
          </a:xfrm>
          <a:prstGeom prst="rect">
            <a:avLst/>
          </a:prstGeom>
        </p:spPr>
      </p:pic>
    </p:spTree>
    <p:extLst>
      <p:ext uri="{BB962C8B-B14F-4D97-AF65-F5344CB8AC3E}">
        <p14:creationId xmlns:p14="http://schemas.microsoft.com/office/powerpoint/2010/main" val="2113057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drawing&#10;&#10;Description automatically generated">
            <a:extLst>
              <a:ext uri="{FF2B5EF4-FFF2-40B4-BE49-F238E27FC236}">
                <a16:creationId xmlns:a16="http://schemas.microsoft.com/office/drawing/2014/main" id="{4BA956B3-8F4C-4088-9D5C-703F99FC189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58000" y="3364288"/>
            <a:ext cx="4441707" cy="2665025"/>
          </a:xfrm>
          <a:prstGeom prst="rect">
            <a:avLst/>
          </a:prstGeom>
        </p:spPr>
      </p:pic>
      <p:sp>
        <p:nvSpPr>
          <p:cNvPr id="2" name="Rectangle 1"/>
          <p:cNvSpPr/>
          <p:nvPr/>
        </p:nvSpPr>
        <p:spPr>
          <a:xfrm>
            <a:off x="702933" y="254469"/>
            <a:ext cx="3960440" cy="769441"/>
          </a:xfrm>
          <a:prstGeom prst="rect">
            <a:avLst/>
          </a:prstGeom>
        </p:spPr>
        <p:txBody>
          <a:bodyPr wrap="square" lIns="91440" tIns="45720" rIns="91440" bIns="45720" anchor="t">
            <a:spAutoFit/>
          </a:bodyPr>
          <a:lstStyle/>
          <a:p>
            <a:pPr algn="ctr" defTabSz="914377" eaLnBrk="0" fontAlgn="base" hangingPunct="0">
              <a:spcBef>
                <a:spcPct val="0"/>
              </a:spcBef>
              <a:spcAft>
                <a:spcPct val="0"/>
              </a:spcAft>
              <a:defRPr/>
            </a:pPr>
            <a:r>
              <a:rPr lang="en-US" sz="4400" b="1">
                <a:solidFill>
                  <a:srgbClr val="254061"/>
                </a:solidFill>
                <a:latin typeface="Gill Sans MT"/>
                <a:ea typeface="ＭＳ Ｐゴシック"/>
                <a:cs typeface="Gill Sans MT"/>
              </a:rPr>
              <a:t>Reflection</a:t>
            </a:r>
          </a:p>
        </p:txBody>
      </p:sp>
      <p:sp>
        <p:nvSpPr>
          <p:cNvPr id="7" name="Content Placeholder 2">
            <a:extLst>
              <a:ext uri="{FF2B5EF4-FFF2-40B4-BE49-F238E27FC236}">
                <a16:creationId xmlns:a16="http://schemas.microsoft.com/office/drawing/2014/main" id="{4B539FCB-7B7B-4A69-A578-F99EAF5F4FEC}"/>
              </a:ext>
            </a:extLst>
          </p:cNvPr>
          <p:cNvSpPr txBox="1">
            <a:spLocks/>
          </p:cNvSpPr>
          <p:nvPr/>
        </p:nvSpPr>
        <p:spPr>
          <a:xfrm>
            <a:off x="1485887" y="1303773"/>
            <a:ext cx="8065295" cy="4736173"/>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spcBef>
                <a:spcPts val="1000"/>
              </a:spcBef>
              <a:buNone/>
              <a:defRPr/>
            </a:pPr>
            <a:r>
              <a:rPr lang="en-GB" sz="2800">
                <a:solidFill>
                  <a:srgbClr val="254061"/>
                </a:solidFill>
                <a:latin typeface="Gill Sans MT"/>
                <a:cs typeface="Gill Sans MT"/>
              </a:rPr>
              <a:t>What have you learnt new today?</a:t>
            </a:r>
          </a:p>
          <a:p>
            <a:pPr marL="0" indent="0">
              <a:spcBef>
                <a:spcPts val="1000"/>
              </a:spcBef>
              <a:buNone/>
              <a:defRPr/>
            </a:pPr>
            <a:endParaRPr lang="en-GB" sz="2800">
              <a:solidFill>
                <a:srgbClr val="254061"/>
              </a:solidFill>
              <a:latin typeface="Gill Sans MT"/>
              <a:cs typeface="Gill Sans MT"/>
            </a:endParaRPr>
          </a:p>
          <a:p>
            <a:pPr marL="0" indent="0">
              <a:spcBef>
                <a:spcPts val="1000"/>
              </a:spcBef>
              <a:buNone/>
              <a:defRPr/>
            </a:pPr>
            <a:r>
              <a:rPr lang="en-GB" sz="2800">
                <a:solidFill>
                  <a:srgbClr val="254061"/>
                </a:solidFill>
                <a:latin typeface="Gill Sans MT"/>
                <a:cs typeface="Gill Sans MT"/>
              </a:rPr>
              <a:t>How well did you understand today’s material?</a:t>
            </a:r>
          </a:p>
          <a:p>
            <a:pPr marL="0" indent="0">
              <a:spcBef>
                <a:spcPts val="1000"/>
              </a:spcBef>
              <a:buNone/>
              <a:defRPr/>
            </a:pPr>
            <a:endParaRPr lang="en-GB" sz="2800">
              <a:solidFill>
                <a:srgbClr val="254061"/>
              </a:solidFill>
              <a:latin typeface="Gill Sans MT"/>
              <a:cs typeface="Gill Sans MT"/>
            </a:endParaRPr>
          </a:p>
          <a:p>
            <a:pPr marL="0" indent="0">
              <a:spcBef>
                <a:spcPts val="1000"/>
              </a:spcBef>
              <a:buNone/>
              <a:defRPr/>
            </a:pPr>
            <a:r>
              <a:rPr lang="en-GB" sz="2800">
                <a:solidFill>
                  <a:srgbClr val="254061"/>
                </a:solidFill>
                <a:latin typeface="Gill Sans MT"/>
                <a:cs typeface="Gill Sans MT"/>
              </a:rPr>
              <a:t>What will you make sure you remember from today?</a:t>
            </a:r>
          </a:p>
          <a:p>
            <a:pPr marL="0" indent="0">
              <a:spcBef>
                <a:spcPts val="1000"/>
              </a:spcBef>
              <a:buNone/>
              <a:defRPr/>
            </a:pPr>
            <a:endParaRPr lang="en-GB" sz="2800">
              <a:solidFill>
                <a:srgbClr val="254061"/>
              </a:solidFill>
              <a:latin typeface="Gill Sans MT"/>
              <a:cs typeface="Gill Sans MT"/>
            </a:endParaRPr>
          </a:p>
          <a:p>
            <a:pPr marL="0" indent="0">
              <a:spcBef>
                <a:spcPts val="1000"/>
              </a:spcBef>
              <a:buNone/>
              <a:defRPr/>
            </a:pPr>
            <a:r>
              <a:rPr lang="en-GB" sz="2800">
                <a:solidFill>
                  <a:srgbClr val="254061"/>
                </a:solidFill>
                <a:latin typeface="Gill Sans MT"/>
                <a:cs typeface="Gill Sans MT"/>
              </a:rPr>
              <a:t>Any questions?</a:t>
            </a:r>
          </a:p>
        </p:txBody>
      </p:sp>
    </p:spTree>
    <p:extLst>
      <p:ext uri="{BB962C8B-B14F-4D97-AF65-F5344CB8AC3E}">
        <p14:creationId xmlns:p14="http://schemas.microsoft.com/office/powerpoint/2010/main" val="1176518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9811-EE11-479F-ABF3-1706505C843C}"/>
              </a:ext>
            </a:extLst>
          </p:cNvPr>
          <p:cNvSpPr>
            <a:spLocks noGrp="1"/>
          </p:cNvSpPr>
          <p:nvPr>
            <p:ph type="ctrTitle"/>
          </p:nvPr>
        </p:nvSpPr>
        <p:spPr>
          <a:xfrm>
            <a:off x="2482648" y="697864"/>
            <a:ext cx="7226711" cy="2889199"/>
          </a:xfrm>
        </p:spPr>
        <p:txBody>
          <a:bodyPr>
            <a:normAutofit/>
          </a:bodyPr>
          <a:lstStyle/>
          <a:p>
            <a:r>
              <a:rPr lang="en-GB" b="1">
                <a:ln>
                  <a:solidFill>
                    <a:schemeClr val="accent5">
                      <a:lumMod val="20000"/>
                      <a:lumOff val="80000"/>
                    </a:schemeClr>
                  </a:solidFill>
                </a:ln>
                <a:solidFill>
                  <a:srgbClr val="006AB5"/>
                </a:solidFill>
                <a:effectLst>
                  <a:outerShdw blurRad="50800" dist="38100" dir="2700000" algn="tl" rotWithShape="0">
                    <a:prstClr val="black">
                      <a:alpha val="40000"/>
                    </a:prstClr>
                  </a:outerShdw>
                </a:effectLst>
              </a:rPr>
              <a:t>#BePartOfTheSolution</a:t>
            </a:r>
          </a:p>
        </p:txBody>
      </p:sp>
      <p:sp>
        <p:nvSpPr>
          <p:cNvPr id="5" name="Subtitle 4">
            <a:extLst>
              <a:ext uri="{FF2B5EF4-FFF2-40B4-BE49-F238E27FC236}">
                <a16:creationId xmlns:a16="http://schemas.microsoft.com/office/drawing/2014/main" id="{84B97C8D-8E7F-4EAD-ADF6-02778B04C1E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91512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B780-20F4-4D53-9368-0E6132DCBD71}"/>
              </a:ext>
            </a:extLst>
          </p:cNvPr>
          <p:cNvSpPr>
            <a:spLocks noGrp="1"/>
          </p:cNvSpPr>
          <p:nvPr>
            <p:ph type="ctrTitle"/>
          </p:nvPr>
        </p:nvSpPr>
        <p:spPr>
          <a:xfrm>
            <a:off x="2833955" y="1278068"/>
            <a:ext cx="6858000" cy="2387600"/>
          </a:xfrm>
        </p:spPr>
        <p:txBody>
          <a:bodyPr anchor="b">
            <a:normAutofit/>
          </a:bodyPr>
          <a:lstStyle/>
          <a:p>
            <a:r>
              <a:rPr lang="en-US" sz="5000">
                <a:solidFill>
                  <a:schemeClr val="accent1">
                    <a:lumMod val="50000"/>
                  </a:schemeClr>
                </a:solidFill>
                <a:latin typeface="Gill Sans MT" panose="020B0502020104020203" pitchFamily="34" charset="0"/>
              </a:rPr>
              <a:t>RSPH L2 award for COVID-19 Young Health Champions</a:t>
            </a:r>
            <a:endParaRPr lang="en-GB" sz="5000">
              <a:solidFill>
                <a:schemeClr val="accent1">
                  <a:lumMod val="50000"/>
                </a:schemeClr>
              </a:solidFill>
              <a:latin typeface="Gill Sans MT" panose="020B0502020104020203" pitchFamily="34" charset="0"/>
            </a:endParaRPr>
          </a:p>
        </p:txBody>
      </p:sp>
      <p:sp>
        <p:nvSpPr>
          <p:cNvPr id="3" name="Subtitle 2">
            <a:extLst>
              <a:ext uri="{FF2B5EF4-FFF2-40B4-BE49-F238E27FC236}">
                <a16:creationId xmlns:a16="http://schemas.microsoft.com/office/drawing/2014/main" id="{92020247-BC47-4076-81CD-40786B44BF07}"/>
              </a:ext>
            </a:extLst>
          </p:cNvPr>
          <p:cNvSpPr>
            <a:spLocks noGrp="1"/>
          </p:cNvSpPr>
          <p:nvPr>
            <p:ph type="subTitle" idx="1"/>
          </p:nvPr>
        </p:nvSpPr>
        <p:spPr>
          <a:xfrm>
            <a:off x="2667000" y="3910265"/>
            <a:ext cx="6858000" cy="1655763"/>
          </a:xfrm>
        </p:spPr>
        <p:txBody>
          <a:bodyPr>
            <a:noAutofit/>
          </a:bodyPr>
          <a:lstStyle/>
          <a:p>
            <a:r>
              <a:rPr lang="en-US" sz="2800" b="1">
                <a:solidFill>
                  <a:srgbClr val="7030A0"/>
                </a:solidFill>
                <a:latin typeface="Gill Sans MT" panose="020B0502020104020203" pitchFamily="34" charset="0"/>
              </a:rPr>
              <a:t>Unit 1</a:t>
            </a:r>
          </a:p>
          <a:p>
            <a:r>
              <a:rPr lang="en-US" sz="2800">
                <a:solidFill>
                  <a:srgbClr val="7030A0"/>
                </a:solidFill>
                <a:latin typeface="Gill Sans MT" panose="020B0502020104020203" pitchFamily="34" charset="0"/>
              </a:rPr>
              <a:t>The impact of COVID-19 and the measures in place to prevent its transmission</a:t>
            </a:r>
            <a:endParaRPr lang="en-GB" sz="2800">
              <a:solidFill>
                <a:srgbClr val="7030A0"/>
              </a:solidFill>
              <a:latin typeface="Gill Sans MT" panose="020B0502020104020203" pitchFamily="34" charset="0"/>
            </a:endParaRPr>
          </a:p>
        </p:txBody>
      </p:sp>
      <p:pic>
        <p:nvPicPr>
          <p:cNvPr id="5" name="Picture 4" descr="RSPH_M_4C">
            <a:extLst>
              <a:ext uri="{FF2B5EF4-FFF2-40B4-BE49-F238E27FC236}">
                <a16:creationId xmlns:a16="http://schemas.microsoft.com/office/drawing/2014/main" id="{2ECA88EF-94F3-4FB6-9303-4663FE0F53E9}"/>
              </a:ext>
            </a:extLst>
          </p:cNvPr>
          <p:cNvPicPr/>
          <p:nvPr/>
        </p:nvPicPr>
        <p:blipFill>
          <a:blip r:embed="rId2" cstate="print"/>
          <a:srcRect/>
          <a:stretch>
            <a:fillRect/>
          </a:stretch>
        </p:blipFill>
        <p:spPr bwMode="auto">
          <a:xfrm>
            <a:off x="1908320" y="225287"/>
            <a:ext cx="2199861" cy="897076"/>
          </a:xfrm>
          <a:prstGeom prst="rect">
            <a:avLst/>
          </a:prstGeom>
          <a:noFill/>
        </p:spPr>
      </p:pic>
      <p:pic>
        <p:nvPicPr>
          <p:cNvPr id="6" name="Picture 5" descr="Diagram&#10;&#10;Description automatically generated">
            <a:extLst>
              <a:ext uri="{FF2B5EF4-FFF2-40B4-BE49-F238E27FC236}">
                <a16:creationId xmlns:a16="http://schemas.microsoft.com/office/drawing/2014/main" id="{6C0229D3-CDE2-4964-9A13-1ADA9C1C8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919" y="3"/>
            <a:ext cx="1952089" cy="1366959"/>
          </a:xfrm>
          <a:prstGeom prst="rect">
            <a:avLst/>
          </a:prstGeom>
        </p:spPr>
      </p:pic>
    </p:spTree>
    <p:extLst>
      <p:ext uri="{BB962C8B-B14F-4D97-AF65-F5344CB8AC3E}">
        <p14:creationId xmlns:p14="http://schemas.microsoft.com/office/powerpoint/2010/main" val="4205448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3514C0-9FAC-4CB6-AD63-58BB537E505C}"/>
              </a:ext>
            </a:extLst>
          </p:cNvPr>
          <p:cNvSpPr>
            <a:spLocks noGrp="1"/>
          </p:cNvSpPr>
          <p:nvPr>
            <p:ph type="title"/>
          </p:nvPr>
        </p:nvSpPr>
        <p:spPr>
          <a:xfrm>
            <a:off x="838200" y="108251"/>
            <a:ext cx="10515600" cy="1325563"/>
          </a:xfrm>
        </p:spPr>
        <p:txBody>
          <a:bodyPr>
            <a:normAutofit fontScale="90000"/>
          </a:bodyPr>
          <a:lstStyle/>
          <a:p>
            <a:br>
              <a:rPr lang="en-US">
                <a:solidFill>
                  <a:schemeClr val="accent1">
                    <a:lumMod val="50000"/>
                  </a:schemeClr>
                </a:solidFill>
                <a:latin typeface="Gill Sans MT" panose="020B0502020104020203" pitchFamily="34" charset="0"/>
              </a:rPr>
            </a:br>
            <a:r>
              <a:rPr lang="en-US" sz="4900" b="1">
                <a:solidFill>
                  <a:schemeClr val="accent1">
                    <a:lumMod val="50000"/>
                  </a:schemeClr>
                </a:solidFill>
                <a:latin typeface="Gill Sans MT" panose="020B0502020104020203" pitchFamily="34" charset="0"/>
              </a:rPr>
              <a:t>Objectives</a:t>
            </a:r>
            <a:br>
              <a:rPr lang="en-US">
                <a:solidFill>
                  <a:schemeClr val="accent1">
                    <a:lumMod val="50000"/>
                  </a:schemeClr>
                </a:solidFill>
                <a:latin typeface="Gill Sans MT" panose="020B0502020104020203" pitchFamily="34" charset="0"/>
              </a:rPr>
            </a:br>
            <a:endParaRPr lang="en-GB" sz="2700">
              <a:solidFill>
                <a:schemeClr val="accent1">
                  <a:lumMod val="50000"/>
                </a:schemeClr>
              </a:solidFill>
              <a:latin typeface="Gill Sans MT" panose="020B0502020104020203" pitchFamily="34" charset="0"/>
            </a:endParaRPr>
          </a:p>
        </p:txBody>
      </p:sp>
      <p:sp>
        <p:nvSpPr>
          <p:cNvPr id="5" name="Content Placeholder 4">
            <a:extLst>
              <a:ext uri="{FF2B5EF4-FFF2-40B4-BE49-F238E27FC236}">
                <a16:creationId xmlns:a16="http://schemas.microsoft.com/office/drawing/2014/main" id="{966B02E8-8BE1-49E0-A115-8C59C1A0E706}"/>
              </a:ext>
            </a:extLst>
          </p:cNvPr>
          <p:cNvSpPr>
            <a:spLocks noGrp="1"/>
          </p:cNvSpPr>
          <p:nvPr>
            <p:ph idx="1"/>
          </p:nvPr>
        </p:nvSpPr>
        <p:spPr>
          <a:xfrm>
            <a:off x="838200" y="1330863"/>
            <a:ext cx="10515600" cy="4823357"/>
          </a:xfrm>
        </p:spPr>
        <p:txBody>
          <a:bodyPr>
            <a:normAutofit/>
          </a:bodyPr>
          <a:lstStyle/>
          <a:p>
            <a:pPr marL="0" indent="0">
              <a:buNone/>
            </a:pPr>
            <a:r>
              <a:rPr lang="en-US">
                <a:solidFill>
                  <a:schemeClr val="accent1">
                    <a:lumMod val="50000"/>
                  </a:schemeClr>
                </a:solidFill>
                <a:latin typeface="Gill Sans MT" panose="020B0502020104020203" pitchFamily="34" charset="0"/>
              </a:rPr>
              <a:t>At the end of this unit you should be able to:</a:t>
            </a:r>
            <a:br>
              <a:rPr lang="en-US">
                <a:solidFill>
                  <a:schemeClr val="accent1">
                    <a:lumMod val="50000"/>
                  </a:schemeClr>
                </a:solidFill>
                <a:latin typeface="Gill Sans MT" panose="020B0502020104020203" pitchFamily="34" charset="0"/>
              </a:rPr>
            </a:br>
            <a:endParaRPr lang="en-US">
              <a:solidFill>
                <a:schemeClr val="accent1">
                  <a:lumMod val="75000"/>
                </a:schemeClr>
              </a:solidFill>
              <a:latin typeface="Gill Sans MT" panose="020B0502020104020203" pitchFamily="34" charset="0"/>
            </a:endParaRPr>
          </a:p>
          <a:p>
            <a:pPr>
              <a:buBlip>
                <a:blip r:embed="rId2"/>
              </a:buBlip>
            </a:pPr>
            <a:r>
              <a:rPr lang="en-US" sz="2200">
                <a:solidFill>
                  <a:schemeClr val="accent1">
                    <a:lumMod val="75000"/>
                  </a:schemeClr>
                </a:solidFill>
                <a:latin typeface="Gill Sans MT" panose="020B0502020104020203" pitchFamily="34" charset="0"/>
              </a:rPr>
              <a:t>Outline THREE examples of how the COVID-19 virus can directly affect the health and wellbeing of an individual.</a:t>
            </a:r>
          </a:p>
          <a:p>
            <a:pPr>
              <a:buBlip>
                <a:blip r:embed="rId2"/>
              </a:buBlip>
            </a:pPr>
            <a:r>
              <a:rPr lang="en-US" sz="2200">
                <a:solidFill>
                  <a:schemeClr val="accent1">
                    <a:lumMod val="75000"/>
                  </a:schemeClr>
                </a:solidFill>
                <a:latin typeface="Gill Sans MT" panose="020B0502020104020203" pitchFamily="34" charset="0"/>
              </a:rPr>
              <a:t>State THREE examples of how the COVID-19 pandemic can affect the wider community.</a:t>
            </a:r>
          </a:p>
          <a:p>
            <a:pPr>
              <a:buBlip>
                <a:blip r:embed="rId2"/>
              </a:buBlip>
            </a:pPr>
            <a:r>
              <a:rPr lang="en-US" sz="2200">
                <a:solidFill>
                  <a:schemeClr val="accent1">
                    <a:lumMod val="75000"/>
                  </a:schemeClr>
                </a:solidFill>
                <a:latin typeface="Gill Sans MT" panose="020B0502020104020203" pitchFamily="34" charset="0"/>
              </a:rPr>
              <a:t>Identify THREE groups who are considered to be at heightened risk of severe illness caused by COVID-19</a:t>
            </a:r>
          </a:p>
          <a:p>
            <a:pPr>
              <a:buBlip>
                <a:blip r:embed="rId2"/>
              </a:buBlip>
            </a:pPr>
            <a:r>
              <a:rPr lang="en-US" sz="2200">
                <a:solidFill>
                  <a:schemeClr val="accent1">
                    <a:lumMod val="75000"/>
                  </a:schemeClr>
                </a:solidFill>
                <a:latin typeface="Gill Sans MT" panose="020B0502020104020203" pitchFamily="34" charset="0"/>
              </a:rPr>
              <a:t>Understand the origins of COVID-19 and how it is transmitted.</a:t>
            </a:r>
          </a:p>
          <a:p>
            <a:pPr>
              <a:buBlip>
                <a:blip r:embed="rId2"/>
              </a:buBlip>
            </a:pPr>
            <a:r>
              <a:rPr lang="en-US" sz="2200">
                <a:solidFill>
                  <a:schemeClr val="accent1">
                    <a:lumMod val="75000"/>
                  </a:schemeClr>
                </a:solidFill>
                <a:latin typeface="Gill Sans MT" panose="020B0502020104020203" pitchFamily="34" charset="0"/>
              </a:rPr>
              <a:t>Understand the various methods that have been put into place such as: Social Distancing and Regular testing and explore which factors affect people’s participation.</a:t>
            </a:r>
          </a:p>
          <a:p>
            <a:pPr>
              <a:buBlip>
                <a:blip r:embed="rId2"/>
              </a:buBlip>
            </a:pPr>
            <a:r>
              <a:rPr lang="en-US" sz="2200">
                <a:solidFill>
                  <a:schemeClr val="accent1">
                    <a:lumMod val="75000"/>
                  </a:schemeClr>
                </a:solidFill>
                <a:latin typeface="Gill Sans MT" panose="020B0502020104020203" pitchFamily="34" charset="0"/>
              </a:rPr>
              <a:t>Describe the intended impact of an effective vaccine.</a:t>
            </a:r>
            <a:endParaRPr lang="en-US" sz="2200" b="1">
              <a:solidFill>
                <a:schemeClr val="accent1">
                  <a:lumMod val="75000"/>
                </a:schemeClr>
              </a:solidFill>
              <a:latin typeface="Gill Sans MT" panose="020B0502020104020203" pitchFamily="34" charset="0"/>
            </a:endParaRPr>
          </a:p>
          <a:p>
            <a:pPr>
              <a:buBlip>
                <a:blip r:embed="rId2"/>
              </a:buBlip>
            </a:pPr>
            <a:endParaRPr lang="en-US" sz="2000" b="1">
              <a:solidFill>
                <a:srgbClr val="4472C4">
                  <a:lumMod val="50000"/>
                </a:srgbClr>
              </a:solidFill>
              <a:latin typeface="Gill Sans MT" panose="020B0502020104020203" pitchFamily="34" charset="0"/>
            </a:endParaRPr>
          </a:p>
          <a:p>
            <a:pPr>
              <a:buBlip>
                <a:blip r:embed="rId2"/>
              </a:buBlip>
            </a:pPr>
            <a:endParaRPr lang="en-US" sz="2000" b="1">
              <a:solidFill>
                <a:srgbClr val="4472C4">
                  <a:lumMod val="50000"/>
                </a:srgbClr>
              </a:solidFill>
              <a:latin typeface="Gill Sans MT" panose="020B0502020104020203" pitchFamily="34" charset="0"/>
            </a:endParaRPr>
          </a:p>
          <a:p>
            <a:pPr>
              <a:buBlip>
                <a:blip r:embed="rId2"/>
              </a:buBlip>
            </a:pPr>
            <a:endParaRPr lang="en-US" sz="2000">
              <a:solidFill>
                <a:schemeClr val="accent1">
                  <a:lumMod val="75000"/>
                </a:schemeClr>
              </a:solidFill>
              <a:latin typeface="Gill Sans MT" panose="020B0502020104020203" pitchFamily="34" charset="0"/>
            </a:endParaRPr>
          </a:p>
          <a:p>
            <a:pPr marL="342891" lvl="0" indent="-342891" defTabSz="457200">
              <a:lnSpc>
                <a:spcPct val="100000"/>
              </a:lnSpc>
              <a:spcBef>
                <a:spcPts val="0"/>
              </a:spcBef>
              <a:buFont typeface="Wingdings" panose="05000000000000000000" pitchFamily="2" charset="2"/>
              <a:buChar char="q"/>
            </a:pPr>
            <a:endParaRPr lang="en-US" sz="2000">
              <a:solidFill>
                <a:srgbClr val="4472C4">
                  <a:lumMod val="50000"/>
                </a:srgbClr>
              </a:solidFill>
              <a:latin typeface="Gill Sans MT" panose="020B0502020104020203" pitchFamily="34" charset="0"/>
            </a:endParaRPr>
          </a:p>
          <a:p>
            <a:pPr marL="342891" lvl="0" indent="-342891" defTabSz="457200">
              <a:lnSpc>
                <a:spcPct val="100000"/>
              </a:lnSpc>
              <a:spcBef>
                <a:spcPts val="0"/>
              </a:spcBef>
              <a:buFont typeface="Wingdings" panose="05000000000000000000" pitchFamily="2" charset="2"/>
              <a:buChar char="q"/>
            </a:pPr>
            <a:endParaRPr lang="en-US" sz="2000">
              <a:solidFill>
                <a:srgbClr val="4472C4">
                  <a:lumMod val="50000"/>
                </a:srgbClr>
              </a:solidFill>
              <a:latin typeface="Gill Sans MT" panose="020B0502020104020203" pitchFamily="34" charset="0"/>
            </a:endParaRPr>
          </a:p>
          <a:p>
            <a:pPr>
              <a:buBlip>
                <a:blip r:embed="rId2"/>
              </a:buBlip>
            </a:pPr>
            <a:endParaRPr lang="en-GB" sz="2000">
              <a:solidFill>
                <a:schemeClr val="accent1">
                  <a:lumMod val="75000"/>
                </a:schemeClr>
              </a:solidFill>
              <a:latin typeface="Gill Sans MT" panose="020B0502020104020203" pitchFamily="34" charset="0"/>
            </a:endParaRPr>
          </a:p>
        </p:txBody>
      </p:sp>
      <p:pic>
        <p:nvPicPr>
          <p:cNvPr id="3" name="Picture 2" descr="Icon&#10;&#10;Description automatically generated">
            <a:extLst>
              <a:ext uri="{FF2B5EF4-FFF2-40B4-BE49-F238E27FC236}">
                <a16:creationId xmlns:a16="http://schemas.microsoft.com/office/drawing/2014/main" id="{B29E64D0-70D4-4CC5-A9CF-9E268F786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191" y="179961"/>
            <a:ext cx="1881068" cy="1881068"/>
          </a:xfrm>
          <a:prstGeom prst="rect">
            <a:avLst/>
          </a:prstGeom>
        </p:spPr>
      </p:pic>
    </p:spTree>
    <p:extLst>
      <p:ext uri="{BB962C8B-B14F-4D97-AF65-F5344CB8AC3E}">
        <p14:creationId xmlns:p14="http://schemas.microsoft.com/office/powerpoint/2010/main" val="542154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02280C-260B-42CF-9192-3239E216F40E}"/>
              </a:ext>
            </a:extLst>
          </p:cNvPr>
          <p:cNvSpPr>
            <a:spLocks noGrp="1"/>
          </p:cNvSpPr>
          <p:nvPr>
            <p:ph type="title"/>
          </p:nvPr>
        </p:nvSpPr>
        <p:spPr>
          <a:xfrm>
            <a:off x="2152650" y="603800"/>
            <a:ext cx="7886700" cy="784227"/>
          </a:xfrm>
        </p:spPr>
        <p:txBody>
          <a:bodyPr>
            <a:normAutofit/>
          </a:bodyPr>
          <a:lstStyle/>
          <a:p>
            <a:r>
              <a:rPr lang="en-US" sz="4000" b="1">
                <a:solidFill>
                  <a:schemeClr val="accent1">
                    <a:lumMod val="75000"/>
                  </a:schemeClr>
                </a:solidFill>
                <a:latin typeface="Gill Sans MT" panose="020B0502020104020203" pitchFamily="34" charset="0"/>
              </a:rPr>
              <a:t>How can COVID-19 affect us?</a:t>
            </a:r>
            <a:endParaRPr lang="en-GB" sz="4000" b="1">
              <a:solidFill>
                <a:schemeClr val="accent1">
                  <a:lumMod val="75000"/>
                </a:schemeClr>
              </a:solidFill>
              <a:latin typeface="Gill Sans MT" panose="020B0502020104020203" pitchFamily="34" charset="0"/>
            </a:endParaRPr>
          </a:p>
        </p:txBody>
      </p:sp>
      <p:sp>
        <p:nvSpPr>
          <p:cNvPr id="12" name="Rectangle: Rounded Corners 11">
            <a:extLst>
              <a:ext uri="{FF2B5EF4-FFF2-40B4-BE49-F238E27FC236}">
                <a16:creationId xmlns:a16="http://schemas.microsoft.com/office/drawing/2014/main" id="{8F389786-285C-4CD2-A203-83B687BF7C67}"/>
              </a:ext>
            </a:extLst>
          </p:cNvPr>
          <p:cNvSpPr/>
          <p:nvPr/>
        </p:nvSpPr>
        <p:spPr>
          <a:xfrm>
            <a:off x="530988" y="302386"/>
            <a:ext cx="1232453" cy="513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Activity 1</a:t>
            </a:r>
            <a:endParaRPr lang="en-GB"/>
          </a:p>
        </p:txBody>
      </p:sp>
      <p:pic>
        <p:nvPicPr>
          <p:cNvPr id="30" name="Picture 29" descr="Icon&#10;&#10;Description automatically generated">
            <a:extLst>
              <a:ext uri="{FF2B5EF4-FFF2-40B4-BE49-F238E27FC236}">
                <a16:creationId xmlns:a16="http://schemas.microsoft.com/office/drawing/2014/main" id="{F73FF5E7-FDDF-4CF0-9357-365849B8F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294" y="2862471"/>
            <a:ext cx="3089068" cy="3089068"/>
          </a:xfrm>
          <a:prstGeom prst="rect">
            <a:avLst/>
          </a:prstGeom>
        </p:spPr>
      </p:pic>
      <p:pic>
        <p:nvPicPr>
          <p:cNvPr id="32" name="Picture 31" descr="Icon&#10;&#10;Description automatically generated">
            <a:extLst>
              <a:ext uri="{FF2B5EF4-FFF2-40B4-BE49-F238E27FC236}">
                <a16:creationId xmlns:a16="http://schemas.microsoft.com/office/drawing/2014/main" id="{DCCA3793-86D6-4588-A1D7-9C74EF4EC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640" y="2665836"/>
            <a:ext cx="3285711" cy="3285711"/>
          </a:xfrm>
          <a:prstGeom prst="rect">
            <a:avLst/>
          </a:prstGeom>
        </p:spPr>
      </p:pic>
      <p:sp>
        <p:nvSpPr>
          <p:cNvPr id="34" name="Speech Bubble: Rectangle with Corners Rounded 33">
            <a:extLst>
              <a:ext uri="{FF2B5EF4-FFF2-40B4-BE49-F238E27FC236}">
                <a16:creationId xmlns:a16="http://schemas.microsoft.com/office/drawing/2014/main" id="{250262CA-1B56-476C-8B0B-11C8A8139841}"/>
              </a:ext>
            </a:extLst>
          </p:cNvPr>
          <p:cNvSpPr/>
          <p:nvPr/>
        </p:nvSpPr>
        <p:spPr>
          <a:xfrm>
            <a:off x="2256392" y="1584671"/>
            <a:ext cx="3087343" cy="1081156"/>
          </a:xfrm>
          <a:prstGeom prst="wedgeRoundRectCallout">
            <a:avLst>
              <a:gd name="adj1" fmla="val -5380"/>
              <a:gd name="adj2" fmla="val 101723"/>
              <a:gd name="adj3" fmla="val 16667"/>
            </a:avLst>
          </a:prstGeom>
          <a:solidFill>
            <a:srgbClr val="E36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Gill Sans MT" panose="020B0502020104020203" pitchFamily="34" charset="0"/>
              </a:rPr>
              <a:t>Mentally?</a:t>
            </a:r>
            <a:endParaRPr lang="en-GB" sz="2400" b="1">
              <a:latin typeface="Gill Sans MT" panose="020B0502020104020203" pitchFamily="34" charset="0"/>
            </a:endParaRPr>
          </a:p>
        </p:txBody>
      </p:sp>
      <p:sp>
        <p:nvSpPr>
          <p:cNvPr id="35" name="Speech Bubble: Rectangle with Corners Rounded 34">
            <a:extLst>
              <a:ext uri="{FF2B5EF4-FFF2-40B4-BE49-F238E27FC236}">
                <a16:creationId xmlns:a16="http://schemas.microsoft.com/office/drawing/2014/main" id="{B0636D28-E15B-495B-8C4D-D2425F06FD32}"/>
              </a:ext>
            </a:extLst>
          </p:cNvPr>
          <p:cNvSpPr/>
          <p:nvPr/>
        </p:nvSpPr>
        <p:spPr>
          <a:xfrm>
            <a:off x="6347800" y="1584679"/>
            <a:ext cx="3285711" cy="975139"/>
          </a:xfrm>
          <a:prstGeom prst="wedgeRoundRectCallout">
            <a:avLst>
              <a:gd name="adj1" fmla="val 7400"/>
              <a:gd name="adj2" fmla="val 111424"/>
              <a:gd name="adj3" fmla="val 16667"/>
            </a:avLst>
          </a:prstGeom>
          <a:solidFill>
            <a:srgbClr val="19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Gill Sans MT" panose="020B0502020104020203" pitchFamily="34" charset="0"/>
              </a:rPr>
              <a:t>Physically?</a:t>
            </a:r>
            <a:endParaRPr lang="en-GB" sz="2400" b="1">
              <a:latin typeface="Gill Sans MT" panose="020B0502020104020203" pitchFamily="34" charset="0"/>
            </a:endParaRPr>
          </a:p>
        </p:txBody>
      </p:sp>
    </p:spTree>
    <p:extLst>
      <p:ext uri="{BB962C8B-B14F-4D97-AF65-F5344CB8AC3E}">
        <p14:creationId xmlns:p14="http://schemas.microsoft.com/office/powerpoint/2010/main" val="2250246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CD9CC-06D7-4351-9916-2DA348DB3453}"/>
              </a:ext>
            </a:extLst>
          </p:cNvPr>
          <p:cNvSpPr>
            <a:spLocks noGrp="1"/>
          </p:cNvSpPr>
          <p:nvPr>
            <p:ph type="ctrTitle"/>
          </p:nvPr>
        </p:nvSpPr>
        <p:spPr>
          <a:xfrm>
            <a:off x="2478165" y="808385"/>
            <a:ext cx="7328451" cy="5088835"/>
          </a:xfrm>
        </p:spPr>
        <p:txBody>
          <a:bodyPr anchor="ctr">
            <a:normAutofit/>
          </a:bodyPr>
          <a:lstStyle/>
          <a:p>
            <a:br>
              <a:rPr lang="en-US" sz="1800">
                <a:solidFill>
                  <a:schemeClr val="accent1">
                    <a:lumMod val="50000"/>
                  </a:schemeClr>
                </a:solidFill>
                <a:latin typeface="Gill Sans MT" panose="020B0502020104020203" pitchFamily="34" charset="0"/>
              </a:rPr>
            </a:br>
            <a:br>
              <a:rPr lang="en-US" sz="1800">
                <a:solidFill>
                  <a:schemeClr val="accent1">
                    <a:lumMod val="50000"/>
                  </a:schemeClr>
                </a:solidFill>
                <a:latin typeface="Gill Sans MT" panose="020B0502020104020203" pitchFamily="34" charset="0"/>
              </a:rPr>
            </a:br>
            <a:br>
              <a:rPr lang="en-US" sz="1800">
                <a:solidFill>
                  <a:schemeClr val="accent1">
                    <a:lumMod val="50000"/>
                  </a:schemeClr>
                </a:solidFill>
                <a:latin typeface="Gill Sans MT" panose="020B0502020104020203" pitchFamily="34" charset="0"/>
              </a:rPr>
            </a:br>
            <a:br>
              <a:rPr lang="en-US" sz="1800">
                <a:solidFill>
                  <a:schemeClr val="accent1">
                    <a:lumMod val="50000"/>
                  </a:schemeClr>
                </a:solidFill>
                <a:latin typeface="Gill Sans MT" panose="020B0502020104020203" pitchFamily="34" charset="0"/>
              </a:rPr>
            </a:br>
            <a:br>
              <a:rPr lang="en-US" sz="1800">
                <a:solidFill>
                  <a:schemeClr val="accent1">
                    <a:lumMod val="50000"/>
                  </a:schemeClr>
                </a:solidFill>
                <a:latin typeface="Gill Sans MT" panose="020B0502020104020203" pitchFamily="34" charset="0"/>
              </a:rPr>
            </a:br>
            <a:br>
              <a:rPr lang="en-US" sz="1800">
                <a:solidFill>
                  <a:schemeClr val="accent1">
                    <a:lumMod val="50000"/>
                  </a:schemeClr>
                </a:solidFill>
                <a:latin typeface="Gill Sans MT" panose="020B0502020104020203" pitchFamily="34" charset="0"/>
              </a:rPr>
            </a:br>
            <a:br>
              <a:rPr lang="en-US" sz="1800">
                <a:solidFill>
                  <a:schemeClr val="accent1">
                    <a:lumMod val="50000"/>
                  </a:schemeClr>
                </a:solidFill>
                <a:latin typeface="Gill Sans MT" panose="020B0502020104020203" pitchFamily="34" charset="0"/>
              </a:rPr>
            </a:br>
            <a:br>
              <a:rPr lang="en-US" sz="1800">
                <a:solidFill>
                  <a:schemeClr val="accent1">
                    <a:lumMod val="50000"/>
                  </a:schemeClr>
                </a:solidFill>
                <a:latin typeface="Gill Sans MT" panose="020B0502020104020203" pitchFamily="34" charset="0"/>
              </a:rPr>
            </a:br>
            <a:br>
              <a:rPr lang="en-US" sz="1800">
                <a:solidFill>
                  <a:schemeClr val="accent1">
                    <a:lumMod val="50000"/>
                  </a:schemeClr>
                </a:solidFill>
                <a:latin typeface="Gill Sans MT" panose="020B0502020104020203" pitchFamily="34" charset="0"/>
              </a:rPr>
            </a:br>
            <a:br>
              <a:rPr lang="en-US" sz="1800">
                <a:solidFill>
                  <a:schemeClr val="accent1">
                    <a:lumMod val="50000"/>
                  </a:schemeClr>
                </a:solidFill>
                <a:latin typeface="Gill Sans MT" panose="020B0502020104020203" pitchFamily="34" charset="0"/>
              </a:rPr>
            </a:br>
            <a:br>
              <a:rPr lang="en-US" sz="1800">
                <a:solidFill>
                  <a:schemeClr val="accent1">
                    <a:lumMod val="50000"/>
                  </a:schemeClr>
                </a:solidFill>
                <a:latin typeface="Gill Sans MT" panose="020B0502020104020203" pitchFamily="34" charset="0"/>
              </a:rPr>
            </a:br>
            <a:r>
              <a:rPr lang="en-GB" sz="2000">
                <a:solidFill>
                  <a:schemeClr val="accent1">
                    <a:lumMod val="50000"/>
                  </a:schemeClr>
                </a:solidFill>
                <a:latin typeface="Gill Sans MT" panose="020B0502020104020203" pitchFamily="34" charset="0"/>
                <a:hlinkClick r:id="rId2">
                  <a:extLst>
                    <a:ext uri="{A12FA001-AC4F-418D-AE19-62706E023703}">
                      <ahyp:hlinkClr xmlns:ahyp="http://schemas.microsoft.com/office/drawing/2018/hyperlinkcolor" val="tx"/>
                    </a:ext>
                  </a:extLst>
                </a:hlinkClick>
              </a:rPr>
              <a:t>BBC </a:t>
            </a:r>
            <a:r>
              <a:rPr lang="en-US" sz="2000">
                <a:solidFill>
                  <a:schemeClr val="accent1">
                    <a:lumMod val="50000"/>
                  </a:schemeClr>
                </a:solidFill>
                <a:latin typeface="Gill Sans MT" panose="020B0502020104020203" pitchFamily="34" charset="0"/>
              </a:rPr>
              <a:t>How has teenage mental health been throughout the pandemic?</a:t>
            </a:r>
            <a:br>
              <a:rPr lang="en-US" sz="2000">
                <a:solidFill>
                  <a:schemeClr val="accent1">
                    <a:lumMod val="50000"/>
                  </a:schemeClr>
                </a:solidFill>
                <a:latin typeface="Gill Sans MT" panose="020B0502020104020203" pitchFamily="34" charset="0"/>
              </a:rPr>
            </a:br>
            <a:br>
              <a:rPr lang="en-GB" sz="2000">
                <a:solidFill>
                  <a:schemeClr val="accent1">
                    <a:lumMod val="50000"/>
                  </a:schemeClr>
                </a:solidFill>
                <a:latin typeface="Gill Sans MT" panose="020B0502020104020203" pitchFamily="34" charset="0"/>
                <a:hlinkClick r:id="rId2">
                  <a:extLst>
                    <a:ext uri="{A12FA001-AC4F-418D-AE19-62706E023703}">
                      <ahyp:hlinkClr xmlns:ahyp="http://schemas.microsoft.com/office/drawing/2018/hyperlinkcolor" val="tx"/>
                    </a:ext>
                  </a:extLst>
                </a:hlinkClick>
              </a:rPr>
            </a:br>
            <a:r>
              <a:rPr lang="en-GB" sz="1800">
                <a:solidFill>
                  <a:schemeClr val="accent1">
                    <a:lumMod val="50000"/>
                  </a:schemeClr>
                </a:solidFill>
                <a:latin typeface="Gill Sans MT" panose="020B0502020104020203" pitchFamily="34" charset="0"/>
                <a:hlinkClick r:id="rId2">
                  <a:extLst>
                    <a:ext uri="{A12FA001-AC4F-418D-AE19-62706E023703}">
                      <ahyp:hlinkClr xmlns:ahyp="http://schemas.microsoft.com/office/drawing/2018/hyperlinkcolor" val="tx"/>
                    </a:ext>
                  </a:extLst>
                </a:hlinkClick>
              </a:rPr>
              <a:t>https://www.youtube.com/watch?v=WDLHOl44XO4</a:t>
            </a:r>
            <a:br>
              <a:rPr lang="en-GB" sz="1800">
                <a:solidFill>
                  <a:schemeClr val="accent1">
                    <a:lumMod val="50000"/>
                  </a:schemeClr>
                </a:solidFill>
                <a:latin typeface="Gill Sans MT" panose="020B0502020104020203" pitchFamily="34" charset="0"/>
              </a:rPr>
            </a:br>
            <a:endParaRPr lang="en-GB" sz="1800">
              <a:solidFill>
                <a:schemeClr val="accent1">
                  <a:lumMod val="50000"/>
                </a:schemeClr>
              </a:solidFill>
              <a:latin typeface="Gill Sans MT" panose="020B0502020104020203" pitchFamily="34" charset="0"/>
            </a:endParaRPr>
          </a:p>
        </p:txBody>
      </p:sp>
      <p:sp>
        <p:nvSpPr>
          <p:cNvPr id="4" name="Flowchart: Alternate Process 3">
            <a:extLst>
              <a:ext uri="{FF2B5EF4-FFF2-40B4-BE49-F238E27FC236}">
                <a16:creationId xmlns:a16="http://schemas.microsoft.com/office/drawing/2014/main" id="{76D5EAC7-4E87-4CB3-B0F1-5E102FDC9BA1}"/>
              </a:ext>
            </a:extLst>
          </p:cNvPr>
          <p:cNvSpPr/>
          <p:nvPr/>
        </p:nvSpPr>
        <p:spPr>
          <a:xfrm>
            <a:off x="431591" y="215757"/>
            <a:ext cx="1709531" cy="63610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Activity 1</a:t>
            </a:r>
            <a:endParaRPr lang="en-GB" sz="2000">
              <a:latin typeface="Gill Sans MT" panose="020B0502020104020203" pitchFamily="34" charset="0"/>
            </a:endParaRPr>
          </a:p>
        </p:txBody>
      </p:sp>
      <p:pic>
        <p:nvPicPr>
          <p:cNvPr id="8" name="Picture 7" descr="A picture containing icon&#10;&#10;Description automatically generated">
            <a:extLst>
              <a:ext uri="{FF2B5EF4-FFF2-40B4-BE49-F238E27FC236}">
                <a16:creationId xmlns:a16="http://schemas.microsoft.com/office/drawing/2014/main" id="{4C87B1D2-22B4-43D6-836B-66574AFDD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453" y="1699335"/>
            <a:ext cx="2354915" cy="2354915"/>
          </a:xfrm>
          <a:prstGeom prst="rect">
            <a:avLst/>
          </a:prstGeom>
        </p:spPr>
      </p:pic>
      <p:sp>
        <p:nvSpPr>
          <p:cNvPr id="9" name="Thought Bubble: Cloud 8">
            <a:extLst>
              <a:ext uri="{FF2B5EF4-FFF2-40B4-BE49-F238E27FC236}">
                <a16:creationId xmlns:a16="http://schemas.microsoft.com/office/drawing/2014/main" id="{7633E933-66ED-4E27-871D-25A284C1876C}"/>
              </a:ext>
            </a:extLst>
          </p:cNvPr>
          <p:cNvSpPr/>
          <p:nvPr/>
        </p:nvSpPr>
        <p:spPr>
          <a:xfrm>
            <a:off x="5206127" y="215757"/>
            <a:ext cx="4600489" cy="2160104"/>
          </a:xfrm>
          <a:prstGeom prst="cloudCallout">
            <a:avLst>
              <a:gd name="adj1" fmla="val -71244"/>
              <a:gd name="adj2" fmla="val 3550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Gill Sans MT" panose="020B0502020104020203" pitchFamily="34" charset="0"/>
              </a:rPr>
              <a:t>What has this charity in London done to help teenagers during the pandemic?</a:t>
            </a:r>
          </a:p>
        </p:txBody>
      </p:sp>
    </p:spTree>
    <p:extLst>
      <p:ext uri="{BB962C8B-B14F-4D97-AF65-F5344CB8AC3E}">
        <p14:creationId xmlns:p14="http://schemas.microsoft.com/office/powerpoint/2010/main" val="98996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with medium confidence">
            <a:extLst>
              <a:ext uri="{FF2B5EF4-FFF2-40B4-BE49-F238E27FC236}">
                <a16:creationId xmlns:a16="http://schemas.microsoft.com/office/drawing/2014/main" id="{F4A0A093-0AAB-4F72-B4B6-CB92EDEFD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620" y="859274"/>
            <a:ext cx="4161183" cy="5274429"/>
          </a:xfrm>
          <a:prstGeom prst="rect">
            <a:avLst/>
          </a:prstGeom>
        </p:spPr>
      </p:pic>
      <p:sp>
        <p:nvSpPr>
          <p:cNvPr id="10" name="TextBox 9">
            <a:extLst>
              <a:ext uri="{FF2B5EF4-FFF2-40B4-BE49-F238E27FC236}">
                <a16:creationId xmlns:a16="http://schemas.microsoft.com/office/drawing/2014/main" id="{EBB42161-E748-46D1-993A-4C764801573E}"/>
              </a:ext>
            </a:extLst>
          </p:cNvPr>
          <p:cNvSpPr txBox="1"/>
          <p:nvPr/>
        </p:nvSpPr>
        <p:spPr>
          <a:xfrm>
            <a:off x="7434913" y="111262"/>
            <a:ext cx="2769703" cy="2062103"/>
          </a:xfrm>
          <a:prstGeom prst="rect">
            <a:avLst/>
          </a:prstGeom>
          <a:noFill/>
        </p:spPr>
        <p:txBody>
          <a:bodyPr wrap="square" rtlCol="0">
            <a:spAutoFit/>
          </a:bodyPr>
          <a:lstStyle/>
          <a:p>
            <a:pPr algn="ctr"/>
            <a:r>
              <a:rPr lang="en-US" sz="3200">
                <a:solidFill>
                  <a:schemeClr val="accent1">
                    <a:lumMod val="50000"/>
                  </a:schemeClr>
                </a:solidFill>
                <a:latin typeface="Gill Sans MT" panose="020B0502020104020203" pitchFamily="34" charset="0"/>
              </a:rPr>
              <a:t>So… how has COVID-19 affected the Community?</a:t>
            </a:r>
            <a:endParaRPr lang="en-GB" sz="3200">
              <a:solidFill>
                <a:schemeClr val="accent1">
                  <a:lumMod val="50000"/>
                </a:schemeClr>
              </a:solidFill>
              <a:latin typeface="Gill Sans MT" panose="020B0502020104020203" pitchFamily="34" charset="0"/>
            </a:endParaRPr>
          </a:p>
        </p:txBody>
      </p:sp>
      <p:sp>
        <p:nvSpPr>
          <p:cNvPr id="11" name="Speech Bubble: Oval 10">
            <a:extLst>
              <a:ext uri="{FF2B5EF4-FFF2-40B4-BE49-F238E27FC236}">
                <a16:creationId xmlns:a16="http://schemas.microsoft.com/office/drawing/2014/main" id="{91C62E7E-F8E9-4730-B0B5-C7B4CAAD26C4}"/>
              </a:ext>
            </a:extLst>
          </p:cNvPr>
          <p:cNvSpPr/>
          <p:nvPr/>
        </p:nvSpPr>
        <p:spPr>
          <a:xfrm>
            <a:off x="8026934" y="2727855"/>
            <a:ext cx="2336273" cy="1053036"/>
          </a:xfrm>
          <a:prstGeom prst="wedgeEllipseCallout">
            <a:avLst>
              <a:gd name="adj1" fmla="val -59297"/>
              <a:gd name="adj2" fmla="val -17926"/>
            </a:avLst>
          </a:prstGeom>
          <a:solidFill>
            <a:srgbClr val="D30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l Sans MT" panose="020B0502020104020203" pitchFamily="34" charset="0"/>
              </a:rPr>
              <a:t>What about school?</a:t>
            </a:r>
            <a:endParaRPr lang="en-GB" sz="2000" b="1">
              <a:latin typeface="Gill Sans MT" panose="020B0502020104020203" pitchFamily="34" charset="0"/>
            </a:endParaRPr>
          </a:p>
        </p:txBody>
      </p:sp>
      <p:sp>
        <p:nvSpPr>
          <p:cNvPr id="12" name="Speech Bubble: Oval 11">
            <a:extLst>
              <a:ext uri="{FF2B5EF4-FFF2-40B4-BE49-F238E27FC236}">
                <a16:creationId xmlns:a16="http://schemas.microsoft.com/office/drawing/2014/main" id="{39F47CB1-9F9C-421C-999A-229536F1F568}"/>
              </a:ext>
            </a:extLst>
          </p:cNvPr>
          <p:cNvSpPr/>
          <p:nvPr/>
        </p:nvSpPr>
        <p:spPr>
          <a:xfrm>
            <a:off x="5394807" y="107538"/>
            <a:ext cx="2222216" cy="1227217"/>
          </a:xfrm>
          <a:prstGeom prst="wedgeEllipseCallout">
            <a:avLst>
              <a:gd name="adj1" fmla="val -5576"/>
              <a:gd name="adj2" fmla="val 867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l Sans MT" panose="020B0502020104020203" pitchFamily="34" charset="0"/>
              </a:rPr>
              <a:t>Why can’t I go to the shops?</a:t>
            </a:r>
            <a:endParaRPr lang="en-GB" sz="2000" b="1">
              <a:latin typeface="Gill Sans MT" panose="020B0502020104020203" pitchFamily="34" charset="0"/>
            </a:endParaRPr>
          </a:p>
        </p:txBody>
      </p:sp>
      <p:sp>
        <p:nvSpPr>
          <p:cNvPr id="13" name="Speech Bubble: Oval 12">
            <a:extLst>
              <a:ext uri="{FF2B5EF4-FFF2-40B4-BE49-F238E27FC236}">
                <a16:creationId xmlns:a16="http://schemas.microsoft.com/office/drawing/2014/main" id="{3A5A459F-A366-47F2-B017-ABFCFF5AB986}"/>
              </a:ext>
            </a:extLst>
          </p:cNvPr>
          <p:cNvSpPr/>
          <p:nvPr/>
        </p:nvSpPr>
        <p:spPr>
          <a:xfrm>
            <a:off x="1616642" y="859267"/>
            <a:ext cx="2332060" cy="2029708"/>
          </a:xfrm>
          <a:prstGeom prst="wedgeEllipseCallout">
            <a:avLst>
              <a:gd name="adj1" fmla="val 85000"/>
              <a:gd name="adj2" fmla="val -175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l Sans MT" panose="020B0502020104020203" pitchFamily="34" charset="0"/>
              </a:rPr>
              <a:t>How can I run my business without any customers?</a:t>
            </a:r>
            <a:endParaRPr lang="en-GB" sz="2000" b="1">
              <a:latin typeface="Gill Sans MT" panose="020B0502020104020203" pitchFamily="34" charset="0"/>
            </a:endParaRPr>
          </a:p>
        </p:txBody>
      </p:sp>
      <p:sp>
        <p:nvSpPr>
          <p:cNvPr id="14" name="Speech Bubble: Oval 13">
            <a:extLst>
              <a:ext uri="{FF2B5EF4-FFF2-40B4-BE49-F238E27FC236}">
                <a16:creationId xmlns:a16="http://schemas.microsoft.com/office/drawing/2014/main" id="{48DA37E9-D3BB-4A66-9675-F39A1022653D}"/>
              </a:ext>
            </a:extLst>
          </p:cNvPr>
          <p:cNvSpPr/>
          <p:nvPr/>
        </p:nvSpPr>
        <p:spPr>
          <a:xfrm>
            <a:off x="1616641" y="3254379"/>
            <a:ext cx="2095916" cy="2120347"/>
          </a:xfrm>
          <a:prstGeom prst="wedgeEllipseCallout">
            <a:avLst>
              <a:gd name="adj1" fmla="val 59442"/>
              <a:gd name="adj2" fmla="val -47009"/>
            </a:avLst>
          </a:prstGeom>
          <a:solidFill>
            <a:srgbClr val="E36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Gill Sans MT" panose="020B0502020104020203" pitchFamily="34" charset="0"/>
              </a:rPr>
              <a:t>Why can’t I just pop into the Doctors surgery?</a:t>
            </a:r>
          </a:p>
          <a:p>
            <a:pPr algn="ctr"/>
            <a:endParaRPr lang="en-GB" sz="2000" b="1">
              <a:latin typeface="Gill Sans MT" panose="020B0502020104020203" pitchFamily="34" charset="0"/>
            </a:endParaRPr>
          </a:p>
        </p:txBody>
      </p:sp>
      <p:sp>
        <p:nvSpPr>
          <p:cNvPr id="2" name="Rectangle: Rounded Corners 1">
            <a:extLst>
              <a:ext uri="{FF2B5EF4-FFF2-40B4-BE49-F238E27FC236}">
                <a16:creationId xmlns:a16="http://schemas.microsoft.com/office/drawing/2014/main" id="{3BDC5FDD-600A-45EC-9242-0CA55D5ADDE8}"/>
              </a:ext>
            </a:extLst>
          </p:cNvPr>
          <p:cNvSpPr/>
          <p:nvPr/>
        </p:nvSpPr>
        <p:spPr>
          <a:xfrm>
            <a:off x="585032" y="249383"/>
            <a:ext cx="1232452" cy="609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Gill Sans MT" panose="020B0502020104020203" pitchFamily="34" charset="0"/>
              </a:rPr>
              <a:t>Activity 2</a:t>
            </a:r>
            <a:endParaRPr lang="en-GB" sz="2000">
              <a:latin typeface="Gill Sans MT" panose="020B0502020104020203" pitchFamily="34" charset="0"/>
            </a:endParaRPr>
          </a:p>
        </p:txBody>
      </p:sp>
    </p:spTree>
    <p:extLst>
      <p:ext uri="{BB962C8B-B14F-4D97-AF65-F5344CB8AC3E}">
        <p14:creationId xmlns:p14="http://schemas.microsoft.com/office/powerpoint/2010/main" val="4177948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C6A047-BA0D-402F-99C7-D1A5E6D5B2F2}"/>
              </a:ext>
            </a:extLst>
          </p:cNvPr>
          <p:cNvPicPr>
            <a:picLocks noChangeAspect="1"/>
          </p:cNvPicPr>
          <p:nvPr/>
        </p:nvPicPr>
        <p:blipFill>
          <a:blip r:embed="rId2"/>
          <a:stretch>
            <a:fillRect/>
          </a:stretch>
        </p:blipFill>
        <p:spPr>
          <a:xfrm>
            <a:off x="864778" y="591141"/>
            <a:ext cx="3545859" cy="2360346"/>
          </a:xfrm>
          <a:prstGeom prst="rect">
            <a:avLst/>
          </a:prstGeom>
        </p:spPr>
      </p:pic>
      <p:pic>
        <p:nvPicPr>
          <p:cNvPr id="5" name="Picture 4">
            <a:extLst>
              <a:ext uri="{FF2B5EF4-FFF2-40B4-BE49-F238E27FC236}">
                <a16:creationId xmlns:a16="http://schemas.microsoft.com/office/drawing/2014/main" id="{2C5F11A7-8D9E-4727-B91D-AE37439FA07A}"/>
              </a:ext>
            </a:extLst>
          </p:cNvPr>
          <p:cNvPicPr>
            <a:picLocks noChangeAspect="1"/>
          </p:cNvPicPr>
          <p:nvPr/>
        </p:nvPicPr>
        <p:blipFill>
          <a:blip r:embed="rId3"/>
          <a:stretch>
            <a:fillRect/>
          </a:stretch>
        </p:blipFill>
        <p:spPr>
          <a:xfrm>
            <a:off x="1655104" y="3429001"/>
            <a:ext cx="3132050" cy="2103756"/>
          </a:xfrm>
          <a:prstGeom prst="rect">
            <a:avLst/>
          </a:prstGeom>
        </p:spPr>
      </p:pic>
      <p:pic>
        <p:nvPicPr>
          <p:cNvPr id="6" name="Picture 5">
            <a:extLst>
              <a:ext uri="{FF2B5EF4-FFF2-40B4-BE49-F238E27FC236}">
                <a16:creationId xmlns:a16="http://schemas.microsoft.com/office/drawing/2014/main" id="{176E0A31-D123-4913-99AD-868F0AD4DDCB}"/>
              </a:ext>
            </a:extLst>
          </p:cNvPr>
          <p:cNvPicPr>
            <a:picLocks noChangeAspect="1"/>
          </p:cNvPicPr>
          <p:nvPr/>
        </p:nvPicPr>
        <p:blipFill>
          <a:blip r:embed="rId4"/>
          <a:stretch>
            <a:fillRect/>
          </a:stretch>
        </p:blipFill>
        <p:spPr>
          <a:xfrm>
            <a:off x="4850562" y="1969624"/>
            <a:ext cx="3190122" cy="2128349"/>
          </a:xfrm>
          <a:prstGeom prst="rect">
            <a:avLst/>
          </a:prstGeom>
        </p:spPr>
      </p:pic>
      <p:pic>
        <p:nvPicPr>
          <p:cNvPr id="7" name="Picture 6">
            <a:extLst>
              <a:ext uri="{FF2B5EF4-FFF2-40B4-BE49-F238E27FC236}">
                <a16:creationId xmlns:a16="http://schemas.microsoft.com/office/drawing/2014/main" id="{AA1C0D02-59C9-4850-9F4C-C2135019826A}"/>
              </a:ext>
            </a:extLst>
          </p:cNvPr>
          <p:cNvPicPr>
            <a:picLocks noChangeAspect="1"/>
          </p:cNvPicPr>
          <p:nvPr/>
        </p:nvPicPr>
        <p:blipFill>
          <a:blip r:embed="rId5"/>
          <a:stretch>
            <a:fillRect/>
          </a:stretch>
        </p:blipFill>
        <p:spPr>
          <a:xfrm>
            <a:off x="8301318" y="591141"/>
            <a:ext cx="3050950" cy="2030903"/>
          </a:xfrm>
          <a:prstGeom prst="rect">
            <a:avLst/>
          </a:prstGeom>
        </p:spPr>
      </p:pic>
      <p:pic>
        <p:nvPicPr>
          <p:cNvPr id="8" name="Picture 7">
            <a:extLst>
              <a:ext uri="{FF2B5EF4-FFF2-40B4-BE49-F238E27FC236}">
                <a16:creationId xmlns:a16="http://schemas.microsoft.com/office/drawing/2014/main" id="{767C0F61-5455-4752-B61F-860902862AB7}"/>
              </a:ext>
            </a:extLst>
          </p:cNvPr>
          <p:cNvPicPr>
            <a:picLocks noChangeAspect="1"/>
          </p:cNvPicPr>
          <p:nvPr/>
        </p:nvPicPr>
        <p:blipFill>
          <a:blip r:embed="rId6"/>
          <a:stretch>
            <a:fillRect/>
          </a:stretch>
        </p:blipFill>
        <p:spPr>
          <a:xfrm>
            <a:off x="8104092" y="3631532"/>
            <a:ext cx="3197339" cy="2128349"/>
          </a:xfrm>
          <a:prstGeom prst="rect">
            <a:avLst/>
          </a:prstGeom>
        </p:spPr>
      </p:pic>
    </p:spTree>
    <p:extLst>
      <p:ext uri="{BB962C8B-B14F-4D97-AF65-F5344CB8AC3E}">
        <p14:creationId xmlns:p14="http://schemas.microsoft.com/office/powerpoint/2010/main" val="3075330719"/>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iva testing lessons.potx" id="{E9698D02-6B4F-46FB-BD88-664A52109576}" vid="{3EBB29F2-96B2-4EB1-8C62-D4DDE90B9EA5}"/>
    </a:ext>
  </a:extLst>
</a:theme>
</file>

<file path=ppt/theme/theme8.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iva testing lessons.potx" id="{E9698D02-6B4F-46FB-BD88-664A52109576}" vid="{3EBB29F2-96B2-4EB1-8C62-D4DDE90B9EA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20" ma:contentTypeDescription="Create a new document." ma:contentTypeScope="" ma:versionID="479cbe56ada4ddf3accc9c7510ddb32a">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0d3ef6f83de0195b2d9755a48df15d12"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9b413f5-607a-4044-a7f9-54e15b2a4a2c}" ma:internalName="TaxCatchAll" ma:showField="CatchAllData" ma:web="218bb72c-f808-4789-b960-2e9e3d60d5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18bb72c-f808-4789-b960-2e9e3d60d59d">
      <UserInfo>
        <DisplayName/>
        <AccountId xsi:nil="true"/>
        <AccountType/>
      </UserInfo>
    </SharedWithUsers>
    <MediaLengthInSeconds xmlns="b93c365d-0385-4382-9509-99218ab90b25" xsi:nil="true"/>
    <lcf76f155ced4ddcb4097134ff3c332f xmlns="b93c365d-0385-4382-9509-99218ab90b25">
      <Terms xmlns="http://schemas.microsoft.com/office/infopath/2007/PartnerControls"/>
    </lcf76f155ced4ddcb4097134ff3c332f>
    <TaxCatchAll xmlns="218bb72c-f808-4789-b960-2e9e3d60d59d" xsi:nil="true"/>
  </documentManagement>
</p:properties>
</file>

<file path=customXml/itemProps1.xml><?xml version="1.0" encoding="utf-8"?>
<ds:datastoreItem xmlns:ds="http://schemas.openxmlformats.org/officeDocument/2006/customXml" ds:itemID="{CCB91A7A-802A-405C-8327-CAB736FF26E6}">
  <ds:schemaRefs>
    <ds:schemaRef ds:uri="http://schemas.microsoft.com/sharepoint/v3/contenttype/forms"/>
  </ds:schemaRefs>
</ds:datastoreItem>
</file>

<file path=customXml/itemProps2.xml><?xml version="1.0" encoding="utf-8"?>
<ds:datastoreItem xmlns:ds="http://schemas.openxmlformats.org/officeDocument/2006/customXml" ds:itemID="{13B400CD-36E9-4B1E-9779-836DDE3426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31EA32-73CC-4F98-9C45-9966F50A5D0B}">
  <ds:schemaRefs>
    <ds:schemaRef ds:uri="http://schemas.microsoft.com/office/infopath/2007/PartnerControls"/>
    <ds:schemaRef ds:uri="http://schemas.openxmlformats.org/package/2006/metadata/core-properties"/>
    <ds:schemaRef ds:uri="http://purl.org/dc/terms/"/>
    <ds:schemaRef ds:uri="b93c365d-0385-4382-9509-99218ab90b25"/>
    <ds:schemaRef ds:uri="http://schemas.microsoft.com/office/2006/documentManagement/types"/>
    <ds:schemaRef ds:uri="http://schemas.microsoft.com/office/2006/metadata/properties"/>
    <ds:schemaRef ds:uri="http://www.w3.org/XML/1998/namespace"/>
    <ds:schemaRef ds:uri="http://purl.org/dc/elements/1.1/"/>
    <ds:schemaRef ds:uri="http://purl.org/dc/dcmitype/"/>
    <ds:schemaRef ds:uri="218bb72c-f808-4789-b960-2e9e3d60d59d"/>
  </ds:schemaRefs>
</ds:datastoreItem>
</file>

<file path=docProps/app.xml><?xml version="1.0" encoding="utf-8"?>
<Properties xmlns="http://schemas.openxmlformats.org/officeDocument/2006/extended-properties" xmlns:vt="http://schemas.openxmlformats.org/officeDocument/2006/docPropsVTypes">
  <Template/>
  <TotalTime>4</TotalTime>
  <Words>2045</Words>
  <Application>Microsoft Office PowerPoint</Application>
  <PresentationFormat>Widescreen</PresentationFormat>
  <Paragraphs>207</Paragraphs>
  <Slides>36</Slides>
  <Notes>5</Notes>
  <HiddenSlides>0</HiddenSlides>
  <MMClips>3</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36</vt:i4>
      </vt:variant>
    </vt:vector>
  </HeadingPairs>
  <TitlesOfParts>
    <vt:vector size="52" baseType="lpstr">
      <vt:lpstr>Arial</vt:lpstr>
      <vt:lpstr>Calibri</vt:lpstr>
      <vt:lpstr>Calibri Light</vt:lpstr>
      <vt:lpstr>Georgia</vt:lpstr>
      <vt:lpstr>Gill Sans MT</vt:lpstr>
      <vt:lpstr>Gill Sans Nova</vt:lpstr>
      <vt:lpstr>Tahoma</vt:lpstr>
      <vt:lpstr>Wingdings</vt:lpstr>
      <vt:lpstr>1_Custom Design</vt:lpstr>
      <vt:lpstr>2_Custom Design</vt:lpstr>
      <vt:lpstr>4_Custom Design</vt:lpstr>
      <vt:lpstr>3_Custom Design</vt:lpstr>
      <vt:lpstr>5_Custom Design</vt:lpstr>
      <vt:lpstr>7_Custom Design</vt:lpstr>
      <vt:lpstr>6_Custom Design</vt:lpstr>
      <vt:lpstr>8_Custom Design</vt:lpstr>
      <vt:lpstr>COVID-19  Young Health Champions </vt:lpstr>
      <vt:lpstr>Bit of Admin First</vt:lpstr>
      <vt:lpstr>PowerPoint Presentation</vt:lpstr>
      <vt:lpstr>RSPH L2 award for COVID-19 Young Health Champions</vt:lpstr>
      <vt:lpstr> Objectives </vt:lpstr>
      <vt:lpstr>How can COVID-19 affect us?</vt:lpstr>
      <vt:lpstr>           BBC How has teenage mental health been throughout the pandemic?  https://www.youtube.com/watch?v=WDLHOl44XO4 </vt:lpstr>
      <vt:lpstr>PowerPoint Presentation</vt:lpstr>
      <vt:lpstr>PowerPoint Presentation</vt:lpstr>
      <vt:lpstr>PowerPoint Presentation</vt:lpstr>
      <vt:lpstr>PowerPoint Presentation</vt:lpstr>
      <vt:lpstr> What is the Coronavirus?</vt:lpstr>
      <vt:lpstr>PowerPoint Presentation</vt:lpstr>
      <vt:lpstr>What does the R number mean?</vt:lpstr>
      <vt:lpstr>PowerPoint Presentation</vt:lpstr>
      <vt:lpstr>PowerPoint Presentation</vt:lpstr>
      <vt:lpstr> Let’s take a look at one way in which COVID-19 can be spread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 Objectives </vt:lpstr>
      <vt:lpstr>PowerPoint Presentation</vt:lpstr>
      <vt:lpstr>#BePartOfTheSolution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lastModifiedBy>Lisa Bagust</cp:lastModifiedBy>
  <cp:revision>4</cp:revision>
  <cp:lastPrinted>2021-06-21T14:25:21Z</cp:lastPrinted>
  <dcterms:created xsi:type="dcterms:W3CDTF">2020-12-30T22:34:29Z</dcterms:created>
  <dcterms:modified xsi:type="dcterms:W3CDTF">2023-04-18T14:38:03Z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y fmtid="{D5CDD505-2E9C-101B-9397-08002B2CF9AE}" pid="3" name="Order">
    <vt:r8>977200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