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0"/>
  </p:notesMasterIdLst>
  <p:sldIdLst>
    <p:sldId id="296" r:id="rId12"/>
    <p:sldId id="257" r:id="rId13"/>
    <p:sldId id="301" r:id="rId14"/>
    <p:sldId id="298" r:id="rId15"/>
    <p:sldId id="260" r:id="rId16"/>
    <p:sldId id="261" r:id="rId17"/>
    <p:sldId id="299" r:id="rId18"/>
    <p:sldId id="2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E88"/>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47016-BA56-B83F-58CE-68FC92A2A5B4}" v="4" dt="2021-12-16T14:36:30.930"/>
    <p1510:client id="{1E349302-FA2B-4EED-1C0F-8DEB0CD45714}" v="33" dt="2021-12-29T09:49:42.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57" autoAdjust="0"/>
    <p:restoredTop sz="94660"/>
  </p:normalViewPr>
  <p:slideViewPr>
    <p:cSldViewPr snapToGrid="0">
      <p:cViewPr varScale="1">
        <p:scale>
          <a:sx n="99" d="100"/>
          <a:sy n="99" d="100"/>
        </p:scale>
        <p:origin x="720" y="15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4E96CB3A-162B-E671-8834-3517B161129F}"/>
    <pc:docChg chg="modSld">
      <pc:chgData name="Green, Natalia" userId="S::natalia.green_uhs.nhs.uk#ext#@sotonac.onmicrosoft.com::bf324bb5-e447-45be-938c-312f37635ca6" providerId="AD" clId="Web-{4E96CB3A-162B-E671-8834-3517B161129F}" dt="2021-03-22T14:04:03.984" v="3" actId="20577"/>
      <pc:docMkLst>
        <pc:docMk/>
      </pc:docMkLst>
      <pc:sldChg chg="delSp modSp">
        <pc:chgData name="Green, Natalia" userId="S::natalia.green_uhs.nhs.uk#ext#@sotonac.onmicrosoft.com::bf324bb5-e447-45be-938c-312f37635ca6" providerId="AD" clId="Web-{4E96CB3A-162B-E671-8834-3517B161129F}" dt="2021-03-22T14:04:03.984" v="3" actId="20577"/>
        <pc:sldMkLst>
          <pc:docMk/>
          <pc:sldMk cId="771122392" sldId="260"/>
        </pc:sldMkLst>
        <pc:spChg chg="mod">
          <ac:chgData name="Green, Natalia" userId="S::natalia.green_uhs.nhs.uk#ext#@sotonac.onmicrosoft.com::bf324bb5-e447-45be-938c-312f37635ca6" providerId="AD" clId="Web-{4E96CB3A-162B-E671-8834-3517B161129F}" dt="2021-03-22T14:04:03.984" v="3" actId="20577"/>
          <ac:spMkLst>
            <pc:docMk/>
            <pc:sldMk cId="771122392" sldId="260"/>
            <ac:spMk id="267" creationId="{00000000-0000-0000-0000-000000000000}"/>
          </ac:spMkLst>
        </pc:spChg>
        <pc:spChg chg="del">
          <ac:chgData name="Green, Natalia" userId="S::natalia.green_uhs.nhs.uk#ext#@sotonac.onmicrosoft.com::bf324bb5-e447-45be-938c-312f37635ca6" providerId="AD" clId="Web-{4E96CB3A-162B-E671-8834-3517B161129F}" dt="2021-03-22T14:03:47.874" v="0"/>
          <ac:spMkLst>
            <pc:docMk/>
            <pc:sldMk cId="771122392" sldId="260"/>
            <ac:spMk id="268" creationId="{00000000-0000-0000-0000-000000000000}"/>
          </ac:spMkLst>
        </pc:spChg>
      </pc:sldChg>
    </pc:docChg>
  </pc:docChgLst>
  <pc:docChgLst>
    <pc:chgData name="Rachel Gagen" userId="S::rsg1v20@soton.ac.uk::e2d4e6cd-5d89-46d8-93dc-e64a27afb7be" providerId="AD" clId="Web-{12747016-BA56-B83F-58CE-68FC92A2A5B4}"/>
    <pc:docChg chg="modSld">
      <pc:chgData name="Rachel Gagen" userId="S::rsg1v20@soton.ac.uk::e2d4e6cd-5d89-46d8-93dc-e64a27afb7be" providerId="AD" clId="Web-{12747016-BA56-B83F-58CE-68FC92A2A5B4}" dt="2021-12-16T14:36:30.930" v="2"/>
      <pc:docMkLst>
        <pc:docMk/>
      </pc:docMkLst>
      <pc:sldChg chg="delSp">
        <pc:chgData name="Rachel Gagen" userId="S::rsg1v20@soton.ac.uk::e2d4e6cd-5d89-46d8-93dc-e64a27afb7be" providerId="AD" clId="Web-{12747016-BA56-B83F-58CE-68FC92A2A5B4}" dt="2021-12-16T14:36:30.930" v="2"/>
        <pc:sldMkLst>
          <pc:docMk/>
          <pc:sldMk cId="1974776008" sldId="293"/>
        </pc:sldMkLst>
        <pc:spChg chg="del">
          <ac:chgData name="Rachel Gagen" userId="S::rsg1v20@soton.ac.uk::e2d4e6cd-5d89-46d8-93dc-e64a27afb7be" providerId="AD" clId="Web-{12747016-BA56-B83F-58CE-68FC92A2A5B4}" dt="2021-12-16T14:36:28.773" v="1"/>
          <ac:spMkLst>
            <pc:docMk/>
            <pc:sldMk cId="1974776008" sldId="293"/>
            <ac:spMk id="2" creationId="{0B95BAB1-CB1B-4122-BEDE-092EACC2C66E}"/>
          </ac:spMkLst>
        </pc:spChg>
        <pc:spChg chg="del">
          <ac:chgData name="Rachel Gagen" userId="S::rsg1v20@soton.ac.uk::e2d4e6cd-5d89-46d8-93dc-e64a27afb7be" providerId="AD" clId="Web-{12747016-BA56-B83F-58CE-68FC92A2A5B4}" dt="2021-12-16T14:36:30.930" v="2"/>
          <ac:spMkLst>
            <pc:docMk/>
            <pc:sldMk cId="1974776008" sldId="293"/>
            <ac:spMk id="3" creationId="{F40B4FC7-E86E-47E7-BF52-DB2858D5689D}"/>
          </ac:spMkLst>
        </pc:spChg>
      </pc:sldChg>
      <pc:sldChg chg="modSp">
        <pc:chgData name="Rachel Gagen" userId="S::rsg1v20@soton.ac.uk::e2d4e6cd-5d89-46d8-93dc-e64a27afb7be" providerId="AD" clId="Web-{12747016-BA56-B83F-58CE-68FC92A2A5B4}" dt="2021-12-16T14:36:14.773" v="0" actId="20577"/>
        <pc:sldMkLst>
          <pc:docMk/>
          <pc:sldMk cId="2825192125" sldId="296"/>
        </pc:sldMkLst>
        <pc:spChg chg="mod">
          <ac:chgData name="Rachel Gagen" userId="S::rsg1v20@soton.ac.uk::e2d4e6cd-5d89-46d8-93dc-e64a27afb7be" providerId="AD" clId="Web-{12747016-BA56-B83F-58CE-68FC92A2A5B4}" dt="2021-12-16T14:36:14.773" v="0" actId="20577"/>
          <ac:spMkLst>
            <pc:docMk/>
            <pc:sldMk cId="2825192125" sldId="296"/>
            <ac:spMk id="4" creationId="{7AE5A249-2E3B-2649-8047-B04D12E8FE36}"/>
          </ac:spMkLst>
        </pc:spChg>
      </pc:sldChg>
    </pc:docChg>
  </pc:docChgLst>
  <pc:docChgLst>
    <pc:chgData name="Rachel Gagen" userId="S::rsg1v20@soton.ac.uk::e2d4e6cd-5d89-46d8-93dc-e64a27afb7be" providerId="AD" clId="Web-{1E349302-FA2B-4EED-1C0F-8DEB0CD45714}"/>
    <pc:docChg chg="modSld">
      <pc:chgData name="Rachel Gagen" userId="S::rsg1v20@soton.ac.uk::e2d4e6cd-5d89-46d8-93dc-e64a27afb7be" providerId="AD" clId="Web-{1E349302-FA2B-4EED-1C0F-8DEB0CD45714}" dt="2021-12-29T09:49:42.519" v="17" actId="20577"/>
      <pc:docMkLst>
        <pc:docMk/>
      </pc:docMkLst>
      <pc:sldChg chg="delSp modSp">
        <pc:chgData name="Rachel Gagen" userId="S::rsg1v20@soton.ac.uk::e2d4e6cd-5d89-46d8-93dc-e64a27afb7be" providerId="AD" clId="Web-{1E349302-FA2B-4EED-1C0F-8DEB0CD45714}" dt="2021-12-29T09:49:42.519" v="17" actId="20577"/>
        <pc:sldMkLst>
          <pc:docMk/>
          <pc:sldMk cId="1214279039" sldId="257"/>
        </pc:sldMkLst>
        <pc:spChg chg="mod">
          <ac:chgData name="Rachel Gagen" userId="S::rsg1v20@soton.ac.uk::e2d4e6cd-5d89-46d8-93dc-e64a27afb7be" providerId="AD" clId="Web-{1E349302-FA2B-4EED-1C0F-8DEB0CD45714}" dt="2021-12-29T09:49:42.519" v="17" actId="20577"/>
          <ac:spMkLst>
            <pc:docMk/>
            <pc:sldMk cId="1214279039" sldId="257"/>
            <ac:spMk id="243" creationId="{00000000-0000-0000-0000-000000000000}"/>
          </ac:spMkLst>
        </pc:spChg>
        <pc:spChg chg="del">
          <ac:chgData name="Rachel Gagen" userId="S::rsg1v20@soton.ac.uk::e2d4e6cd-5d89-46d8-93dc-e64a27afb7be" providerId="AD" clId="Web-{1E349302-FA2B-4EED-1C0F-8DEB0CD45714}" dt="2021-12-29T09:49:22.956" v="0"/>
          <ac:spMkLst>
            <pc:docMk/>
            <pc:sldMk cId="1214279039" sldId="257"/>
            <ac:spMk id="244" creationId="{00000000-0000-0000-0000-000000000000}"/>
          </ac:spMkLst>
        </pc:spChg>
      </pc:sldChg>
    </pc:docChg>
  </pc:docChgLst>
  <pc:docChgLst>
    <pc:chgData name="Natasha Green" userId="19c42b5770ed2344" providerId="LiveId" clId="{EEBD64B5-4A9F-FD44-B61A-8E3FC9A0CDBB}"/>
    <pc:docChg chg="custSel modSld">
      <pc:chgData name="Natasha Green" userId="19c42b5770ed2344" providerId="LiveId" clId="{EEBD64B5-4A9F-FD44-B61A-8E3FC9A0CDBB}" dt="2021-03-25T20:38:28.575" v="2" actId="478"/>
      <pc:docMkLst>
        <pc:docMk/>
      </pc:docMkLst>
      <pc:sldChg chg="delSp mod">
        <pc:chgData name="Natasha Green" userId="19c42b5770ed2344" providerId="LiveId" clId="{EEBD64B5-4A9F-FD44-B61A-8E3FC9A0CDBB}" dt="2021-03-25T20:38:28.575" v="2" actId="478"/>
        <pc:sldMkLst>
          <pc:docMk/>
          <pc:sldMk cId="771122392" sldId="260"/>
        </pc:sldMkLst>
        <pc:spChg chg="del">
          <ac:chgData name="Natasha Green" userId="19c42b5770ed2344" providerId="LiveId" clId="{EEBD64B5-4A9F-FD44-B61A-8E3FC9A0CDBB}" dt="2021-03-25T20:38:28.575" v="2" actId="478"/>
          <ac:spMkLst>
            <pc:docMk/>
            <pc:sldMk cId="771122392" sldId="260"/>
            <ac:spMk id="266" creationId="{00000000-0000-0000-0000-000000000000}"/>
          </ac:spMkLst>
        </pc:spChg>
      </pc:sldChg>
      <pc:sldChg chg="modSp mod">
        <pc:chgData name="Natasha Green" userId="19c42b5770ed2344" providerId="LiveId" clId="{EEBD64B5-4A9F-FD44-B61A-8E3FC9A0CDBB}" dt="2021-03-25T20:37:56.865" v="0" actId="12"/>
        <pc:sldMkLst>
          <pc:docMk/>
          <pc:sldMk cId="2825192125" sldId="296"/>
        </pc:sldMkLst>
        <pc:spChg chg="mod">
          <ac:chgData name="Natasha Green" userId="19c42b5770ed2344" providerId="LiveId" clId="{EEBD64B5-4A9F-FD44-B61A-8E3FC9A0CDBB}" dt="2021-03-25T20:37:56.865" v="0" actId="12"/>
          <ac:spMkLst>
            <pc:docMk/>
            <pc:sldMk cId="2825192125" sldId="296"/>
            <ac:spMk id="5" creationId="{6C963B78-3AAC-FC49-8A34-D64801199FD5}"/>
          </ac:spMkLst>
        </pc:spChg>
      </pc:sldChg>
      <pc:sldChg chg="modSp mod">
        <pc:chgData name="Natasha Green" userId="19c42b5770ed2344" providerId="LiveId" clId="{EEBD64B5-4A9F-FD44-B61A-8E3FC9A0CDBB}" dt="2021-03-25T20:38:23.302" v="1" actId="12"/>
        <pc:sldMkLst>
          <pc:docMk/>
          <pc:sldMk cId="3020938738" sldId="298"/>
        </pc:sldMkLst>
        <pc:spChg chg="mod">
          <ac:chgData name="Natasha Green" userId="19c42b5770ed2344" providerId="LiveId" clId="{EEBD64B5-4A9F-FD44-B61A-8E3FC9A0CDBB}" dt="2021-03-25T20:38:23.302" v="1" actId="12"/>
          <ac:spMkLst>
            <pc:docMk/>
            <pc:sldMk cId="3020938738" sldId="298"/>
            <ac:spMk id="2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EB4D7-6D48-6149-B31E-EF89AE919250}"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88505-E287-3E4F-A3D6-B2A6C0D5F0B9}" type="slidenum">
              <a:rPr lang="en-US" smtClean="0"/>
              <a:t>‹#›</a:t>
            </a:fld>
            <a:endParaRPr lang="en-US"/>
          </a:p>
        </p:txBody>
      </p:sp>
    </p:spTree>
    <p:extLst>
      <p:ext uri="{BB962C8B-B14F-4D97-AF65-F5344CB8AC3E}">
        <p14:creationId xmlns:p14="http://schemas.microsoft.com/office/powerpoint/2010/main" val="36217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495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499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887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435bdfc5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b435bdfc5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484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989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867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6054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6" cy="1225091"/>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8"/>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6" cy="1225091"/>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9162717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2.png"/><Relationship Id="rId2" Type="http://schemas.openxmlformats.org/officeDocument/2006/relationships/slideLayout" Target="../slideLayouts/slideLayout71.xml"/><Relationship Id="rId16" Type="http://schemas.openxmlformats.org/officeDocument/2006/relationships/image" Target="../media/image5.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4.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 id="21474838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7AE5A249-2E3B-2649-8047-B04D12E8FE3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1474B6"/>
                </a:solidFill>
                <a:latin typeface="Gill Sans"/>
                <a:ea typeface="Gill Sans"/>
                <a:cs typeface="Gill Sans"/>
                <a:sym typeface="Gill Sans"/>
              </a:rPr>
              <a:t>Germs</a:t>
            </a:r>
            <a:endParaRPr sz="4800" dirty="0">
              <a:solidFill>
                <a:srgbClr val="1474B6"/>
              </a:solidFill>
              <a:latin typeface="Gill Sans"/>
              <a:ea typeface="Gill Sans"/>
              <a:cs typeface="Gill Sans"/>
              <a:sym typeface="Gill Sans"/>
            </a:endParaRPr>
          </a:p>
        </p:txBody>
      </p:sp>
      <p:sp>
        <p:nvSpPr>
          <p:cNvPr id="5" name="Google Shape;234;p1">
            <a:extLst>
              <a:ext uri="{FF2B5EF4-FFF2-40B4-BE49-F238E27FC236}">
                <a16:creationId xmlns:a16="http://schemas.microsoft.com/office/drawing/2014/main" id="{6C963B78-3AAC-FC49-8A34-D64801199FD5}"/>
              </a:ext>
            </a:extLst>
          </p:cNvPr>
          <p:cNvSpPr txBox="1">
            <a:spLocks noGrp="1"/>
          </p:cNvSpPr>
          <p:nvPr>
            <p:ph idx="1"/>
          </p:nvPr>
        </p:nvSpPr>
        <p:spPr>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1100"/>
              <a:buNone/>
            </a:pPr>
            <a:r>
              <a:rPr lang="en-GB" sz="11200" dirty="0">
                <a:solidFill>
                  <a:schemeClr val="accent5">
                    <a:lumMod val="50000"/>
                  </a:schemeClr>
                </a:solidFill>
                <a:highlight>
                  <a:srgbClr val="FFFFFF"/>
                </a:highlight>
                <a:latin typeface="Gill Sans"/>
                <a:ea typeface="Gill Sans"/>
                <a:cs typeface="Gill Sans"/>
                <a:sym typeface="Gill Sans"/>
              </a:rPr>
              <a:t>Objectives:</a:t>
            </a:r>
            <a:r>
              <a:rPr lang="en-GB" sz="11200" dirty="0">
                <a:solidFill>
                  <a:schemeClr val="accent5">
                    <a:lumMod val="50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sz="8000" dirty="0">
              <a:solidFill>
                <a:srgbClr val="073763"/>
              </a:solidFill>
              <a:highlight>
                <a:srgbClr val="FFFFFF"/>
              </a:highlight>
              <a:latin typeface="Comfortaa"/>
              <a:ea typeface="Comfortaa"/>
              <a:cs typeface="Comfortaa"/>
              <a:sym typeface="Comfortaa"/>
            </a:endParaRPr>
          </a:p>
          <a:p>
            <a:pPr lvl="0">
              <a:lnSpc>
                <a:spcPct val="115000"/>
              </a:lnSpc>
              <a:spcBef>
                <a:spcPts val="0"/>
              </a:spcBef>
              <a:buClr>
                <a:schemeClr val="accent5">
                  <a:lumMod val="50000"/>
                </a:schemeClr>
              </a:buClr>
              <a:buSzPct val="80000"/>
            </a:pPr>
            <a:r>
              <a:rPr lang="en-GB" sz="9600" dirty="0">
                <a:solidFill>
                  <a:schemeClr val="accent5">
                    <a:lumMod val="50000"/>
                  </a:schemeClr>
                </a:solidFill>
                <a:highlight>
                  <a:srgbClr val="FFFFFF"/>
                </a:highlight>
                <a:latin typeface="Gill Sans"/>
                <a:ea typeface="Gill Sans"/>
                <a:cs typeface="Gill Sans"/>
                <a:sym typeface="Gill Sans"/>
              </a:rPr>
              <a:t>To recognise that a virus can spread. </a:t>
            </a:r>
          </a:p>
          <a:p>
            <a:pPr lvl="0">
              <a:lnSpc>
                <a:spcPct val="115000"/>
              </a:lnSpc>
              <a:spcBef>
                <a:spcPts val="0"/>
              </a:spcBef>
              <a:buClr>
                <a:schemeClr val="accent5">
                  <a:lumMod val="50000"/>
                </a:schemeClr>
              </a:buClr>
              <a:buSzPct val="80000"/>
            </a:pPr>
            <a:endParaRPr lang="en-GB" sz="96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accent5">
                  <a:lumMod val="50000"/>
                </a:schemeClr>
              </a:buClr>
              <a:buSzPct val="80000"/>
            </a:pPr>
            <a:r>
              <a:rPr lang="en-GB" sz="9600" dirty="0">
                <a:solidFill>
                  <a:schemeClr val="accent5">
                    <a:lumMod val="50000"/>
                  </a:schemeClr>
                </a:solidFill>
                <a:highlight>
                  <a:srgbClr val="FFFFFF"/>
                </a:highlight>
                <a:latin typeface="Gill Sans"/>
                <a:ea typeface="Gill Sans"/>
                <a:cs typeface="Gill Sans"/>
                <a:sym typeface="Gill Sans"/>
              </a:rPr>
              <a:t>To use a tissue to catch coughs. </a:t>
            </a:r>
          </a:p>
          <a:p>
            <a:pPr marL="0" lvl="0" indent="0">
              <a:lnSpc>
                <a:spcPct val="115000"/>
              </a:lnSpc>
              <a:spcBef>
                <a:spcPts val="0"/>
              </a:spcBef>
              <a:buClr>
                <a:schemeClr val="accent5">
                  <a:lumMod val="50000"/>
                </a:schemeClr>
              </a:buClr>
              <a:buSzPct val="80000"/>
              <a:buNone/>
            </a:pPr>
            <a:endParaRPr lang="en-GB" sz="96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accent5">
                  <a:lumMod val="50000"/>
                </a:schemeClr>
              </a:buClr>
              <a:buSzPct val="80000"/>
            </a:pPr>
            <a:r>
              <a:rPr lang="en-GB" sz="9600" dirty="0">
                <a:solidFill>
                  <a:schemeClr val="accent5">
                    <a:lumMod val="50000"/>
                  </a:schemeClr>
                </a:solidFill>
                <a:highlight>
                  <a:srgbClr val="FFFFFF"/>
                </a:highlight>
                <a:latin typeface="Gill Sans"/>
                <a:ea typeface="Gill Sans"/>
                <a:cs typeface="Gill Sans"/>
                <a:sym typeface="Gill Sans"/>
              </a:rPr>
              <a:t>To remember to wash hands. </a:t>
            </a:r>
          </a:p>
          <a:p>
            <a:pPr marL="0" lvl="0" indent="0">
              <a:lnSpc>
                <a:spcPct val="115000"/>
              </a:lnSpc>
              <a:spcBef>
                <a:spcPts val="0"/>
              </a:spcBef>
              <a:buClr>
                <a:schemeClr val="accent5">
                  <a:lumMod val="50000"/>
                </a:schemeClr>
              </a:buClr>
              <a:buSzPct val="80000"/>
              <a:buNone/>
            </a:pPr>
            <a:endParaRPr lang="en-GB" sz="96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accent5">
                  <a:lumMod val="50000"/>
                </a:schemeClr>
              </a:buClr>
              <a:buSzPct val="80000"/>
            </a:pPr>
            <a:r>
              <a:rPr lang="en-GB" sz="9600" dirty="0">
                <a:solidFill>
                  <a:schemeClr val="accent5">
                    <a:lumMod val="50000"/>
                  </a:schemeClr>
                </a:solidFill>
                <a:highlight>
                  <a:srgbClr val="FFFFFF"/>
                </a:highlight>
                <a:latin typeface="Gill Sans"/>
                <a:ea typeface="Gill Sans"/>
                <a:cs typeface="Gill Sans"/>
                <a:sym typeface="Gill Sans"/>
              </a:rPr>
              <a:t>To understand why we need to keep the 2 metre rule.  </a:t>
            </a:r>
          </a:p>
          <a:p>
            <a:pPr marL="0" lvl="0" indent="0">
              <a:lnSpc>
                <a:spcPct val="115000"/>
              </a:lnSpc>
              <a:spcBef>
                <a:spcPts val="0"/>
              </a:spcBef>
              <a:buClr>
                <a:schemeClr val="accent5">
                  <a:lumMod val="50000"/>
                </a:schemeClr>
              </a:buClr>
              <a:buSzPct val="80000"/>
              <a:buNone/>
            </a:pPr>
            <a:endParaRPr lang="en-GB" sz="9600" dirty="0">
              <a:solidFill>
                <a:schemeClr val="accent5">
                  <a:lumMod val="50000"/>
                </a:schemeClr>
              </a:solidFill>
              <a:highlight>
                <a:srgbClr val="FFFFFF"/>
              </a:highlight>
              <a:latin typeface="Gill Sans"/>
              <a:ea typeface="Gill Sans"/>
              <a:cs typeface="Gill Sans"/>
              <a:sym typeface="Gill Sans"/>
            </a:endParaRPr>
          </a:p>
          <a:p>
            <a:pPr lvl="0">
              <a:lnSpc>
                <a:spcPct val="115000"/>
              </a:lnSpc>
              <a:spcBef>
                <a:spcPts val="0"/>
              </a:spcBef>
              <a:buClr>
                <a:schemeClr val="accent5">
                  <a:lumMod val="50000"/>
                </a:schemeClr>
              </a:buClr>
              <a:buSzPct val="80000"/>
            </a:pPr>
            <a:r>
              <a:rPr lang="en-GB" sz="9600" dirty="0">
                <a:solidFill>
                  <a:schemeClr val="accent5">
                    <a:lumMod val="50000"/>
                  </a:schemeClr>
                </a:solidFill>
                <a:highlight>
                  <a:srgbClr val="FFFFFF"/>
                </a:highlight>
                <a:latin typeface="Gill Sans"/>
                <a:ea typeface="Gill Sans"/>
                <a:cs typeface="Gill Sans"/>
                <a:sym typeface="Gill Sans"/>
              </a:rPr>
              <a:t>To understand that the virus cannot be seen. </a:t>
            </a: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282519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997355" y="547432"/>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6946621" y="3846374"/>
            <a:ext cx="2089550" cy="2089550"/>
          </a:xfrm>
          <a:prstGeom prst="rect">
            <a:avLst/>
          </a:prstGeom>
          <a:noFill/>
          <a:ln>
            <a:noFill/>
          </a:ln>
        </p:spPr>
      </p:pic>
      <p:pic>
        <p:nvPicPr>
          <p:cNvPr id="241" name="Google Shape;241;gb65152134c_2_18"/>
          <p:cNvPicPr preferRelativeResize="0"/>
          <p:nvPr/>
        </p:nvPicPr>
        <p:blipFill rotWithShape="1">
          <a:blip r:embed="rId4">
            <a:alphaModFix/>
          </a:blip>
          <a:srcRect b="3166"/>
          <a:stretch/>
        </p:blipFill>
        <p:spPr>
          <a:xfrm>
            <a:off x="17677" y="3794800"/>
            <a:ext cx="2256151" cy="2141124"/>
          </a:xfrm>
          <a:prstGeom prst="rect">
            <a:avLst/>
          </a:prstGeom>
          <a:noFill/>
          <a:ln>
            <a:noFill/>
          </a:ln>
        </p:spPr>
      </p:pic>
      <p:sp>
        <p:nvSpPr>
          <p:cNvPr id="243" name="Google Shape;243;gb65152134c_2_18"/>
          <p:cNvSpPr txBox="1"/>
          <p:nvPr/>
        </p:nvSpPr>
        <p:spPr>
          <a:xfrm>
            <a:off x="2148300" y="1901782"/>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5">
                    <a:lumMod val="50000"/>
                  </a:schemeClr>
                </a:solidFill>
                <a:latin typeface="Gill Sans"/>
                <a:ea typeface="Gill Sans"/>
                <a:cs typeface="Gill Sans"/>
                <a:sym typeface="Gill Sans"/>
              </a:rPr>
              <a:t>Watch COVID-19 Warriors Video Introduction.</a:t>
            </a:r>
            <a:endParaRPr sz="24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21427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b525822f29_0_5"/>
          <p:cNvSpPr txBox="1">
            <a:spLocks noGrp="1"/>
          </p:cNvSpPr>
          <p:nvPr>
            <p:ph type="title"/>
          </p:nvPr>
        </p:nvSpPr>
        <p:spPr>
          <a:xfrm>
            <a:off x="455194" y="26370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a:latin typeface="Gill Sans"/>
                <a:ea typeface="Gill Sans"/>
                <a:cs typeface="Gill Sans"/>
                <a:sym typeface="Gill Sans"/>
              </a:rPr>
              <a:t>Main Activity</a:t>
            </a:r>
            <a:endParaRPr sz="5000">
              <a:latin typeface="Gill Sans"/>
              <a:ea typeface="Gill Sans"/>
              <a:cs typeface="Gill Sans"/>
              <a:sym typeface="Gill Sans"/>
            </a:endParaRPr>
          </a:p>
        </p:txBody>
      </p:sp>
      <p:sp>
        <p:nvSpPr>
          <p:cNvPr id="250" name="Google Shape;250;gb525822f29_0_5"/>
          <p:cNvSpPr txBox="1">
            <a:spLocks noGrp="1"/>
          </p:cNvSpPr>
          <p:nvPr>
            <p:ph type="subTitle" idx="1"/>
          </p:nvPr>
        </p:nvSpPr>
        <p:spPr>
          <a:xfrm>
            <a:off x="1294600" y="1660350"/>
            <a:ext cx="6400800"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Teddy has a bubble cough…</a:t>
            </a:r>
            <a:endParaRPr sz="2400" dirty="0">
              <a:solidFill>
                <a:srgbClr val="0B5394"/>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What happens when he coughs?</a:t>
            </a:r>
            <a:endParaRPr sz="2400" dirty="0">
              <a:solidFill>
                <a:srgbClr val="0B5394"/>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Where do the bubbles go?</a:t>
            </a:r>
            <a:endParaRPr sz="2400" dirty="0">
              <a:solidFill>
                <a:srgbClr val="0B5394"/>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endParaRPr lang="en-GB" sz="2400" dirty="0">
              <a:solidFill>
                <a:srgbClr val="0B5394"/>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Go outside and watch the bubbles move!</a:t>
            </a:r>
            <a:endParaRPr sz="2400" dirty="0">
              <a:solidFill>
                <a:srgbClr val="0B5394"/>
              </a:solidFill>
              <a:latin typeface="Gill Sans"/>
              <a:ea typeface="Gill Sans"/>
              <a:cs typeface="Gill Sans"/>
              <a:sym typeface="Gill Sans"/>
            </a:endParaRPr>
          </a:p>
        </p:txBody>
      </p:sp>
      <p:pic>
        <p:nvPicPr>
          <p:cNvPr id="251" name="Google Shape;251;gb525822f29_0_5"/>
          <p:cNvPicPr preferRelativeResize="0"/>
          <p:nvPr/>
        </p:nvPicPr>
        <p:blipFill rotWithShape="1">
          <a:blip r:embed="rId3">
            <a:alphaModFix amt="70000"/>
          </a:blip>
          <a:srcRect/>
          <a:stretch/>
        </p:blipFill>
        <p:spPr>
          <a:xfrm>
            <a:off x="1814244" y="4296091"/>
            <a:ext cx="5361499" cy="2130775"/>
          </a:xfrm>
          <a:prstGeom prst="rect">
            <a:avLst/>
          </a:prstGeom>
          <a:noFill/>
          <a:ln>
            <a:noFill/>
          </a:ln>
        </p:spPr>
      </p:pic>
      <p:pic>
        <p:nvPicPr>
          <p:cNvPr id="252" name="Google Shape;252;gb525822f29_0_5"/>
          <p:cNvPicPr preferRelativeResize="0"/>
          <p:nvPr/>
        </p:nvPicPr>
        <p:blipFill rotWithShape="1">
          <a:blip r:embed="rId4">
            <a:alphaModFix/>
          </a:blip>
          <a:srcRect l="28808" r="28479"/>
          <a:stretch/>
        </p:blipFill>
        <p:spPr>
          <a:xfrm>
            <a:off x="237300" y="0"/>
            <a:ext cx="1074600" cy="1660350"/>
          </a:xfrm>
          <a:prstGeom prst="rect">
            <a:avLst/>
          </a:prstGeom>
          <a:noFill/>
          <a:ln>
            <a:noFill/>
          </a:ln>
        </p:spPr>
      </p:pic>
      <p:pic>
        <p:nvPicPr>
          <p:cNvPr id="253" name="Google Shape;253;gb525822f29_0_5"/>
          <p:cNvPicPr preferRelativeResize="0"/>
          <p:nvPr/>
        </p:nvPicPr>
        <p:blipFill rotWithShape="1">
          <a:blip r:embed="rId5">
            <a:alphaModFix/>
          </a:blip>
          <a:srcRect/>
          <a:stretch/>
        </p:blipFill>
        <p:spPr>
          <a:xfrm>
            <a:off x="1255850" y="83100"/>
            <a:ext cx="1518275" cy="1188525"/>
          </a:xfrm>
          <a:prstGeom prst="rect">
            <a:avLst/>
          </a:prstGeom>
          <a:noFill/>
          <a:ln>
            <a:noFill/>
          </a:ln>
        </p:spPr>
      </p:pic>
    </p:spTree>
    <p:extLst>
      <p:ext uri="{BB962C8B-B14F-4D97-AF65-F5344CB8AC3E}">
        <p14:creationId xmlns:p14="http://schemas.microsoft.com/office/powerpoint/2010/main" val="29036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0" name="Google Shape;260;gb65152134c_1_0"/>
          <p:cNvSpPr txBox="1"/>
          <p:nvPr/>
        </p:nvSpPr>
        <p:spPr>
          <a:xfrm>
            <a:off x="1443725" y="1930409"/>
            <a:ext cx="6256549" cy="2769959"/>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How did you help teddy to keep everyone safe? </a:t>
            </a:r>
            <a:endParaRPr sz="2400" b="0" i="0" u="none" strike="noStrike" cap="none" dirty="0">
              <a:solidFill>
                <a:schemeClr val="accent5">
                  <a:lumMod val="50000"/>
                </a:schemeClr>
              </a:solidFill>
              <a:latin typeface="Gill Sans"/>
              <a:ea typeface="Gill Sans"/>
              <a:cs typeface="Gill Sans"/>
              <a:sym typeface="Gill Sans"/>
            </a:endParaRPr>
          </a:p>
          <a:p>
            <a:pPr marL="8001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endParaRPr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What should you do if you need to cough? </a:t>
            </a:r>
            <a:endParaRPr sz="2400" b="0" i="0" u="none" strike="noStrike" cap="none" dirty="0">
              <a:solidFill>
                <a:schemeClr val="accent5">
                  <a:lumMod val="50000"/>
                </a:schemeClr>
              </a:solidFill>
              <a:latin typeface="Gill Sans"/>
              <a:ea typeface="Gill Sans"/>
              <a:cs typeface="Gill Sans"/>
              <a:sym typeface="Gill Sans"/>
            </a:endParaRPr>
          </a:p>
          <a:p>
            <a:pPr marL="457200" marR="0" lvl="0" algn="l" rtl="0">
              <a:lnSpc>
                <a:spcPct val="100000"/>
              </a:lnSpc>
              <a:spcBef>
                <a:spcPts val="0"/>
              </a:spcBef>
              <a:spcAft>
                <a:spcPts val="0"/>
              </a:spcAft>
              <a:buClr>
                <a:schemeClr val="accent5">
                  <a:lumMod val="50000"/>
                </a:schemeClr>
              </a:buClr>
              <a:buSzPct val="100000"/>
            </a:pPr>
            <a:endParaRPr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What should you do after coughing into a tissue or touching surfaces? </a:t>
            </a:r>
            <a:endParaRPr sz="24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302093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gb435bdfc54_0_3"/>
          <p:cNvSpPr/>
          <p:nvPr/>
        </p:nvSpPr>
        <p:spPr>
          <a:xfrm>
            <a:off x="3335250" y="174125"/>
            <a:ext cx="4380000" cy="2272861"/>
          </a:xfrm>
          <a:prstGeom prst="wedgeRoundRectCallout">
            <a:avLst>
              <a:gd name="adj1" fmla="val -60256"/>
              <a:gd name="adj2" fmla="val -21072"/>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GB" sz="2800" dirty="0">
                <a:solidFill>
                  <a:schemeClr val="accent5">
                    <a:lumMod val="75000"/>
                  </a:schemeClr>
                </a:solidFill>
                <a:latin typeface="Gill Sans"/>
                <a:ea typeface="Gill Sans"/>
                <a:cs typeface="Gill Sans"/>
                <a:sym typeface="Gill Sans"/>
              </a:rPr>
              <a:t>Stretch says… “Remember</a:t>
            </a:r>
          </a:p>
          <a:p>
            <a:pPr algn="ctr">
              <a:buSzPts val="1400"/>
            </a:pPr>
            <a:r>
              <a:rPr lang="en-GB" sz="2800" dirty="0">
                <a:solidFill>
                  <a:schemeClr val="accent5">
                    <a:lumMod val="75000"/>
                  </a:schemeClr>
                </a:solidFill>
                <a:latin typeface="Gill Sans"/>
                <a:ea typeface="Gill Sans"/>
                <a:cs typeface="Gill Sans"/>
                <a:sym typeface="Gill Sans"/>
              </a:rPr>
              <a:t> to stay at least 2 metres away from anyone not in your bubble!”</a:t>
            </a:r>
            <a:endParaRPr lang="en-GB" sz="2800" dirty="0">
              <a:solidFill>
                <a:schemeClr val="accent5">
                  <a:lumMod val="75000"/>
                </a:schemeClr>
              </a:solidFill>
              <a:latin typeface="Gill Sans"/>
              <a:ea typeface="Gill Sans"/>
              <a:cs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lumMod val="75000"/>
                </a:schemeClr>
              </a:solidFill>
              <a:latin typeface="Arial"/>
              <a:ea typeface="Arial"/>
              <a:cs typeface="Arial"/>
            </a:endParaRPr>
          </a:p>
        </p:txBody>
      </p:sp>
      <p:pic>
        <p:nvPicPr>
          <p:cNvPr id="265" name="Google Shape;265;gb435bdfc54_0_3"/>
          <p:cNvPicPr preferRelativeResize="0"/>
          <p:nvPr/>
        </p:nvPicPr>
        <p:blipFill rotWithShape="1">
          <a:blip r:embed="rId3">
            <a:alphaModFix/>
          </a:blip>
          <a:srcRect/>
          <a:stretch/>
        </p:blipFill>
        <p:spPr>
          <a:xfrm>
            <a:off x="963853" y="174125"/>
            <a:ext cx="1932775" cy="1932775"/>
          </a:xfrm>
          <a:prstGeom prst="rect">
            <a:avLst/>
          </a:prstGeom>
          <a:noFill/>
          <a:ln>
            <a:noFill/>
          </a:ln>
        </p:spPr>
      </p:pic>
      <p:pic>
        <p:nvPicPr>
          <p:cNvPr id="269" name="Google Shape;269;gb435bdfc54_0_3"/>
          <p:cNvPicPr preferRelativeResize="0"/>
          <p:nvPr/>
        </p:nvPicPr>
        <p:blipFill rotWithShape="1">
          <a:blip r:embed="rId4">
            <a:alphaModFix/>
          </a:blip>
          <a:srcRect/>
          <a:stretch/>
        </p:blipFill>
        <p:spPr>
          <a:xfrm>
            <a:off x="1586444" y="2894225"/>
            <a:ext cx="3054307" cy="2390950"/>
          </a:xfrm>
          <a:prstGeom prst="rect">
            <a:avLst/>
          </a:prstGeom>
          <a:noFill/>
          <a:ln>
            <a:noFill/>
          </a:ln>
        </p:spPr>
      </p:pic>
    </p:spTree>
    <p:extLst>
      <p:ext uri="{BB962C8B-B14F-4D97-AF65-F5344CB8AC3E}">
        <p14:creationId xmlns:p14="http://schemas.microsoft.com/office/powerpoint/2010/main" val="7711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heel(1)">
                                      <p:cBhvr>
                                        <p:cTn id="7" dur="2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f9cfb55a7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75" name="Google Shape;275;gaf9cfb55a7_0_0"/>
          <p:cNvSpPr txBox="1">
            <a:spLocks noGrp="1"/>
          </p:cNvSpPr>
          <p:nvPr>
            <p:ph type="subTitle" idx="1"/>
          </p:nvPr>
        </p:nvSpPr>
        <p:spPr>
          <a:xfrm>
            <a:off x="1211250" y="1782575"/>
            <a:ext cx="6400800" cy="1345975"/>
          </a:xfrm>
          <a:prstGeom prst="rect">
            <a:avLst/>
          </a:prstGeom>
          <a:noFill/>
          <a:ln>
            <a:noFill/>
          </a:ln>
        </p:spPr>
        <p:txBody>
          <a:bodyPr spcFirstLastPara="1" wrap="square" lIns="91425" tIns="45700" rIns="91425" bIns="45700" anchor="t" anchorCtr="0">
            <a:noAutofit/>
          </a:bodyPr>
          <a:lstStyle/>
          <a:p>
            <a:pPr marL="463550" lvl="0" indent="-457200" algn="l" rtl="0">
              <a:lnSpc>
                <a:spcPct val="85000"/>
              </a:lnSpc>
              <a:spcBef>
                <a:spcPts val="1300"/>
              </a:spcBef>
              <a:spcAft>
                <a:spcPts val="0"/>
              </a:spcAft>
              <a:buClr>
                <a:srgbClr val="3D85C6"/>
              </a:buClr>
              <a:buSzPts val="35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Can you draw instructions to show a friend how to wash their hands?</a:t>
            </a:r>
            <a:endParaRPr dirty="0">
              <a:solidFill>
                <a:schemeClr val="accent5">
                  <a:lumMod val="50000"/>
                </a:schemeClr>
              </a:solidFill>
              <a:latin typeface="Gill Sans"/>
              <a:ea typeface="Gill Sans"/>
              <a:cs typeface="Gill Sans"/>
              <a:sym typeface="Gill Sans"/>
            </a:endParaRPr>
          </a:p>
        </p:txBody>
      </p:sp>
      <p:pic>
        <p:nvPicPr>
          <p:cNvPr id="276" name="Google Shape;276;gaf9cfb55a7_0_0"/>
          <p:cNvPicPr preferRelativeResize="0"/>
          <p:nvPr/>
        </p:nvPicPr>
        <p:blipFill rotWithShape="1">
          <a:blip r:embed="rId3">
            <a:alphaModFix/>
          </a:blip>
          <a:srcRect/>
          <a:stretch/>
        </p:blipFill>
        <p:spPr>
          <a:xfrm>
            <a:off x="3335946" y="3003726"/>
            <a:ext cx="2472108" cy="2815732"/>
          </a:xfrm>
          <a:prstGeom prst="rect">
            <a:avLst/>
          </a:prstGeom>
          <a:noFill/>
          <a:ln>
            <a:noFill/>
          </a:ln>
        </p:spPr>
      </p:pic>
    </p:spTree>
    <p:extLst>
      <p:ext uri="{BB962C8B-B14F-4D97-AF65-F5344CB8AC3E}">
        <p14:creationId xmlns:p14="http://schemas.microsoft.com/office/powerpoint/2010/main" val="274740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5;gb435bdfc54_0_3">
            <a:extLst>
              <a:ext uri="{FF2B5EF4-FFF2-40B4-BE49-F238E27FC236}">
                <a16:creationId xmlns:a16="http://schemas.microsoft.com/office/drawing/2014/main" id="{50A43402-2387-EE46-9F1D-C02530DDA781}"/>
              </a:ext>
            </a:extLst>
          </p:cNvPr>
          <p:cNvPicPr preferRelativeResize="0"/>
          <p:nvPr/>
        </p:nvPicPr>
        <p:blipFill rotWithShape="1">
          <a:blip r:embed="rId2">
            <a:alphaModFix/>
          </a:blip>
          <a:srcRect/>
          <a:stretch/>
        </p:blipFill>
        <p:spPr>
          <a:xfrm>
            <a:off x="1004275" y="862884"/>
            <a:ext cx="1932775" cy="1932775"/>
          </a:xfrm>
          <a:prstGeom prst="rect">
            <a:avLst/>
          </a:prstGeom>
          <a:noFill/>
          <a:ln>
            <a:noFill/>
          </a:ln>
        </p:spPr>
      </p:pic>
      <p:grpSp>
        <p:nvGrpSpPr>
          <p:cNvPr id="5" name="Group 4">
            <a:extLst>
              <a:ext uri="{FF2B5EF4-FFF2-40B4-BE49-F238E27FC236}">
                <a16:creationId xmlns:a16="http://schemas.microsoft.com/office/drawing/2014/main" id="{D4971BA4-D460-AF48-A1A7-2E13389DC363}"/>
              </a:ext>
            </a:extLst>
          </p:cNvPr>
          <p:cNvGrpSpPr/>
          <p:nvPr/>
        </p:nvGrpSpPr>
        <p:grpSpPr>
          <a:xfrm>
            <a:off x="3447254" y="1269891"/>
            <a:ext cx="3610665" cy="3424851"/>
            <a:chOff x="3215435" y="1463074"/>
            <a:chExt cx="3610665" cy="3424851"/>
          </a:xfrm>
        </p:grpSpPr>
        <p:sp>
          <p:nvSpPr>
            <p:cNvPr id="6" name="Google Shape;287;gabefc0c955_0_11">
              <a:extLst>
                <a:ext uri="{FF2B5EF4-FFF2-40B4-BE49-F238E27FC236}">
                  <a16:creationId xmlns:a16="http://schemas.microsoft.com/office/drawing/2014/main" id="{4943925E-009A-AA43-90F8-60CD57E113BC}"/>
                </a:ext>
              </a:extLst>
            </p:cNvPr>
            <p:cNvSpPr txBox="1">
              <a:spLocks/>
            </p:cNvSpPr>
            <p:nvPr/>
          </p:nvSpPr>
          <p:spPr>
            <a:xfrm>
              <a:off x="3493820" y="2197349"/>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20B7E95C-08C7-8144-9AED-AC3B0D993C1E}"/>
                </a:ext>
              </a:extLst>
            </p:cNvPr>
            <p:cNvSpPr/>
            <p:nvPr/>
          </p:nvSpPr>
          <p:spPr>
            <a:xfrm>
              <a:off x="3215435" y="14630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093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20D53F-AA6E-4D5B-A0D3-80BEB9E86287}">
  <ds:schemaRefs>
    <ds:schemaRef ds:uri="http://schemas.microsoft.com/sharepoint/v3/contenttype/forms"/>
  </ds:schemaRefs>
</ds:datastoreItem>
</file>

<file path=customXml/itemProps2.xml><?xml version="1.0" encoding="utf-8"?>
<ds:datastoreItem xmlns:ds="http://schemas.openxmlformats.org/officeDocument/2006/customXml" ds:itemID="{C5C12491-0EBC-469C-848B-2D7B9C77D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CF53F-7BE2-4DB9-AAB9-2649FD87A04C}">
  <ds:schemaRefs>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schemas.microsoft.com/office/infopath/2007/PartnerControls"/>
    <ds:schemaRef ds:uri="218bb72c-f808-4789-b960-2e9e3d60d59d"/>
    <ds:schemaRef ds:uri="b93c365d-0385-4382-9509-99218ab90b25"/>
  </ds:schemaRefs>
</ds:datastoreItem>
</file>

<file path=docProps/app.xml><?xml version="1.0" encoding="utf-8"?>
<Properties xmlns="http://schemas.openxmlformats.org/officeDocument/2006/extended-properties" xmlns:vt="http://schemas.openxmlformats.org/officeDocument/2006/docPropsVTypes">
  <Template>Custom Design</Template>
  <TotalTime>12</TotalTime>
  <Words>171</Words>
  <Application>Microsoft Office PowerPoint</Application>
  <PresentationFormat>On-screen Show (4:3)</PresentationFormat>
  <Paragraphs>33</Paragraphs>
  <Slides>8</Slides>
  <Notes>5</Notes>
  <HiddenSlides>0</HiddenSlides>
  <MMClips>0</MMClips>
  <ScaleCrop>false</ScaleCrop>
  <HeadingPairs>
    <vt:vector size="4" baseType="variant">
      <vt:variant>
        <vt:lpstr>Theme</vt:lpstr>
      </vt:variant>
      <vt:variant>
        <vt:i4>8</vt:i4>
      </vt:variant>
      <vt:variant>
        <vt:lpstr>Slide Titles</vt:lpstr>
      </vt:variant>
      <vt:variant>
        <vt:i4>8</vt:i4>
      </vt:variant>
    </vt:vector>
  </HeadingPairs>
  <TitlesOfParts>
    <vt:vector size="16" baseType="lpstr">
      <vt:lpstr>Custom Design</vt:lpstr>
      <vt:lpstr>7_Custom Design</vt:lpstr>
      <vt:lpstr>3_Custom Design</vt:lpstr>
      <vt:lpstr>4_Custom Design</vt:lpstr>
      <vt:lpstr>6_Custom Design</vt:lpstr>
      <vt:lpstr>1_Custom Design</vt:lpstr>
      <vt:lpstr>2_Custom Design</vt:lpstr>
      <vt:lpstr>5_Custom Design</vt:lpstr>
      <vt:lpstr>Germs</vt:lpstr>
      <vt:lpstr>PowerPoint Presentation</vt:lpstr>
      <vt:lpstr>Main Activity</vt:lpstr>
      <vt:lpstr>What have we learnt? </vt:lpstr>
      <vt:lpstr>PowerPoint Presentation</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Germs</dc:title>
  <dc:creator>Natasha Green</dc:creator>
  <cp:lastModifiedBy>Natasha Green</cp:lastModifiedBy>
  <cp:revision>12</cp:revision>
  <dcterms:created xsi:type="dcterms:W3CDTF">2021-03-22T13:02:21Z</dcterms:created>
  <dcterms:modified xsi:type="dcterms:W3CDTF">2021-12-29T09:49:43Z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